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diagrams/layout5.xml" ContentType="application/vnd.openxmlformats-officedocument.drawingml.diagramLayout+xml"/>
  <Override PartName="/ppt/notesSlides/notesSlide23.xml" ContentType="application/vnd.openxmlformats-officedocument.presentationml.notesSlide+xml"/>
  <Override PartName="/ppt/diagrams/layout3.xml" ContentType="application/vnd.openxmlformats-officedocument.drawingml.diagram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notesSlides/notesSlide21.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diagrams/layout4.xml" ContentType="application/vnd.openxmlformats-officedocument.drawingml.diagramLayout+xml"/>
  <Override PartName="/ppt/notesSlides/notesSlide22.xml" ContentType="application/vnd.openxmlformats-officedocument.presentationml.notesSlide+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data5.xml" ContentType="application/vnd.openxmlformats-officedocument.drawingml.diagramData+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1" r:id="rId1"/>
  </p:sldMasterIdLst>
  <p:notesMasterIdLst>
    <p:notesMasterId r:id="rId38"/>
  </p:notesMasterIdLst>
  <p:sldIdLst>
    <p:sldId id="256" r:id="rId2"/>
    <p:sldId id="361" r:id="rId3"/>
    <p:sldId id="258" r:id="rId4"/>
    <p:sldId id="307" r:id="rId5"/>
    <p:sldId id="264" r:id="rId6"/>
    <p:sldId id="297" r:id="rId7"/>
    <p:sldId id="387" r:id="rId8"/>
    <p:sldId id="416" r:id="rId9"/>
    <p:sldId id="304" r:id="rId10"/>
    <p:sldId id="262" r:id="rId11"/>
    <p:sldId id="305" r:id="rId12"/>
    <p:sldId id="378" r:id="rId13"/>
    <p:sldId id="265" r:id="rId14"/>
    <p:sldId id="365" r:id="rId15"/>
    <p:sldId id="374" r:id="rId16"/>
    <p:sldId id="371" r:id="rId17"/>
    <p:sldId id="372" r:id="rId18"/>
    <p:sldId id="384" r:id="rId19"/>
    <p:sldId id="373" r:id="rId20"/>
    <p:sldId id="379" r:id="rId21"/>
    <p:sldId id="380" r:id="rId22"/>
    <p:sldId id="375" r:id="rId23"/>
    <p:sldId id="376" r:id="rId24"/>
    <p:sldId id="366" r:id="rId25"/>
    <p:sldId id="414" r:id="rId26"/>
    <p:sldId id="409" r:id="rId27"/>
    <p:sldId id="410" r:id="rId28"/>
    <p:sldId id="411" r:id="rId29"/>
    <p:sldId id="412" r:id="rId30"/>
    <p:sldId id="388" r:id="rId31"/>
    <p:sldId id="389" r:id="rId32"/>
    <p:sldId id="390" r:id="rId33"/>
    <p:sldId id="391" r:id="rId34"/>
    <p:sldId id="392" r:id="rId35"/>
    <p:sldId id="393" r:id="rId36"/>
    <p:sldId id="394" r:id="rId3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E467EFE6-33BE-45BA-9DB7-160C0B7BBBB9}">
  <a:tblStyle styleId="{E467EFE6-33BE-45BA-9DB7-160C0B7BBBB9}"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162" autoAdjust="0"/>
    <p:restoredTop sz="84162" autoAdjust="0"/>
  </p:normalViewPr>
  <p:slideViewPr>
    <p:cSldViewPr>
      <p:cViewPr>
        <p:scale>
          <a:sx n="130" d="100"/>
          <a:sy n="130" d="100"/>
        </p:scale>
        <p:origin x="462" y="744"/>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E4D8FD-9804-41AB-903A-348DB020A88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tr-TR"/>
        </a:p>
      </dgm:t>
    </dgm:pt>
    <dgm:pt modelId="{3BEA5110-8576-43D7-8FE1-073D0F7D6251}">
      <dgm:prSet phldrT="[Metin]"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tr-TR" sz="1800" dirty="0">
              <a:latin typeface="Calibri" panose="020F0502020204030204" pitchFamily="34" charset="0"/>
              <a:cs typeface="Calibri" panose="020F0502020204030204" pitchFamily="34" charset="0"/>
            </a:rPr>
            <a:t>İSTEDİĞİM LİSE YA DA ALAN BANA BİR MESLEK KAZANDIRACAK MI?</a:t>
          </a:r>
        </a:p>
        <a:p>
          <a:pPr marL="0" lvl="0" defTabSz="488950">
            <a:lnSpc>
              <a:spcPct val="90000"/>
            </a:lnSpc>
            <a:spcBef>
              <a:spcPct val="0"/>
            </a:spcBef>
            <a:spcAft>
              <a:spcPct val="35000"/>
            </a:spcAft>
            <a:buNone/>
          </a:pPr>
          <a:endParaRPr lang="tr-TR" sz="3600" dirty="0"/>
        </a:p>
      </dgm:t>
    </dgm:pt>
    <dgm:pt modelId="{A80513A2-EA81-42F4-A8FC-8E18A04E2EAB}" type="parTrans" cxnId="{E3100D9E-D784-4721-82ED-03F5ACF00E8A}">
      <dgm:prSet/>
      <dgm:spPr/>
      <dgm:t>
        <a:bodyPr/>
        <a:lstStyle/>
        <a:p>
          <a:endParaRPr lang="tr-TR"/>
        </a:p>
      </dgm:t>
    </dgm:pt>
    <dgm:pt modelId="{BE29531F-B484-4444-9C90-E230C5A4B4E4}" type="sibTrans" cxnId="{E3100D9E-D784-4721-82ED-03F5ACF00E8A}">
      <dgm:prSet/>
      <dgm:spPr/>
      <dgm:t>
        <a:bodyPr/>
        <a:lstStyle/>
        <a:p>
          <a:endParaRPr lang="tr-TR"/>
        </a:p>
      </dgm:t>
    </dgm:pt>
    <dgm:pt modelId="{94546158-B015-4673-9B42-E7602B0D3565}">
      <dgm:prSet phldrT="[Metin]" custT="1"/>
      <dgm:spPr/>
      <dgm:t>
        <a:bodyPr/>
        <a:lstStyle/>
        <a:p>
          <a:r>
            <a:rPr lang="tr-TR" sz="1800" b="1" dirty="0">
              <a:solidFill>
                <a:schemeClr val="accent5"/>
              </a:solidFill>
              <a:latin typeface="Calibri" panose="020F0502020204030204" pitchFamily="34" charset="0"/>
              <a:cs typeface="Calibri" panose="020F0502020204030204" pitchFamily="34" charset="0"/>
            </a:rPr>
            <a:t>EVET</a:t>
          </a:r>
        </a:p>
      </dgm:t>
    </dgm:pt>
    <dgm:pt modelId="{5F4819A1-432E-4540-9692-68F90ABA5FD5}" type="parTrans" cxnId="{BA8CB2DD-C17E-4992-8BFE-66179A2E1C7E}">
      <dgm:prSet/>
      <dgm:spPr/>
      <dgm:t>
        <a:bodyPr/>
        <a:lstStyle/>
        <a:p>
          <a:endParaRPr lang="tr-TR"/>
        </a:p>
      </dgm:t>
    </dgm:pt>
    <dgm:pt modelId="{AF3C1DDA-E5C4-43F5-B0FF-2A6EDFF32E28}" type="sibTrans" cxnId="{BA8CB2DD-C17E-4992-8BFE-66179A2E1C7E}">
      <dgm:prSet/>
      <dgm:spPr/>
      <dgm:t>
        <a:bodyPr/>
        <a:lstStyle/>
        <a:p>
          <a:endParaRPr lang="tr-TR"/>
        </a:p>
      </dgm:t>
    </dgm:pt>
    <dgm:pt modelId="{B1D51D5B-1C13-4B7E-8843-57833900107B}">
      <dgm:prSet phldrT="[Metin]" custT="1"/>
      <dgm:spPr/>
      <dgm:t>
        <a:bodyPr/>
        <a:lstStyle/>
        <a:p>
          <a:r>
            <a:rPr lang="tr-TR" sz="1200" dirty="0">
              <a:latin typeface="Calibri" panose="020F0502020204030204" pitchFamily="34" charset="0"/>
              <a:cs typeface="Calibri" panose="020F0502020204030204" pitchFamily="34" charset="0"/>
            </a:rPr>
            <a:t>Bu Lise/alan  benim akademik başarıma uygun mu?</a:t>
          </a:r>
        </a:p>
      </dgm:t>
    </dgm:pt>
    <dgm:pt modelId="{9B1B1985-6AAA-4793-941F-11770569BD24}" type="parTrans" cxnId="{A0AD7EBB-250B-4CC4-9377-66482C59DA6C}">
      <dgm:prSet/>
      <dgm:spPr/>
      <dgm:t>
        <a:bodyPr/>
        <a:lstStyle/>
        <a:p>
          <a:endParaRPr lang="tr-TR"/>
        </a:p>
      </dgm:t>
    </dgm:pt>
    <dgm:pt modelId="{75CFB13B-E0A2-4573-AF95-0B5074661D29}" type="sibTrans" cxnId="{A0AD7EBB-250B-4CC4-9377-66482C59DA6C}">
      <dgm:prSet/>
      <dgm:spPr/>
      <dgm:t>
        <a:bodyPr/>
        <a:lstStyle/>
        <a:p>
          <a:endParaRPr lang="tr-TR"/>
        </a:p>
      </dgm:t>
    </dgm:pt>
    <dgm:pt modelId="{DD88B238-0F01-40D3-A416-3E8EFE63D0B3}">
      <dgm:prSet phldrT="[Metin]" custT="1"/>
      <dgm:spPr/>
      <dgm:t>
        <a:bodyPr/>
        <a:lstStyle/>
        <a:p>
          <a:r>
            <a:rPr lang="tr-TR" sz="1800" b="1" dirty="0">
              <a:solidFill>
                <a:schemeClr val="accent5"/>
              </a:solidFill>
              <a:latin typeface="Calibri" panose="020F0502020204030204" pitchFamily="34" charset="0"/>
              <a:cs typeface="Calibri" panose="020F0502020204030204" pitchFamily="34" charset="0"/>
            </a:rPr>
            <a:t>HAYIR</a:t>
          </a:r>
        </a:p>
      </dgm:t>
    </dgm:pt>
    <dgm:pt modelId="{89A7FFAC-937B-4935-BCEF-AC50AFE09324}" type="parTrans" cxnId="{28882C4B-8238-4628-B7DF-DDEA9F4A76ED}">
      <dgm:prSet/>
      <dgm:spPr/>
      <dgm:t>
        <a:bodyPr/>
        <a:lstStyle/>
        <a:p>
          <a:endParaRPr lang="tr-TR"/>
        </a:p>
      </dgm:t>
    </dgm:pt>
    <dgm:pt modelId="{71344B45-B4D5-4FFF-BE6B-5C7D3C6A02B0}" type="sibTrans" cxnId="{28882C4B-8238-4628-B7DF-DDEA9F4A76ED}">
      <dgm:prSet/>
      <dgm:spPr/>
      <dgm:t>
        <a:bodyPr/>
        <a:lstStyle/>
        <a:p>
          <a:endParaRPr lang="tr-TR"/>
        </a:p>
      </dgm:t>
    </dgm:pt>
    <dgm:pt modelId="{1F0E004F-3027-4733-9D47-7AE4A9984446}">
      <dgm:prSet custT="1"/>
      <dgm:spPr/>
      <dgm:t>
        <a:bodyPr/>
        <a:lstStyle/>
        <a:p>
          <a:r>
            <a:rPr lang="tr-TR" sz="1200" dirty="0">
              <a:latin typeface="Calibri" panose="020F0502020204030204" pitchFamily="34" charset="0"/>
              <a:cs typeface="Calibri" panose="020F0502020204030204" pitchFamily="34" charset="0"/>
            </a:rPr>
            <a:t>Bu  Lisenin/Alanın  bana getireceği yaşam biçimi beni mutlu edecek mi?</a:t>
          </a:r>
        </a:p>
      </dgm:t>
    </dgm:pt>
    <dgm:pt modelId="{9B29A6D4-FAB7-4B38-B4A0-63B559839B6E}" type="parTrans" cxnId="{188A4BBB-C6A5-4CD9-8839-0FF4AB944331}">
      <dgm:prSet/>
      <dgm:spPr/>
      <dgm:t>
        <a:bodyPr/>
        <a:lstStyle/>
        <a:p>
          <a:endParaRPr lang="tr-TR"/>
        </a:p>
      </dgm:t>
    </dgm:pt>
    <dgm:pt modelId="{C94C4826-A76B-4CA9-BD86-74729FF14540}" type="sibTrans" cxnId="{188A4BBB-C6A5-4CD9-8839-0FF4AB944331}">
      <dgm:prSet/>
      <dgm:spPr/>
      <dgm:t>
        <a:bodyPr/>
        <a:lstStyle/>
        <a:p>
          <a:endParaRPr lang="tr-TR"/>
        </a:p>
      </dgm:t>
    </dgm:pt>
    <dgm:pt modelId="{265A74B2-4E7A-48F6-A476-AD2A91CF5A50}">
      <dgm:prSet/>
      <dgm:spPr/>
      <dgm:t>
        <a:bodyPr/>
        <a:lstStyle/>
        <a:p>
          <a:r>
            <a:rPr lang="tr-TR" dirty="0">
              <a:latin typeface="Calibri" panose="020F0502020204030204" pitchFamily="34" charset="0"/>
              <a:cs typeface="Calibri" panose="020F0502020204030204" pitchFamily="34" charset="0"/>
            </a:rPr>
            <a:t>Ne yapmanız lazım</a:t>
          </a:r>
          <a:r>
            <a:rPr lang="tr-TR" dirty="0"/>
            <a:t>?</a:t>
          </a:r>
        </a:p>
      </dgm:t>
    </dgm:pt>
    <dgm:pt modelId="{F80ED379-78BB-436A-BB90-4C2A07F7D87A}" type="parTrans" cxnId="{ECBD1846-B9EB-4D08-BA19-8701DD17983A}">
      <dgm:prSet/>
      <dgm:spPr/>
      <dgm:t>
        <a:bodyPr/>
        <a:lstStyle/>
        <a:p>
          <a:endParaRPr lang="tr-TR"/>
        </a:p>
      </dgm:t>
    </dgm:pt>
    <dgm:pt modelId="{CFC47D8B-9B9A-46A2-A4ED-7E5D9108632A}" type="sibTrans" cxnId="{ECBD1846-B9EB-4D08-BA19-8701DD17983A}">
      <dgm:prSet/>
      <dgm:spPr/>
      <dgm:t>
        <a:bodyPr/>
        <a:lstStyle/>
        <a:p>
          <a:endParaRPr lang="tr-TR"/>
        </a:p>
      </dgm:t>
    </dgm:pt>
    <dgm:pt modelId="{911AE32A-E4D3-4E59-99DB-5B671E9F9396}">
      <dgm:prSet custT="1"/>
      <dgm:spPr/>
      <dgm:t>
        <a:bodyPr/>
        <a:lstStyle/>
        <a:p>
          <a:r>
            <a:rPr lang="tr-TR" sz="1200" dirty="0">
              <a:latin typeface="Calibri" panose="020F0502020204030204" pitchFamily="34" charset="0"/>
              <a:cs typeface="Calibri" panose="020F0502020204030204" pitchFamily="34" charset="0"/>
            </a:rPr>
            <a:t>Bu Lise/Alan  benim ilgi yetenek ve becerilerime uygun mu</a:t>
          </a:r>
          <a:r>
            <a:rPr lang="tr-TR" sz="1000" dirty="0"/>
            <a:t>?</a:t>
          </a:r>
        </a:p>
      </dgm:t>
    </dgm:pt>
    <dgm:pt modelId="{6F81597F-AB6B-445C-A5AC-497345C04D72}" type="parTrans" cxnId="{4A62BFB4-D0C2-442D-A1E1-912977B2C470}">
      <dgm:prSet/>
      <dgm:spPr/>
      <dgm:t>
        <a:bodyPr/>
        <a:lstStyle/>
        <a:p>
          <a:endParaRPr lang="tr-TR"/>
        </a:p>
      </dgm:t>
    </dgm:pt>
    <dgm:pt modelId="{221D5D93-9132-4E55-B6B9-394E11319EA6}" type="sibTrans" cxnId="{4A62BFB4-D0C2-442D-A1E1-912977B2C470}">
      <dgm:prSet/>
      <dgm:spPr/>
      <dgm:t>
        <a:bodyPr/>
        <a:lstStyle/>
        <a:p>
          <a:endParaRPr lang="tr-TR"/>
        </a:p>
      </dgm:t>
    </dgm:pt>
    <dgm:pt modelId="{CB6E60A6-D201-486D-9B3A-835B33580214}" type="pres">
      <dgm:prSet presAssocID="{E2E4D8FD-9804-41AB-903A-348DB020A888}" presName="hierChild1" presStyleCnt="0">
        <dgm:presLayoutVars>
          <dgm:chPref val="1"/>
          <dgm:dir/>
          <dgm:animOne val="branch"/>
          <dgm:animLvl val="lvl"/>
          <dgm:resizeHandles/>
        </dgm:presLayoutVars>
      </dgm:prSet>
      <dgm:spPr/>
      <dgm:t>
        <a:bodyPr/>
        <a:lstStyle/>
        <a:p>
          <a:endParaRPr lang="tr-TR"/>
        </a:p>
      </dgm:t>
    </dgm:pt>
    <dgm:pt modelId="{57AC9362-ED87-4C08-8C29-86226384B3E3}" type="pres">
      <dgm:prSet presAssocID="{3BEA5110-8576-43D7-8FE1-073D0F7D6251}" presName="hierRoot1" presStyleCnt="0"/>
      <dgm:spPr/>
    </dgm:pt>
    <dgm:pt modelId="{FED41DCF-88AC-436F-9CE6-F57BEBCBC369}" type="pres">
      <dgm:prSet presAssocID="{3BEA5110-8576-43D7-8FE1-073D0F7D6251}" presName="composite" presStyleCnt="0"/>
      <dgm:spPr/>
    </dgm:pt>
    <dgm:pt modelId="{21C35CF9-7275-4868-A1BF-A325998641E3}" type="pres">
      <dgm:prSet presAssocID="{3BEA5110-8576-43D7-8FE1-073D0F7D6251}" presName="background" presStyleLbl="node0" presStyleIdx="0" presStyleCnt="1"/>
      <dgm:spPr/>
    </dgm:pt>
    <dgm:pt modelId="{5E1519B0-DEB7-410D-B1A7-FAF49DC91D36}" type="pres">
      <dgm:prSet presAssocID="{3BEA5110-8576-43D7-8FE1-073D0F7D6251}" presName="text" presStyleLbl="fgAcc0" presStyleIdx="0" presStyleCnt="1" custScaleX="214862" custScaleY="181233">
        <dgm:presLayoutVars>
          <dgm:chPref val="3"/>
        </dgm:presLayoutVars>
      </dgm:prSet>
      <dgm:spPr/>
      <dgm:t>
        <a:bodyPr/>
        <a:lstStyle/>
        <a:p>
          <a:endParaRPr lang="tr-TR"/>
        </a:p>
      </dgm:t>
    </dgm:pt>
    <dgm:pt modelId="{0BAF7F35-5675-4ACC-9212-5FE6008522D5}" type="pres">
      <dgm:prSet presAssocID="{3BEA5110-8576-43D7-8FE1-073D0F7D6251}" presName="hierChild2" presStyleCnt="0"/>
      <dgm:spPr/>
    </dgm:pt>
    <dgm:pt modelId="{F7F20845-BA87-4616-920D-7F6F86B30D81}" type="pres">
      <dgm:prSet presAssocID="{5F4819A1-432E-4540-9692-68F90ABA5FD5}" presName="Name10" presStyleLbl="parChTrans1D2" presStyleIdx="0" presStyleCnt="2"/>
      <dgm:spPr/>
      <dgm:t>
        <a:bodyPr/>
        <a:lstStyle/>
        <a:p>
          <a:endParaRPr lang="tr-TR"/>
        </a:p>
      </dgm:t>
    </dgm:pt>
    <dgm:pt modelId="{83651E51-E92B-4FDC-8FDD-4733A0FD5563}" type="pres">
      <dgm:prSet presAssocID="{94546158-B015-4673-9B42-E7602B0D3565}" presName="hierRoot2" presStyleCnt="0"/>
      <dgm:spPr/>
    </dgm:pt>
    <dgm:pt modelId="{A8A9DF04-096C-47F0-999F-7E67BFD2DD7E}" type="pres">
      <dgm:prSet presAssocID="{94546158-B015-4673-9B42-E7602B0D3565}" presName="composite2" presStyleCnt="0"/>
      <dgm:spPr/>
    </dgm:pt>
    <dgm:pt modelId="{49A65E06-5278-441B-B4DC-82BA5BFFE316}" type="pres">
      <dgm:prSet presAssocID="{94546158-B015-4673-9B42-E7602B0D3565}" presName="background2" presStyleLbl="node2" presStyleIdx="0" presStyleCnt="2"/>
      <dgm:spPr/>
    </dgm:pt>
    <dgm:pt modelId="{A4FA1384-AB50-458D-9A97-E84A23F0C0C7}" type="pres">
      <dgm:prSet presAssocID="{94546158-B015-4673-9B42-E7602B0D3565}" presName="text2" presStyleLbl="fgAcc2" presStyleIdx="0" presStyleCnt="2">
        <dgm:presLayoutVars>
          <dgm:chPref val="3"/>
        </dgm:presLayoutVars>
      </dgm:prSet>
      <dgm:spPr/>
      <dgm:t>
        <a:bodyPr/>
        <a:lstStyle/>
        <a:p>
          <a:endParaRPr lang="tr-TR"/>
        </a:p>
      </dgm:t>
    </dgm:pt>
    <dgm:pt modelId="{C52E1D15-67C3-4A04-ABD0-241B9FD05339}" type="pres">
      <dgm:prSet presAssocID="{94546158-B015-4673-9B42-E7602B0D3565}" presName="hierChild3" presStyleCnt="0"/>
      <dgm:spPr/>
    </dgm:pt>
    <dgm:pt modelId="{3EDE8E93-1E1B-4EC2-804E-72FF0F522251}" type="pres">
      <dgm:prSet presAssocID="{6F81597F-AB6B-445C-A5AC-497345C04D72}" presName="Name17" presStyleLbl="parChTrans1D3" presStyleIdx="0" presStyleCnt="4"/>
      <dgm:spPr/>
      <dgm:t>
        <a:bodyPr/>
        <a:lstStyle/>
        <a:p>
          <a:endParaRPr lang="tr-TR"/>
        </a:p>
      </dgm:t>
    </dgm:pt>
    <dgm:pt modelId="{937F4FEF-E4F9-41C1-9C0C-39BDC4C82AB9}" type="pres">
      <dgm:prSet presAssocID="{911AE32A-E4D3-4E59-99DB-5B671E9F9396}" presName="hierRoot3" presStyleCnt="0"/>
      <dgm:spPr/>
    </dgm:pt>
    <dgm:pt modelId="{F259C59D-B2A7-42AD-B11C-56020B6AD3BC}" type="pres">
      <dgm:prSet presAssocID="{911AE32A-E4D3-4E59-99DB-5B671E9F9396}" presName="composite3" presStyleCnt="0"/>
      <dgm:spPr/>
    </dgm:pt>
    <dgm:pt modelId="{C4E087F6-94C2-4AE5-A7B3-CA97BCF8B9B0}" type="pres">
      <dgm:prSet presAssocID="{911AE32A-E4D3-4E59-99DB-5B671E9F9396}" presName="background3" presStyleLbl="node3" presStyleIdx="0" presStyleCnt="4"/>
      <dgm:spPr/>
    </dgm:pt>
    <dgm:pt modelId="{FF4F36B0-5140-445E-BFAC-E1D7EF32B471}" type="pres">
      <dgm:prSet presAssocID="{911AE32A-E4D3-4E59-99DB-5B671E9F9396}" presName="text3" presStyleLbl="fgAcc3" presStyleIdx="0" presStyleCnt="4" custScaleY="155318">
        <dgm:presLayoutVars>
          <dgm:chPref val="3"/>
        </dgm:presLayoutVars>
      </dgm:prSet>
      <dgm:spPr/>
      <dgm:t>
        <a:bodyPr/>
        <a:lstStyle/>
        <a:p>
          <a:endParaRPr lang="tr-TR"/>
        </a:p>
      </dgm:t>
    </dgm:pt>
    <dgm:pt modelId="{535F629E-E9C7-4ADD-87C5-301A019AE40D}" type="pres">
      <dgm:prSet presAssocID="{911AE32A-E4D3-4E59-99DB-5B671E9F9396}" presName="hierChild4" presStyleCnt="0"/>
      <dgm:spPr/>
    </dgm:pt>
    <dgm:pt modelId="{A3818E4C-F726-4FE1-BE72-8759D5D0B9AC}" type="pres">
      <dgm:prSet presAssocID="{9B29A6D4-FAB7-4B38-B4A0-63B559839B6E}" presName="Name17" presStyleLbl="parChTrans1D3" presStyleIdx="1" presStyleCnt="4"/>
      <dgm:spPr/>
      <dgm:t>
        <a:bodyPr/>
        <a:lstStyle/>
        <a:p>
          <a:endParaRPr lang="tr-TR"/>
        </a:p>
      </dgm:t>
    </dgm:pt>
    <dgm:pt modelId="{10787DF1-0532-468B-A0E8-861EEC541370}" type="pres">
      <dgm:prSet presAssocID="{1F0E004F-3027-4733-9D47-7AE4A9984446}" presName="hierRoot3" presStyleCnt="0"/>
      <dgm:spPr/>
    </dgm:pt>
    <dgm:pt modelId="{5BDC7BC2-F50D-41FB-A0A8-BF560C745E3C}" type="pres">
      <dgm:prSet presAssocID="{1F0E004F-3027-4733-9D47-7AE4A9984446}" presName="composite3" presStyleCnt="0"/>
      <dgm:spPr/>
    </dgm:pt>
    <dgm:pt modelId="{37C005BD-8256-46B3-AB9C-15F29ACF403A}" type="pres">
      <dgm:prSet presAssocID="{1F0E004F-3027-4733-9D47-7AE4A9984446}" presName="background3" presStyleLbl="node3" presStyleIdx="1" presStyleCnt="4"/>
      <dgm:spPr/>
    </dgm:pt>
    <dgm:pt modelId="{F72D7621-C824-4A87-A583-82ABFE6152D8}" type="pres">
      <dgm:prSet presAssocID="{1F0E004F-3027-4733-9D47-7AE4A9984446}" presName="text3" presStyleLbl="fgAcc3" presStyleIdx="1" presStyleCnt="4" custScaleY="172771">
        <dgm:presLayoutVars>
          <dgm:chPref val="3"/>
        </dgm:presLayoutVars>
      </dgm:prSet>
      <dgm:spPr/>
      <dgm:t>
        <a:bodyPr/>
        <a:lstStyle/>
        <a:p>
          <a:endParaRPr lang="tr-TR"/>
        </a:p>
      </dgm:t>
    </dgm:pt>
    <dgm:pt modelId="{A54889A7-5428-437B-BC05-3E942177FFA0}" type="pres">
      <dgm:prSet presAssocID="{1F0E004F-3027-4733-9D47-7AE4A9984446}" presName="hierChild4" presStyleCnt="0"/>
      <dgm:spPr/>
    </dgm:pt>
    <dgm:pt modelId="{FB94B21F-64F1-4C5B-B80D-A69513A45925}" type="pres">
      <dgm:prSet presAssocID="{9B1B1985-6AAA-4793-941F-11770569BD24}" presName="Name17" presStyleLbl="parChTrans1D3" presStyleIdx="2" presStyleCnt="4"/>
      <dgm:spPr/>
      <dgm:t>
        <a:bodyPr/>
        <a:lstStyle/>
        <a:p>
          <a:endParaRPr lang="tr-TR"/>
        </a:p>
      </dgm:t>
    </dgm:pt>
    <dgm:pt modelId="{650A25E3-1A18-4C2C-B190-08F6F40C59E4}" type="pres">
      <dgm:prSet presAssocID="{B1D51D5B-1C13-4B7E-8843-57833900107B}" presName="hierRoot3" presStyleCnt="0"/>
      <dgm:spPr/>
    </dgm:pt>
    <dgm:pt modelId="{ABBA2570-832E-485D-848B-206F04C87D6C}" type="pres">
      <dgm:prSet presAssocID="{B1D51D5B-1C13-4B7E-8843-57833900107B}" presName="composite3" presStyleCnt="0"/>
      <dgm:spPr/>
    </dgm:pt>
    <dgm:pt modelId="{F22B830B-EE70-4BD4-A85A-F52357CB93AF}" type="pres">
      <dgm:prSet presAssocID="{B1D51D5B-1C13-4B7E-8843-57833900107B}" presName="background3" presStyleLbl="node3" presStyleIdx="2" presStyleCnt="4"/>
      <dgm:spPr/>
    </dgm:pt>
    <dgm:pt modelId="{C4976168-C33E-478F-8286-005DD4DF084F}" type="pres">
      <dgm:prSet presAssocID="{B1D51D5B-1C13-4B7E-8843-57833900107B}" presName="text3" presStyleLbl="fgAcc3" presStyleIdx="2" presStyleCnt="4" custScaleY="168425">
        <dgm:presLayoutVars>
          <dgm:chPref val="3"/>
        </dgm:presLayoutVars>
      </dgm:prSet>
      <dgm:spPr/>
      <dgm:t>
        <a:bodyPr/>
        <a:lstStyle/>
        <a:p>
          <a:endParaRPr lang="tr-TR"/>
        </a:p>
      </dgm:t>
    </dgm:pt>
    <dgm:pt modelId="{62EEFA1C-FE6C-4F93-A6E2-77D80DF47FBE}" type="pres">
      <dgm:prSet presAssocID="{B1D51D5B-1C13-4B7E-8843-57833900107B}" presName="hierChild4" presStyleCnt="0"/>
      <dgm:spPr/>
    </dgm:pt>
    <dgm:pt modelId="{40BA731A-34CB-4F1E-83B3-1D5DEA0CC97F}" type="pres">
      <dgm:prSet presAssocID="{89A7FFAC-937B-4935-BCEF-AC50AFE09324}" presName="Name10" presStyleLbl="parChTrans1D2" presStyleIdx="1" presStyleCnt="2"/>
      <dgm:spPr/>
      <dgm:t>
        <a:bodyPr/>
        <a:lstStyle/>
        <a:p>
          <a:endParaRPr lang="tr-TR"/>
        </a:p>
      </dgm:t>
    </dgm:pt>
    <dgm:pt modelId="{F1290E68-8A04-4272-9215-13F9F47C3B87}" type="pres">
      <dgm:prSet presAssocID="{DD88B238-0F01-40D3-A416-3E8EFE63D0B3}" presName="hierRoot2" presStyleCnt="0"/>
      <dgm:spPr/>
    </dgm:pt>
    <dgm:pt modelId="{C0D8E3FF-57E0-4CE5-AA60-E7FC11610DF8}" type="pres">
      <dgm:prSet presAssocID="{DD88B238-0F01-40D3-A416-3E8EFE63D0B3}" presName="composite2" presStyleCnt="0"/>
      <dgm:spPr/>
    </dgm:pt>
    <dgm:pt modelId="{CCB5201C-A972-4C36-85AF-040EBB839D40}" type="pres">
      <dgm:prSet presAssocID="{DD88B238-0F01-40D3-A416-3E8EFE63D0B3}" presName="background2" presStyleLbl="node2" presStyleIdx="1" presStyleCnt="2"/>
      <dgm:spPr/>
    </dgm:pt>
    <dgm:pt modelId="{8194BAF1-0C7F-4BB5-8173-6E9508745786}" type="pres">
      <dgm:prSet presAssocID="{DD88B238-0F01-40D3-A416-3E8EFE63D0B3}" presName="text2" presStyleLbl="fgAcc2" presStyleIdx="1" presStyleCnt="2">
        <dgm:presLayoutVars>
          <dgm:chPref val="3"/>
        </dgm:presLayoutVars>
      </dgm:prSet>
      <dgm:spPr/>
      <dgm:t>
        <a:bodyPr/>
        <a:lstStyle/>
        <a:p>
          <a:endParaRPr lang="tr-TR"/>
        </a:p>
      </dgm:t>
    </dgm:pt>
    <dgm:pt modelId="{18695FCB-A575-4E6C-9860-1C8CA1194824}" type="pres">
      <dgm:prSet presAssocID="{DD88B238-0F01-40D3-A416-3E8EFE63D0B3}" presName="hierChild3" presStyleCnt="0"/>
      <dgm:spPr/>
    </dgm:pt>
    <dgm:pt modelId="{B7B67BD4-030A-4F7C-8BEB-C35CF2F63CF1}" type="pres">
      <dgm:prSet presAssocID="{F80ED379-78BB-436A-BB90-4C2A07F7D87A}" presName="Name17" presStyleLbl="parChTrans1D3" presStyleIdx="3" presStyleCnt="4"/>
      <dgm:spPr/>
      <dgm:t>
        <a:bodyPr/>
        <a:lstStyle/>
        <a:p>
          <a:endParaRPr lang="tr-TR"/>
        </a:p>
      </dgm:t>
    </dgm:pt>
    <dgm:pt modelId="{74DBB969-88F6-4820-A6F1-EEA2D1A44FFC}" type="pres">
      <dgm:prSet presAssocID="{265A74B2-4E7A-48F6-A476-AD2A91CF5A50}" presName="hierRoot3" presStyleCnt="0"/>
      <dgm:spPr/>
    </dgm:pt>
    <dgm:pt modelId="{7FFF75D1-A7B7-42CF-818A-E620792E92D2}" type="pres">
      <dgm:prSet presAssocID="{265A74B2-4E7A-48F6-A476-AD2A91CF5A50}" presName="composite3" presStyleCnt="0"/>
      <dgm:spPr/>
    </dgm:pt>
    <dgm:pt modelId="{ED39761E-A0BC-47F7-9D97-47184729C33A}" type="pres">
      <dgm:prSet presAssocID="{265A74B2-4E7A-48F6-A476-AD2A91CF5A50}" presName="background3" presStyleLbl="node3" presStyleIdx="3" presStyleCnt="4"/>
      <dgm:spPr/>
    </dgm:pt>
    <dgm:pt modelId="{22435384-32F1-47E8-87F4-3BA7B0C8BA56}" type="pres">
      <dgm:prSet presAssocID="{265A74B2-4E7A-48F6-A476-AD2A91CF5A50}" presName="text3" presStyleLbl="fgAcc3" presStyleIdx="3" presStyleCnt="4">
        <dgm:presLayoutVars>
          <dgm:chPref val="3"/>
        </dgm:presLayoutVars>
      </dgm:prSet>
      <dgm:spPr/>
      <dgm:t>
        <a:bodyPr/>
        <a:lstStyle/>
        <a:p>
          <a:endParaRPr lang="tr-TR"/>
        </a:p>
      </dgm:t>
    </dgm:pt>
    <dgm:pt modelId="{29BC4DD0-AE50-4D21-BE03-BC5D58636773}" type="pres">
      <dgm:prSet presAssocID="{265A74B2-4E7A-48F6-A476-AD2A91CF5A50}" presName="hierChild4" presStyleCnt="0"/>
      <dgm:spPr/>
    </dgm:pt>
  </dgm:ptLst>
  <dgm:cxnLst>
    <dgm:cxn modelId="{4A62BFB4-D0C2-442D-A1E1-912977B2C470}" srcId="{94546158-B015-4673-9B42-E7602B0D3565}" destId="{911AE32A-E4D3-4E59-99DB-5B671E9F9396}" srcOrd="0" destOrd="0" parTransId="{6F81597F-AB6B-445C-A5AC-497345C04D72}" sibTransId="{221D5D93-9132-4E55-B6B9-394E11319EA6}"/>
    <dgm:cxn modelId="{052C5C63-76CE-4988-BCD5-10AC0ED030A3}" type="presOf" srcId="{F80ED379-78BB-436A-BB90-4C2A07F7D87A}" destId="{B7B67BD4-030A-4F7C-8BEB-C35CF2F63CF1}" srcOrd="0" destOrd="0" presId="urn:microsoft.com/office/officeart/2005/8/layout/hierarchy1"/>
    <dgm:cxn modelId="{E3100D9E-D784-4721-82ED-03F5ACF00E8A}" srcId="{E2E4D8FD-9804-41AB-903A-348DB020A888}" destId="{3BEA5110-8576-43D7-8FE1-073D0F7D6251}" srcOrd="0" destOrd="0" parTransId="{A80513A2-EA81-42F4-A8FC-8E18A04E2EAB}" sibTransId="{BE29531F-B484-4444-9C90-E230C5A4B4E4}"/>
    <dgm:cxn modelId="{6EA48D54-5726-4288-A6B6-A1DE57FA31AD}" type="presOf" srcId="{9B29A6D4-FAB7-4B38-B4A0-63B559839B6E}" destId="{A3818E4C-F726-4FE1-BE72-8759D5D0B9AC}" srcOrd="0" destOrd="0" presId="urn:microsoft.com/office/officeart/2005/8/layout/hierarchy1"/>
    <dgm:cxn modelId="{188A4BBB-C6A5-4CD9-8839-0FF4AB944331}" srcId="{94546158-B015-4673-9B42-E7602B0D3565}" destId="{1F0E004F-3027-4733-9D47-7AE4A9984446}" srcOrd="1" destOrd="0" parTransId="{9B29A6D4-FAB7-4B38-B4A0-63B559839B6E}" sibTransId="{C94C4826-A76B-4CA9-BD86-74729FF14540}"/>
    <dgm:cxn modelId="{4145AF70-9DE5-4224-8F16-B8B62D8067FB}" type="presOf" srcId="{5F4819A1-432E-4540-9692-68F90ABA5FD5}" destId="{F7F20845-BA87-4616-920D-7F6F86B30D81}" srcOrd="0" destOrd="0" presId="urn:microsoft.com/office/officeart/2005/8/layout/hierarchy1"/>
    <dgm:cxn modelId="{BA8CB2DD-C17E-4992-8BFE-66179A2E1C7E}" srcId="{3BEA5110-8576-43D7-8FE1-073D0F7D6251}" destId="{94546158-B015-4673-9B42-E7602B0D3565}" srcOrd="0" destOrd="0" parTransId="{5F4819A1-432E-4540-9692-68F90ABA5FD5}" sibTransId="{AF3C1DDA-E5C4-43F5-B0FF-2A6EDFF32E28}"/>
    <dgm:cxn modelId="{DE80B869-E291-4F23-A4CC-F720581281AB}" type="presOf" srcId="{94546158-B015-4673-9B42-E7602B0D3565}" destId="{A4FA1384-AB50-458D-9A97-E84A23F0C0C7}" srcOrd="0" destOrd="0" presId="urn:microsoft.com/office/officeart/2005/8/layout/hierarchy1"/>
    <dgm:cxn modelId="{A0AD7EBB-250B-4CC4-9377-66482C59DA6C}" srcId="{94546158-B015-4673-9B42-E7602B0D3565}" destId="{B1D51D5B-1C13-4B7E-8843-57833900107B}" srcOrd="2" destOrd="0" parTransId="{9B1B1985-6AAA-4793-941F-11770569BD24}" sibTransId="{75CFB13B-E0A2-4573-AF95-0B5074661D29}"/>
    <dgm:cxn modelId="{ECBD1846-B9EB-4D08-BA19-8701DD17983A}" srcId="{DD88B238-0F01-40D3-A416-3E8EFE63D0B3}" destId="{265A74B2-4E7A-48F6-A476-AD2A91CF5A50}" srcOrd="0" destOrd="0" parTransId="{F80ED379-78BB-436A-BB90-4C2A07F7D87A}" sibTransId="{CFC47D8B-9B9A-46A2-A4ED-7E5D9108632A}"/>
    <dgm:cxn modelId="{4BC08CB9-E981-4215-B5E3-267F19575952}" type="presOf" srcId="{DD88B238-0F01-40D3-A416-3E8EFE63D0B3}" destId="{8194BAF1-0C7F-4BB5-8173-6E9508745786}" srcOrd="0" destOrd="0" presId="urn:microsoft.com/office/officeart/2005/8/layout/hierarchy1"/>
    <dgm:cxn modelId="{16BB105A-21BF-4AFF-ACBC-56EE29E86A35}" type="presOf" srcId="{1F0E004F-3027-4733-9D47-7AE4A9984446}" destId="{F72D7621-C824-4A87-A583-82ABFE6152D8}" srcOrd="0" destOrd="0" presId="urn:microsoft.com/office/officeart/2005/8/layout/hierarchy1"/>
    <dgm:cxn modelId="{569A0EB0-F624-4695-8D11-306B9D955C91}" type="presOf" srcId="{89A7FFAC-937B-4935-BCEF-AC50AFE09324}" destId="{40BA731A-34CB-4F1E-83B3-1D5DEA0CC97F}" srcOrd="0" destOrd="0" presId="urn:microsoft.com/office/officeart/2005/8/layout/hierarchy1"/>
    <dgm:cxn modelId="{47A7D5FF-7E4C-46B2-812D-9EB4D4898779}" type="presOf" srcId="{9B1B1985-6AAA-4793-941F-11770569BD24}" destId="{FB94B21F-64F1-4C5B-B80D-A69513A45925}" srcOrd="0" destOrd="0" presId="urn:microsoft.com/office/officeart/2005/8/layout/hierarchy1"/>
    <dgm:cxn modelId="{8D77970E-F21C-4C49-8D35-079DCDD8C0BA}" type="presOf" srcId="{265A74B2-4E7A-48F6-A476-AD2A91CF5A50}" destId="{22435384-32F1-47E8-87F4-3BA7B0C8BA56}" srcOrd="0" destOrd="0" presId="urn:microsoft.com/office/officeart/2005/8/layout/hierarchy1"/>
    <dgm:cxn modelId="{78290663-259E-482D-98C0-C850E2D5285F}" type="presOf" srcId="{911AE32A-E4D3-4E59-99DB-5B671E9F9396}" destId="{FF4F36B0-5140-445E-BFAC-E1D7EF32B471}" srcOrd="0" destOrd="0" presId="urn:microsoft.com/office/officeart/2005/8/layout/hierarchy1"/>
    <dgm:cxn modelId="{ABD5397B-3C56-4F26-8119-861F71B9F62E}" type="presOf" srcId="{E2E4D8FD-9804-41AB-903A-348DB020A888}" destId="{CB6E60A6-D201-486D-9B3A-835B33580214}" srcOrd="0" destOrd="0" presId="urn:microsoft.com/office/officeart/2005/8/layout/hierarchy1"/>
    <dgm:cxn modelId="{650B3557-B9A2-4187-835B-DC078EBB887A}" type="presOf" srcId="{B1D51D5B-1C13-4B7E-8843-57833900107B}" destId="{C4976168-C33E-478F-8286-005DD4DF084F}" srcOrd="0" destOrd="0" presId="urn:microsoft.com/office/officeart/2005/8/layout/hierarchy1"/>
    <dgm:cxn modelId="{28882C4B-8238-4628-B7DF-DDEA9F4A76ED}" srcId="{3BEA5110-8576-43D7-8FE1-073D0F7D6251}" destId="{DD88B238-0F01-40D3-A416-3E8EFE63D0B3}" srcOrd="1" destOrd="0" parTransId="{89A7FFAC-937B-4935-BCEF-AC50AFE09324}" sibTransId="{71344B45-B4D5-4FFF-BE6B-5C7D3C6A02B0}"/>
    <dgm:cxn modelId="{B4B36D9E-0AD3-464E-8417-5E5032BD13A8}" type="presOf" srcId="{6F81597F-AB6B-445C-A5AC-497345C04D72}" destId="{3EDE8E93-1E1B-4EC2-804E-72FF0F522251}" srcOrd="0" destOrd="0" presId="urn:microsoft.com/office/officeart/2005/8/layout/hierarchy1"/>
    <dgm:cxn modelId="{A8702342-B679-4DD0-B0B4-199BBF536D42}" type="presOf" srcId="{3BEA5110-8576-43D7-8FE1-073D0F7D6251}" destId="{5E1519B0-DEB7-410D-B1A7-FAF49DC91D36}" srcOrd="0" destOrd="0" presId="urn:microsoft.com/office/officeart/2005/8/layout/hierarchy1"/>
    <dgm:cxn modelId="{4A49574C-00BA-44DD-AB07-9F58EB36E9C0}" type="presParOf" srcId="{CB6E60A6-D201-486D-9B3A-835B33580214}" destId="{57AC9362-ED87-4C08-8C29-86226384B3E3}" srcOrd="0" destOrd="0" presId="urn:microsoft.com/office/officeart/2005/8/layout/hierarchy1"/>
    <dgm:cxn modelId="{22E95EF1-AE93-4B49-BCDC-A45715EA8576}" type="presParOf" srcId="{57AC9362-ED87-4C08-8C29-86226384B3E3}" destId="{FED41DCF-88AC-436F-9CE6-F57BEBCBC369}" srcOrd="0" destOrd="0" presId="urn:microsoft.com/office/officeart/2005/8/layout/hierarchy1"/>
    <dgm:cxn modelId="{850C5078-5D0C-4122-AC12-E322A3AF85D0}" type="presParOf" srcId="{FED41DCF-88AC-436F-9CE6-F57BEBCBC369}" destId="{21C35CF9-7275-4868-A1BF-A325998641E3}" srcOrd="0" destOrd="0" presId="urn:microsoft.com/office/officeart/2005/8/layout/hierarchy1"/>
    <dgm:cxn modelId="{AE18D122-CFDE-4255-B0FB-74A5518CCA86}" type="presParOf" srcId="{FED41DCF-88AC-436F-9CE6-F57BEBCBC369}" destId="{5E1519B0-DEB7-410D-B1A7-FAF49DC91D36}" srcOrd="1" destOrd="0" presId="urn:microsoft.com/office/officeart/2005/8/layout/hierarchy1"/>
    <dgm:cxn modelId="{AC400AC6-AE0B-4674-9A80-52ECE8DB0C1B}" type="presParOf" srcId="{57AC9362-ED87-4C08-8C29-86226384B3E3}" destId="{0BAF7F35-5675-4ACC-9212-5FE6008522D5}" srcOrd="1" destOrd="0" presId="urn:microsoft.com/office/officeart/2005/8/layout/hierarchy1"/>
    <dgm:cxn modelId="{2FFADB5D-E926-4306-8951-9F585CE417B8}" type="presParOf" srcId="{0BAF7F35-5675-4ACC-9212-5FE6008522D5}" destId="{F7F20845-BA87-4616-920D-7F6F86B30D81}" srcOrd="0" destOrd="0" presId="urn:microsoft.com/office/officeart/2005/8/layout/hierarchy1"/>
    <dgm:cxn modelId="{669CDEA0-4EBE-4E94-87AE-9B14C1D6ACD6}" type="presParOf" srcId="{0BAF7F35-5675-4ACC-9212-5FE6008522D5}" destId="{83651E51-E92B-4FDC-8FDD-4733A0FD5563}" srcOrd="1" destOrd="0" presId="urn:microsoft.com/office/officeart/2005/8/layout/hierarchy1"/>
    <dgm:cxn modelId="{B1B76810-E20E-46A9-B782-F6986066C42A}" type="presParOf" srcId="{83651E51-E92B-4FDC-8FDD-4733A0FD5563}" destId="{A8A9DF04-096C-47F0-999F-7E67BFD2DD7E}" srcOrd="0" destOrd="0" presId="urn:microsoft.com/office/officeart/2005/8/layout/hierarchy1"/>
    <dgm:cxn modelId="{BDE510A1-8771-4BE3-931C-9485A5E0CFB9}" type="presParOf" srcId="{A8A9DF04-096C-47F0-999F-7E67BFD2DD7E}" destId="{49A65E06-5278-441B-B4DC-82BA5BFFE316}" srcOrd="0" destOrd="0" presId="urn:microsoft.com/office/officeart/2005/8/layout/hierarchy1"/>
    <dgm:cxn modelId="{FF1ACD49-5120-4071-864E-94FD47E18081}" type="presParOf" srcId="{A8A9DF04-096C-47F0-999F-7E67BFD2DD7E}" destId="{A4FA1384-AB50-458D-9A97-E84A23F0C0C7}" srcOrd="1" destOrd="0" presId="urn:microsoft.com/office/officeart/2005/8/layout/hierarchy1"/>
    <dgm:cxn modelId="{5956A139-197D-4C45-A844-C8BF53F6D690}" type="presParOf" srcId="{83651E51-E92B-4FDC-8FDD-4733A0FD5563}" destId="{C52E1D15-67C3-4A04-ABD0-241B9FD05339}" srcOrd="1" destOrd="0" presId="urn:microsoft.com/office/officeart/2005/8/layout/hierarchy1"/>
    <dgm:cxn modelId="{60F826A8-6692-4899-9742-60632AFC4695}" type="presParOf" srcId="{C52E1D15-67C3-4A04-ABD0-241B9FD05339}" destId="{3EDE8E93-1E1B-4EC2-804E-72FF0F522251}" srcOrd="0" destOrd="0" presId="urn:microsoft.com/office/officeart/2005/8/layout/hierarchy1"/>
    <dgm:cxn modelId="{D23DFA04-DEB6-4C12-B093-595B8F9627F4}" type="presParOf" srcId="{C52E1D15-67C3-4A04-ABD0-241B9FD05339}" destId="{937F4FEF-E4F9-41C1-9C0C-39BDC4C82AB9}" srcOrd="1" destOrd="0" presId="urn:microsoft.com/office/officeart/2005/8/layout/hierarchy1"/>
    <dgm:cxn modelId="{F64B03D8-3F82-40E8-9BC3-32496925C3C2}" type="presParOf" srcId="{937F4FEF-E4F9-41C1-9C0C-39BDC4C82AB9}" destId="{F259C59D-B2A7-42AD-B11C-56020B6AD3BC}" srcOrd="0" destOrd="0" presId="urn:microsoft.com/office/officeart/2005/8/layout/hierarchy1"/>
    <dgm:cxn modelId="{15BC152E-3B25-41D7-BE63-9B8129F15189}" type="presParOf" srcId="{F259C59D-B2A7-42AD-B11C-56020B6AD3BC}" destId="{C4E087F6-94C2-4AE5-A7B3-CA97BCF8B9B0}" srcOrd="0" destOrd="0" presId="urn:microsoft.com/office/officeart/2005/8/layout/hierarchy1"/>
    <dgm:cxn modelId="{F73D1267-1855-438C-A08B-0E047EBA9D05}" type="presParOf" srcId="{F259C59D-B2A7-42AD-B11C-56020B6AD3BC}" destId="{FF4F36B0-5140-445E-BFAC-E1D7EF32B471}" srcOrd="1" destOrd="0" presId="urn:microsoft.com/office/officeart/2005/8/layout/hierarchy1"/>
    <dgm:cxn modelId="{899F9AC3-A2E6-488E-B7FF-F654E485BE59}" type="presParOf" srcId="{937F4FEF-E4F9-41C1-9C0C-39BDC4C82AB9}" destId="{535F629E-E9C7-4ADD-87C5-301A019AE40D}" srcOrd="1" destOrd="0" presId="urn:microsoft.com/office/officeart/2005/8/layout/hierarchy1"/>
    <dgm:cxn modelId="{D031C059-0149-476D-97D7-0ED0D4809A3F}" type="presParOf" srcId="{C52E1D15-67C3-4A04-ABD0-241B9FD05339}" destId="{A3818E4C-F726-4FE1-BE72-8759D5D0B9AC}" srcOrd="2" destOrd="0" presId="urn:microsoft.com/office/officeart/2005/8/layout/hierarchy1"/>
    <dgm:cxn modelId="{7A97C0D6-FA58-4E3F-BF32-0001C42385DD}" type="presParOf" srcId="{C52E1D15-67C3-4A04-ABD0-241B9FD05339}" destId="{10787DF1-0532-468B-A0E8-861EEC541370}" srcOrd="3" destOrd="0" presId="urn:microsoft.com/office/officeart/2005/8/layout/hierarchy1"/>
    <dgm:cxn modelId="{656A20E3-105D-4C25-8748-B1B4960BD860}" type="presParOf" srcId="{10787DF1-0532-468B-A0E8-861EEC541370}" destId="{5BDC7BC2-F50D-41FB-A0A8-BF560C745E3C}" srcOrd="0" destOrd="0" presId="urn:microsoft.com/office/officeart/2005/8/layout/hierarchy1"/>
    <dgm:cxn modelId="{9F124AC2-97A1-419F-8F02-79C455048D24}" type="presParOf" srcId="{5BDC7BC2-F50D-41FB-A0A8-BF560C745E3C}" destId="{37C005BD-8256-46B3-AB9C-15F29ACF403A}" srcOrd="0" destOrd="0" presId="urn:microsoft.com/office/officeart/2005/8/layout/hierarchy1"/>
    <dgm:cxn modelId="{ECDADB78-A1F6-4CBA-9766-C03CBD0591EB}" type="presParOf" srcId="{5BDC7BC2-F50D-41FB-A0A8-BF560C745E3C}" destId="{F72D7621-C824-4A87-A583-82ABFE6152D8}" srcOrd="1" destOrd="0" presId="urn:microsoft.com/office/officeart/2005/8/layout/hierarchy1"/>
    <dgm:cxn modelId="{F9748715-1C44-4502-9C15-2AC72552DADC}" type="presParOf" srcId="{10787DF1-0532-468B-A0E8-861EEC541370}" destId="{A54889A7-5428-437B-BC05-3E942177FFA0}" srcOrd="1" destOrd="0" presId="urn:microsoft.com/office/officeart/2005/8/layout/hierarchy1"/>
    <dgm:cxn modelId="{7117AC9A-276E-459A-A67E-B464E6694317}" type="presParOf" srcId="{C52E1D15-67C3-4A04-ABD0-241B9FD05339}" destId="{FB94B21F-64F1-4C5B-B80D-A69513A45925}" srcOrd="4" destOrd="0" presId="urn:microsoft.com/office/officeart/2005/8/layout/hierarchy1"/>
    <dgm:cxn modelId="{9EB52092-69F7-45F7-8B5A-B584C7535672}" type="presParOf" srcId="{C52E1D15-67C3-4A04-ABD0-241B9FD05339}" destId="{650A25E3-1A18-4C2C-B190-08F6F40C59E4}" srcOrd="5" destOrd="0" presId="urn:microsoft.com/office/officeart/2005/8/layout/hierarchy1"/>
    <dgm:cxn modelId="{B8144D66-275B-4B9E-81A1-869106894F64}" type="presParOf" srcId="{650A25E3-1A18-4C2C-B190-08F6F40C59E4}" destId="{ABBA2570-832E-485D-848B-206F04C87D6C}" srcOrd="0" destOrd="0" presId="urn:microsoft.com/office/officeart/2005/8/layout/hierarchy1"/>
    <dgm:cxn modelId="{BD850018-188C-4341-B3E8-1C9878B334CE}" type="presParOf" srcId="{ABBA2570-832E-485D-848B-206F04C87D6C}" destId="{F22B830B-EE70-4BD4-A85A-F52357CB93AF}" srcOrd="0" destOrd="0" presId="urn:microsoft.com/office/officeart/2005/8/layout/hierarchy1"/>
    <dgm:cxn modelId="{1151528F-E797-49D9-BB91-5C8E95780880}" type="presParOf" srcId="{ABBA2570-832E-485D-848B-206F04C87D6C}" destId="{C4976168-C33E-478F-8286-005DD4DF084F}" srcOrd="1" destOrd="0" presId="urn:microsoft.com/office/officeart/2005/8/layout/hierarchy1"/>
    <dgm:cxn modelId="{0185F428-42A7-434D-836E-B80A2B172B3E}" type="presParOf" srcId="{650A25E3-1A18-4C2C-B190-08F6F40C59E4}" destId="{62EEFA1C-FE6C-4F93-A6E2-77D80DF47FBE}" srcOrd="1" destOrd="0" presId="urn:microsoft.com/office/officeart/2005/8/layout/hierarchy1"/>
    <dgm:cxn modelId="{8A79E43A-2EB4-48B2-AD38-7241206FD186}" type="presParOf" srcId="{0BAF7F35-5675-4ACC-9212-5FE6008522D5}" destId="{40BA731A-34CB-4F1E-83B3-1D5DEA0CC97F}" srcOrd="2" destOrd="0" presId="urn:microsoft.com/office/officeart/2005/8/layout/hierarchy1"/>
    <dgm:cxn modelId="{8CEABE5B-3C5E-42EB-BB0C-B3C93A54298F}" type="presParOf" srcId="{0BAF7F35-5675-4ACC-9212-5FE6008522D5}" destId="{F1290E68-8A04-4272-9215-13F9F47C3B87}" srcOrd="3" destOrd="0" presId="urn:microsoft.com/office/officeart/2005/8/layout/hierarchy1"/>
    <dgm:cxn modelId="{EE1D086D-6AC4-4AC0-80E5-70DAC7EF2D96}" type="presParOf" srcId="{F1290E68-8A04-4272-9215-13F9F47C3B87}" destId="{C0D8E3FF-57E0-4CE5-AA60-E7FC11610DF8}" srcOrd="0" destOrd="0" presId="urn:microsoft.com/office/officeart/2005/8/layout/hierarchy1"/>
    <dgm:cxn modelId="{C68EFF49-4948-4B32-B8E7-EAF54B0A414B}" type="presParOf" srcId="{C0D8E3FF-57E0-4CE5-AA60-E7FC11610DF8}" destId="{CCB5201C-A972-4C36-85AF-040EBB839D40}" srcOrd="0" destOrd="0" presId="urn:microsoft.com/office/officeart/2005/8/layout/hierarchy1"/>
    <dgm:cxn modelId="{4FD1F8B9-D719-4B9C-BC4B-E57044426CEF}" type="presParOf" srcId="{C0D8E3FF-57E0-4CE5-AA60-E7FC11610DF8}" destId="{8194BAF1-0C7F-4BB5-8173-6E9508745786}" srcOrd="1" destOrd="0" presId="urn:microsoft.com/office/officeart/2005/8/layout/hierarchy1"/>
    <dgm:cxn modelId="{8F6A9BB0-D7C2-4FAD-8C2E-F2BBA6DB2AE3}" type="presParOf" srcId="{F1290E68-8A04-4272-9215-13F9F47C3B87}" destId="{18695FCB-A575-4E6C-9860-1C8CA1194824}" srcOrd="1" destOrd="0" presId="urn:microsoft.com/office/officeart/2005/8/layout/hierarchy1"/>
    <dgm:cxn modelId="{09C2572A-DA4A-4F21-9709-B0B557DB7E95}" type="presParOf" srcId="{18695FCB-A575-4E6C-9860-1C8CA1194824}" destId="{B7B67BD4-030A-4F7C-8BEB-C35CF2F63CF1}" srcOrd="0" destOrd="0" presId="urn:microsoft.com/office/officeart/2005/8/layout/hierarchy1"/>
    <dgm:cxn modelId="{2B755029-5BD8-4C42-B7C0-F4631E5EC274}" type="presParOf" srcId="{18695FCB-A575-4E6C-9860-1C8CA1194824}" destId="{74DBB969-88F6-4820-A6F1-EEA2D1A44FFC}" srcOrd="1" destOrd="0" presId="urn:microsoft.com/office/officeart/2005/8/layout/hierarchy1"/>
    <dgm:cxn modelId="{BA206C66-8A89-4F32-9F68-F9DF0D8291D7}" type="presParOf" srcId="{74DBB969-88F6-4820-A6F1-EEA2D1A44FFC}" destId="{7FFF75D1-A7B7-42CF-818A-E620792E92D2}" srcOrd="0" destOrd="0" presId="urn:microsoft.com/office/officeart/2005/8/layout/hierarchy1"/>
    <dgm:cxn modelId="{7F6DC26B-DA46-4235-BDCA-80F5196B9BE1}" type="presParOf" srcId="{7FFF75D1-A7B7-42CF-818A-E620792E92D2}" destId="{ED39761E-A0BC-47F7-9D97-47184729C33A}" srcOrd="0" destOrd="0" presId="urn:microsoft.com/office/officeart/2005/8/layout/hierarchy1"/>
    <dgm:cxn modelId="{C298FD9C-B1BF-4E47-BE62-7EF8E70E8E0C}" type="presParOf" srcId="{7FFF75D1-A7B7-42CF-818A-E620792E92D2}" destId="{22435384-32F1-47E8-87F4-3BA7B0C8BA56}" srcOrd="1" destOrd="0" presId="urn:microsoft.com/office/officeart/2005/8/layout/hierarchy1"/>
    <dgm:cxn modelId="{0544EAF4-D152-4F64-8ED1-1A6F0FBAAF9B}" type="presParOf" srcId="{74DBB969-88F6-4820-A6F1-EEA2D1A44FFC}" destId="{29BC4DD0-AE50-4D21-BE03-BC5D58636773}"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91254F-1767-48BB-B5C9-323D39457DB2}" type="doc">
      <dgm:prSet loTypeId="urn:microsoft.com/office/officeart/2005/8/layout/pyramid2" loCatId="list" qsTypeId="urn:microsoft.com/office/officeart/2005/8/quickstyle/simple1" qsCatId="simple" csTypeId="urn:microsoft.com/office/officeart/2005/8/colors/accent1_2" csCatId="accent1" phldr="1"/>
      <dgm:spPr/>
    </dgm:pt>
    <dgm:pt modelId="{21AB5503-A550-42D4-A381-F18131946F0F}">
      <dgm:prSet phldrT="[Metin]" custT="1"/>
      <dgm:spPr/>
      <dgm:t>
        <a:bodyPr/>
        <a:lstStyle/>
        <a:p>
          <a:r>
            <a:rPr lang="tr-TR" sz="2400" dirty="0">
              <a:latin typeface="Calibri" panose="020F0502020204030204" pitchFamily="34" charset="0"/>
              <a:cs typeface="Calibri" panose="020F0502020204030204" pitchFamily="34" charset="0"/>
            </a:rPr>
            <a:t>YETENEK SINAVI İLE GİRİLEN LİSELER</a:t>
          </a:r>
        </a:p>
      </dgm:t>
    </dgm:pt>
    <dgm:pt modelId="{0AD63D9A-E035-4107-8146-C724DD410EC5}" type="parTrans" cxnId="{A849C42C-F8F7-4F67-837B-98A699A5A87C}">
      <dgm:prSet/>
      <dgm:spPr/>
      <dgm:t>
        <a:bodyPr/>
        <a:lstStyle/>
        <a:p>
          <a:endParaRPr lang="tr-TR"/>
        </a:p>
      </dgm:t>
    </dgm:pt>
    <dgm:pt modelId="{D7D3E995-EC9D-4BDC-AE3B-2E3E7A6B0E11}" type="sibTrans" cxnId="{A849C42C-F8F7-4F67-837B-98A699A5A87C}">
      <dgm:prSet/>
      <dgm:spPr/>
      <dgm:t>
        <a:bodyPr/>
        <a:lstStyle/>
        <a:p>
          <a:endParaRPr lang="tr-TR"/>
        </a:p>
      </dgm:t>
    </dgm:pt>
    <dgm:pt modelId="{310463FA-57F4-423A-A370-0C5494219ED2}">
      <dgm:prSet custT="1"/>
      <dgm:spPr/>
      <dgm:t>
        <a:bodyPr/>
        <a:lstStyle/>
        <a:p>
          <a:r>
            <a:rPr lang="tr-TR" sz="2400" dirty="0">
              <a:latin typeface="Calibri" panose="020F0502020204030204" pitchFamily="34" charset="0"/>
              <a:cs typeface="Calibri" panose="020F0502020204030204" pitchFamily="34" charset="0"/>
            </a:rPr>
            <a:t>YEREL YERLEŞTİRME İLE GİRİLEN LİSELER</a:t>
          </a:r>
        </a:p>
      </dgm:t>
    </dgm:pt>
    <dgm:pt modelId="{073BAD0D-D755-418C-8FCE-19A1D94DEC11}" type="parTrans" cxnId="{8402BAB0-80E3-4DE7-BDB6-362B3D795989}">
      <dgm:prSet/>
      <dgm:spPr/>
      <dgm:t>
        <a:bodyPr/>
        <a:lstStyle/>
        <a:p>
          <a:endParaRPr lang="tr-TR"/>
        </a:p>
      </dgm:t>
    </dgm:pt>
    <dgm:pt modelId="{E525F75A-F1D9-4A27-9F22-14F5514CF706}" type="sibTrans" cxnId="{8402BAB0-80E3-4DE7-BDB6-362B3D795989}">
      <dgm:prSet/>
      <dgm:spPr/>
      <dgm:t>
        <a:bodyPr/>
        <a:lstStyle/>
        <a:p>
          <a:endParaRPr lang="tr-TR"/>
        </a:p>
      </dgm:t>
    </dgm:pt>
    <dgm:pt modelId="{6796ECB9-D544-4635-8E89-C5724B1B54AD}">
      <dgm:prSet custT="1"/>
      <dgm:spPr/>
      <dgm:t>
        <a:bodyPr/>
        <a:lstStyle/>
        <a:p>
          <a:r>
            <a:rPr lang="tr-TR" sz="2400" dirty="0">
              <a:latin typeface="Calibri" panose="020F0502020204030204" pitchFamily="34" charset="0"/>
              <a:cs typeface="Calibri" panose="020F0502020204030204" pitchFamily="34" charset="0"/>
            </a:rPr>
            <a:t>SINAVLA GİRİLEN LİSELER</a:t>
          </a:r>
        </a:p>
      </dgm:t>
    </dgm:pt>
    <dgm:pt modelId="{4B8AE3CE-0CB0-4AAE-BF66-CD9A184955C6}" type="parTrans" cxnId="{F240FC68-C016-4573-A78A-BB339FC63AAD}">
      <dgm:prSet/>
      <dgm:spPr/>
      <dgm:t>
        <a:bodyPr/>
        <a:lstStyle/>
        <a:p>
          <a:endParaRPr lang="tr-TR"/>
        </a:p>
      </dgm:t>
    </dgm:pt>
    <dgm:pt modelId="{DE14222D-50EA-4263-B607-A72E5425485A}" type="sibTrans" cxnId="{F240FC68-C016-4573-A78A-BB339FC63AAD}">
      <dgm:prSet/>
      <dgm:spPr/>
      <dgm:t>
        <a:bodyPr/>
        <a:lstStyle/>
        <a:p>
          <a:endParaRPr lang="tr-TR"/>
        </a:p>
      </dgm:t>
    </dgm:pt>
    <dgm:pt modelId="{10CD12DC-8694-4671-83E1-5DA03BA35986}" type="pres">
      <dgm:prSet presAssocID="{1F91254F-1767-48BB-B5C9-323D39457DB2}" presName="compositeShape" presStyleCnt="0">
        <dgm:presLayoutVars>
          <dgm:dir/>
          <dgm:resizeHandles/>
        </dgm:presLayoutVars>
      </dgm:prSet>
      <dgm:spPr/>
    </dgm:pt>
    <dgm:pt modelId="{D24AB215-5109-46F0-8580-DEACB518E30B}" type="pres">
      <dgm:prSet presAssocID="{1F91254F-1767-48BB-B5C9-323D39457DB2}" presName="pyramid" presStyleLbl="node1" presStyleIdx="0" presStyleCnt="1"/>
      <dgm:spPr/>
    </dgm:pt>
    <dgm:pt modelId="{DB4F95FA-100F-4298-873B-45176C6B9193}" type="pres">
      <dgm:prSet presAssocID="{1F91254F-1767-48BB-B5C9-323D39457DB2}" presName="theList" presStyleCnt="0"/>
      <dgm:spPr/>
    </dgm:pt>
    <dgm:pt modelId="{EFF290F1-AEFA-49F8-B066-E39C8BFC8924}" type="pres">
      <dgm:prSet presAssocID="{6796ECB9-D544-4635-8E89-C5724B1B54AD}" presName="aNode" presStyleLbl="fgAcc1" presStyleIdx="0" presStyleCnt="3" custLinFactY="200000" custLinFactNeighborX="517" custLinFactNeighborY="201917">
        <dgm:presLayoutVars>
          <dgm:bulletEnabled val="1"/>
        </dgm:presLayoutVars>
      </dgm:prSet>
      <dgm:spPr/>
      <dgm:t>
        <a:bodyPr/>
        <a:lstStyle/>
        <a:p>
          <a:endParaRPr lang="tr-TR"/>
        </a:p>
      </dgm:t>
    </dgm:pt>
    <dgm:pt modelId="{9BD77C8E-9839-45A1-BA05-8EF0447C12A1}" type="pres">
      <dgm:prSet presAssocID="{6796ECB9-D544-4635-8E89-C5724B1B54AD}" presName="aSpace" presStyleCnt="0"/>
      <dgm:spPr/>
    </dgm:pt>
    <dgm:pt modelId="{BD86CD33-B70A-4A0B-B502-57B6962869BA}" type="pres">
      <dgm:prSet presAssocID="{21AB5503-A550-42D4-A381-F18131946F0F}" presName="aNode" presStyleLbl="fgAcc1" presStyleIdx="1" presStyleCnt="3">
        <dgm:presLayoutVars>
          <dgm:bulletEnabled val="1"/>
        </dgm:presLayoutVars>
      </dgm:prSet>
      <dgm:spPr/>
      <dgm:t>
        <a:bodyPr/>
        <a:lstStyle/>
        <a:p>
          <a:endParaRPr lang="tr-TR"/>
        </a:p>
      </dgm:t>
    </dgm:pt>
    <dgm:pt modelId="{DB20C63A-1AD1-4FD3-8BEF-473BDF9A8582}" type="pres">
      <dgm:prSet presAssocID="{21AB5503-A550-42D4-A381-F18131946F0F}" presName="aSpace" presStyleCnt="0"/>
      <dgm:spPr/>
    </dgm:pt>
    <dgm:pt modelId="{E53B62B5-6B85-4532-8A86-239A53CDE20A}" type="pres">
      <dgm:prSet presAssocID="{310463FA-57F4-423A-A370-0C5494219ED2}" presName="aNode" presStyleLbl="fgAcc1" presStyleIdx="2" presStyleCnt="3" custLinFactY="-200000" custLinFactNeighborX="-2178" custLinFactNeighborY="-292543">
        <dgm:presLayoutVars>
          <dgm:bulletEnabled val="1"/>
        </dgm:presLayoutVars>
      </dgm:prSet>
      <dgm:spPr/>
      <dgm:t>
        <a:bodyPr/>
        <a:lstStyle/>
        <a:p>
          <a:endParaRPr lang="tr-TR"/>
        </a:p>
      </dgm:t>
    </dgm:pt>
    <dgm:pt modelId="{D831B25B-06EC-4E4D-97C6-C8A7752F00D0}" type="pres">
      <dgm:prSet presAssocID="{310463FA-57F4-423A-A370-0C5494219ED2}" presName="aSpace" presStyleCnt="0"/>
      <dgm:spPr/>
    </dgm:pt>
  </dgm:ptLst>
  <dgm:cxnLst>
    <dgm:cxn modelId="{BDD9758A-703C-418F-96A7-3254CABB9002}" type="presOf" srcId="{21AB5503-A550-42D4-A381-F18131946F0F}" destId="{BD86CD33-B70A-4A0B-B502-57B6962869BA}" srcOrd="0" destOrd="0" presId="urn:microsoft.com/office/officeart/2005/8/layout/pyramid2"/>
    <dgm:cxn modelId="{A849C42C-F8F7-4F67-837B-98A699A5A87C}" srcId="{1F91254F-1767-48BB-B5C9-323D39457DB2}" destId="{21AB5503-A550-42D4-A381-F18131946F0F}" srcOrd="1" destOrd="0" parTransId="{0AD63D9A-E035-4107-8146-C724DD410EC5}" sibTransId="{D7D3E995-EC9D-4BDC-AE3B-2E3E7A6B0E11}"/>
    <dgm:cxn modelId="{FC498006-6269-42FC-B314-8DFB8EC7589B}" type="presOf" srcId="{6796ECB9-D544-4635-8E89-C5724B1B54AD}" destId="{EFF290F1-AEFA-49F8-B066-E39C8BFC8924}" srcOrd="0" destOrd="0" presId="urn:microsoft.com/office/officeart/2005/8/layout/pyramid2"/>
    <dgm:cxn modelId="{52F1A3C7-427B-4FC0-84D4-0EE32633807A}" type="presOf" srcId="{310463FA-57F4-423A-A370-0C5494219ED2}" destId="{E53B62B5-6B85-4532-8A86-239A53CDE20A}" srcOrd="0" destOrd="0" presId="urn:microsoft.com/office/officeart/2005/8/layout/pyramid2"/>
    <dgm:cxn modelId="{B46D9D2F-F5DB-4B6E-8506-3BB38619736E}" type="presOf" srcId="{1F91254F-1767-48BB-B5C9-323D39457DB2}" destId="{10CD12DC-8694-4671-83E1-5DA03BA35986}" srcOrd="0" destOrd="0" presId="urn:microsoft.com/office/officeart/2005/8/layout/pyramid2"/>
    <dgm:cxn modelId="{F240FC68-C016-4573-A78A-BB339FC63AAD}" srcId="{1F91254F-1767-48BB-B5C9-323D39457DB2}" destId="{6796ECB9-D544-4635-8E89-C5724B1B54AD}" srcOrd="0" destOrd="0" parTransId="{4B8AE3CE-0CB0-4AAE-BF66-CD9A184955C6}" sibTransId="{DE14222D-50EA-4263-B607-A72E5425485A}"/>
    <dgm:cxn modelId="{8402BAB0-80E3-4DE7-BDB6-362B3D795989}" srcId="{1F91254F-1767-48BB-B5C9-323D39457DB2}" destId="{310463FA-57F4-423A-A370-0C5494219ED2}" srcOrd="2" destOrd="0" parTransId="{073BAD0D-D755-418C-8FCE-19A1D94DEC11}" sibTransId="{E525F75A-F1D9-4A27-9F22-14F5514CF706}"/>
    <dgm:cxn modelId="{5FAD6F4B-8525-4122-97C1-F209FB42760C}" type="presParOf" srcId="{10CD12DC-8694-4671-83E1-5DA03BA35986}" destId="{D24AB215-5109-46F0-8580-DEACB518E30B}" srcOrd="0" destOrd="0" presId="urn:microsoft.com/office/officeart/2005/8/layout/pyramid2"/>
    <dgm:cxn modelId="{84DA8142-5534-4F59-9419-1A1DD54B6BB8}" type="presParOf" srcId="{10CD12DC-8694-4671-83E1-5DA03BA35986}" destId="{DB4F95FA-100F-4298-873B-45176C6B9193}" srcOrd="1" destOrd="0" presId="urn:microsoft.com/office/officeart/2005/8/layout/pyramid2"/>
    <dgm:cxn modelId="{7617A3F8-503A-4AD7-8030-3980468E90D9}" type="presParOf" srcId="{DB4F95FA-100F-4298-873B-45176C6B9193}" destId="{EFF290F1-AEFA-49F8-B066-E39C8BFC8924}" srcOrd="0" destOrd="0" presId="urn:microsoft.com/office/officeart/2005/8/layout/pyramid2"/>
    <dgm:cxn modelId="{C2F901D4-05EB-4FD0-B6E4-27B4EFD3613B}" type="presParOf" srcId="{DB4F95FA-100F-4298-873B-45176C6B9193}" destId="{9BD77C8E-9839-45A1-BA05-8EF0447C12A1}" srcOrd="1" destOrd="0" presId="urn:microsoft.com/office/officeart/2005/8/layout/pyramid2"/>
    <dgm:cxn modelId="{C5834F67-2915-4EFF-A198-C7C794021657}" type="presParOf" srcId="{DB4F95FA-100F-4298-873B-45176C6B9193}" destId="{BD86CD33-B70A-4A0B-B502-57B6962869BA}" srcOrd="2" destOrd="0" presId="urn:microsoft.com/office/officeart/2005/8/layout/pyramid2"/>
    <dgm:cxn modelId="{642E62DE-28DE-43E5-ACE1-B65CAB1C30DB}" type="presParOf" srcId="{DB4F95FA-100F-4298-873B-45176C6B9193}" destId="{DB20C63A-1AD1-4FD3-8BEF-473BDF9A8582}" srcOrd="3" destOrd="0" presId="urn:microsoft.com/office/officeart/2005/8/layout/pyramid2"/>
    <dgm:cxn modelId="{0C249B9F-C558-4EBA-A845-0EB97AFF1081}" type="presParOf" srcId="{DB4F95FA-100F-4298-873B-45176C6B9193}" destId="{E53B62B5-6B85-4532-8A86-239A53CDE20A}" srcOrd="4" destOrd="0" presId="urn:microsoft.com/office/officeart/2005/8/layout/pyramid2"/>
    <dgm:cxn modelId="{7FE180A2-8287-4F1F-8E07-9727653E0760}" type="presParOf" srcId="{DB4F95FA-100F-4298-873B-45176C6B9193}" destId="{D831B25B-06EC-4E4D-97C6-C8A7752F00D0}" srcOrd="5"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3FD745D-47E8-465F-86C1-9656FDC090C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tr-TR"/>
        </a:p>
      </dgm:t>
    </dgm:pt>
    <dgm:pt modelId="{A972633D-159B-498C-8034-859F3B3E77F2}">
      <dgm:prSet/>
      <dgm:spPr/>
      <dgm:t>
        <a:bodyPr/>
        <a:lstStyle/>
        <a:p>
          <a:r>
            <a:rPr lang="tr-TR" dirty="0">
              <a:latin typeface="Calibri" panose="020F0502020204030204" pitchFamily="34" charset="0"/>
              <a:cs typeface="Calibri" panose="020F0502020204030204" pitchFamily="34" charset="0"/>
            </a:rPr>
            <a:t>MESLEKİ VE TEKNİK ANADOLU LİSELERİ</a:t>
          </a:r>
        </a:p>
      </dgm:t>
    </dgm:pt>
    <dgm:pt modelId="{0AE50E99-26CA-4696-8610-4CA957C0CF2D}" type="sibTrans" cxnId="{3F395583-B2B9-4167-A8CA-BEF0A25151DD}">
      <dgm:prSet/>
      <dgm:spPr/>
      <dgm:t>
        <a:bodyPr/>
        <a:lstStyle/>
        <a:p>
          <a:endParaRPr lang="tr-TR"/>
        </a:p>
      </dgm:t>
    </dgm:pt>
    <dgm:pt modelId="{06F1F66D-C731-4A13-B1A7-146668940AF2}" type="parTrans" cxnId="{3F395583-B2B9-4167-A8CA-BEF0A25151DD}">
      <dgm:prSet/>
      <dgm:spPr/>
      <dgm:t>
        <a:bodyPr/>
        <a:lstStyle/>
        <a:p>
          <a:endParaRPr lang="tr-TR"/>
        </a:p>
      </dgm:t>
    </dgm:pt>
    <dgm:pt modelId="{24631719-121B-409C-B300-D8388A78B626}">
      <dgm:prSet/>
      <dgm:spPr/>
      <dgm:t>
        <a:bodyPr/>
        <a:lstStyle/>
        <a:p>
          <a:r>
            <a:rPr lang="tr-TR" dirty="0">
              <a:latin typeface="Calibri" panose="020F0502020204030204" pitchFamily="34" charset="0"/>
              <a:cs typeface="Calibri" panose="020F0502020204030204" pitchFamily="34" charset="0"/>
            </a:rPr>
            <a:t>YEREL YERLEŞTİRME</a:t>
          </a:r>
        </a:p>
      </dgm:t>
    </dgm:pt>
    <dgm:pt modelId="{12C8D099-E810-45D8-B837-86848AA2DF90}" type="sibTrans" cxnId="{9B86139A-68AE-48E5-9EE7-593095D57704}">
      <dgm:prSet/>
      <dgm:spPr/>
      <dgm:t>
        <a:bodyPr/>
        <a:lstStyle/>
        <a:p>
          <a:endParaRPr lang="tr-TR"/>
        </a:p>
      </dgm:t>
    </dgm:pt>
    <dgm:pt modelId="{2A6CEFD3-5F44-4F08-A3C0-070801EB46E8}" type="parTrans" cxnId="{9B86139A-68AE-48E5-9EE7-593095D57704}">
      <dgm:prSet/>
      <dgm:spPr/>
      <dgm:t>
        <a:bodyPr/>
        <a:lstStyle/>
        <a:p>
          <a:endParaRPr lang="tr-TR"/>
        </a:p>
      </dgm:t>
    </dgm:pt>
    <dgm:pt modelId="{E784965B-1102-4250-A9EA-07AA6E5B6FAE}">
      <dgm:prSet/>
      <dgm:spPr/>
      <dgm:t>
        <a:bodyPr/>
        <a:lstStyle/>
        <a:p>
          <a:r>
            <a:rPr lang="tr-TR" dirty="0">
              <a:latin typeface="Calibri" panose="020F0502020204030204" pitchFamily="34" charset="0"/>
              <a:cs typeface="Calibri" panose="020F0502020204030204" pitchFamily="34" charset="0"/>
            </a:rPr>
            <a:t>ANADOLU İMAM HATİP LİSELERİ</a:t>
          </a:r>
        </a:p>
      </dgm:t>
    </dgm:pt>
    <dgm:pt modelId="{AD27378F-A283-4B38-AB34-4A67C36D99C1}" type="sibTrans" cxnId="{F803CB59-81FD-42DC-BCB3-94EA52FE22A5}">
      <dgm:prSet/>
      <dgm:spPr/>
      <dgm:t>
        <a:bodyPr/>
        <a:lstStyle/>
        <a:p>
          <a:endParaRPr lang="tr-TR"/>
        </a:p>
      </dgm:t>
    </dgm:pt>
    <dgm:pt modelId="{1D5A5E61-CB22-4751-A5D1-CA9535C025B7}" type="parTrans" cxnId="{F803CB59-81FD-42DC-BCB3-94EA52FE22A5}">
      <dgm:prSet/>
      <dgm:spPr/>
      <dgm:t>
        <a:bodyPr/>
        <a:lstStyle/>
        <a:p>
          <a:endParaRPr lang="tr-TR"/>
        </a:p>
      </dgm:t>
    </dgm:pt>
    <dgm:pt modelId="{99F65B4C-6FDA-476D-AEF7-FBA3BC2970F2}">
      <dgm:prSet/>
      <dgm:spPr/>
      <dgm:t>
        <a:bodyPr/>
        <a:lstStyle/>
        <a:p>
          <a:r>
            <a:rPr lang="tr-TR" dirty="0">
              <a:latin typeface="Calibri" panose="020F0502020204030204" pitchFamily="34" charset="0"/>
              <a:cs typeface="Calibri" panose="020F0502020204030204" pitchFamily="34" charset="0"/>
            </a:rPr>
            <a:t>YEREL YERLEŞTİRME</a:t>
          </a:r>
        </a:p>
      </dgm:t>
    </dgm:pt>
    <dgm:pt modelId="{869C5B44-8A4C-44FA-9C7C-CBED3EB02047}" type="sibTrans" cxnId="{D5CB2CC8-4AA9-4026-A9C2-0BA9634C3B2A}">
      <dgm:prSet/>
      <dgm:spPr/>
      <dgm:t>
        <a:bodyPr/>
        <a:lstStyle/>
        <a:p>
          <a:endParaRPr lang="tr-TR"/>
        </a:p>
      </dgm:t>
    </dgm:pt>
    <dgm:pt modelId="{62FFF553-1238-40A0-99E1-CF8E0210A33F}" type="parTrans" cxnId="{D5CB2CC8-4AA9-4026-A9C2-0BA9634C3B2A}">
      <dgm:prSet/>
      <dgm:spPr/>
      <dgm:t>
        <a:bodyPr/>
        <a:lstStyle/>
        <a:p>
          <a:endParaRPr lang="tr-TR"/>
        </a:p>
      </dgm:t>
    </dgm:pt>
    <dgm:pt modelId="{BD56DFD0-42FA-4A2C-AD40-F7B090293573}">
      <dgm:prSet/>
      <dgm:spPr/>
      <dgm:t>
        <a:bodyPr/>
        <a:lstStyle/>
        <a:p>
          <a:r>
            <a:rPr lang="tr-TR" dirty="0">
              <a:latin typeface="Calibri" panose="020F0502020204030204" pitchFamily="34" charset="0"/>
              <a:cs typeface="Calibri" panose="020F0502020204030204" pitchFamily="34" charset="0"/>
            </a:rPr>
            <a:t>ANADOLU LİSELERİ</a:t>
          </a:r>
        </a:p>
      </dgm:t>
    </dgm:pt>
    <dgm:pt modelId="{3DAA9D4D-2F18-4396-BAFE-3102AA68C34C}" type="sibTrans" cxnId="{4D2C428E-5F18-4D3D-809F-F14ADEF49726}">
      <dgm:prSet/>
      <dgm:spPr/>
      <dgm:t>
        <a:bodyPr/>
        <a:lstStyle/>
        <a:p>
          <a:endParaRPr lang="tr-TR"/>
        </a:p>
      </dgm:t>
    </dgm:pt>
    <dgm:pt modelId="{599E746A-55B9-4424-ADCA-FF543D27D83B}" type="parTrans" cxnId="{4D2C428E-5F18-4D3D-809F-F14ADEF49726}">
      <dgm:prSet/>
      <dgm:spPr/>
      <dgm:t>
        <a:bodyPr/>
        <a:lstStyle/>
        <a:p>
          <a:endParaRPr lang="tr-TR"/>
        </a:p>
      </dgm:t>
    </dgm:pt>
    <dgm:pt modelId="{F187213D-5AF4-4918-8DE7-D8E221F1713C}">
      <dgm:prSet/>
      <dgm:spPr/>
      <dgm:t>
        <a:bodyPr/>
        <a:lstStyle/>
        <a:p>
          <a:r>
            <a:rPr lang="tr-TR" dirty="0">
              <a:latin typeface="Calibri" panose="020F0502020204030204" pitchFamily="34" charset="0"/>
              <a:cs typeface="Calibri" panose="020F0502020204030204" pitchFamily="34" charset="0"/>
            </a:rPr>
            <a:t>YEREL YERLEŞTİRME</a:t>
          </a:r>
        </a:p>
      </dgm:t>
    </dgm:pt>
    <dgm:pt modelId="{A7853C3E-8F61-48A5-B898-E435D68AB6C4}" type="sibTrans" cxnId="{D5F1E6C9-39DB-4680-8178-6888642DA823}">
      <dgm:prSet/>
      <dgm:spPr/>
      <dgm:t>
        <a:bodyPr/>
        <a:lstStyle/>
        <a:p>
          <a:endParaRPr lang="tr-TR"/>
        </a:p>
      </dgm:t>
    </dgm:pt>
    <dgm:pt modelId="{91B37AF0-318C-4EF5-9DE9-1B0B2F377010}" type="parTrans" cxnId="{D5F1E6C9-39DB-4680-8178-6888642DA823}">
      <dgm:prSet/>
      <dgm:spPr/>
      <dgm:t>
        <a:bodyPr/>
        <a:lstStyle/>
        <a:p>
          <a:endParaRPr lang="tr-TR"/>
        </a:p>
      </dgm:t>
    </dgm:pt>
    <dgm:pt modelId="{4BEA47E5-6537-4C3E-AE46-4504668E99D9}" type="pres">
      <dgm:prSet presAssocID="{53FD745D-47E8-465F-86C1-9656FDC090C6}" presName="linearFlow" presStyleCnt="0">
        <dgm:presLayoutVars>
          <dgm:dir/>
          <dgm:animLvl val="lvl"/>
          <dgm:resizeHandles val="exact"/>
        </dgm:presLayoutVars>
      </dgm:prSet>
      <dgm:spPr/>
      <dgm:t>
        <a:bodyPr/>
        <a:lstStyle/>
        <a:p>
          <a:endParaRPr lang="tr-TR"/>
        </a:p>
      </dgm:t>
    </dgm:pt>
    <dgm:pt modelId="{B368E35B-34E3-4511-8CE7-F27D906DDACD}" type="pres">
      <dgm:prSet presAssocID="{F187213D-5AF4-4918-8DE7-D8E221F1713C}" presName="composite" presStyleCnt="0"/>
      <dgm:spPr/>
    </dgm:pt>
    <dgm:pt modelId="{83B5A76E-6974-46BE-8CA2-2E61DF310224}" type="pres">
      <dgm:prSet presAssocID="{F187213D-5AF4-4918-8DE7-D8E221F1713C}" presName="parentText" presStyleLbl="alignNode1" presStyleIdx="0" presStyleCnt="3">
        <dgm:presLayoutVars>
          <dgm:chMax val="1"/>
          <dgm:bulletEnabled val="1"/>
        </dgm:presLayoutVars>
      </dgm:prSet>
      <dgm:spPr/>
      <dgm:t>
        <a:bodyPr/>
        <a:lstStyle/>
        <a:p>
          <a:endParaRPr lang="tr-TR"/>
        </a:p>
      </dgm:t>
    </dgm:pt>
    <dgm:pt modelId="{A2BAC6DF-7F09-4CEF-B9EE-CE1569D0E474}" type="pres">
      <dgm:prSet presAssocID="{F187213D-5AF4-4918-8DE7-D8E221F1713C}" presName="descendantText" presStyleLbl="alignAcc1" presStyleIdx="0" presStyleCnt="3" custLinFactNeighborX="21" custLinFactNeighborY="-79">
        <dgm:presLayoutVars>
          <dgm:bulletEnabled val="1"/>
        </dgm:presLayoutVars>
      </dgm:prSet>
      <dgm:spPr/>
      <dgm:t>
        <a:bodyPr/>
        <a:lstStyle/>
        <a:p>
          <a:endParaRPr lang="tr-TR"/>
        </a:p>
      </dgm:t>
    </dgm:pt>
    <dgm:pt modelId="{B8B183A7-E65A-4CD9-8561-EC2FE3B7519F}" type="pres">
      <dgm:prSet presAssocID="{A7853C3E-8F61-48A5-B898-E435D68AB6C4}" presName="sp" presStyleCnt="0"/>
      <dgm:spPr/>
    </dgm:pt>
    <dgm:pt modelId="{F91BDB27-E56B-48D8-ACAA-42E1D8ACB69E}" type="pres">
      <dgm:prSet presAssocID="{24631719-121B-409C-B300-D8388A78B626}" presName="composite" presStyleCnt="0"/>
      <dgm:spPr/>
    </dgm:pt>
    <dgm:pt modelId="{974D229E-B4F8-4A69-A75E-A802AC456183}" type="pres">
      <dgm:prSet presAssocID="{24631719-121B-409C-B300-D8388A78B626}" presName="parentText" presStyleLbl="alignNode1" presStyleIdx="1" presStyleCnt="3">
        <dgm:presLayoutVars>
          <dgm:chMax val="1"/>
          <dgm:bulletEnabled val="1"/>
        </dgm:presLayoutVars>
      </dgm:prSet>
      <dgm:spPr/>
      <dgm:t>
        <a:bodyPr/>
        <a:lstStyle/>
        <a:p>
          <a:endParaRPr lang="tr-TR"/>
        </a:p>
      </dgm:t>
    </dgm:pt>
    <dgm:pt modelId="{94804836-8A5B-447B-9A1F-285EA0CD42A0}" type="pres">
      <dgm:prSet presAssocID="{24631719-121B-409C-B300-D8388A78B626}" presName="descendantText" presStyleLbl="alignAcc1" presStyleIdx="1" presStyleCnt="3" custScaleY="103431">
        <dgm:presLayoutVars>
          <dgm:bulletEnabled val="1"/>
        </dgm:presLayoutVars>
      </dgm:prSet>
      <dgm:spPr/>
      <dgm:t>
        <a:bodyPr/>
        <a:lstStyle/>
        <a:p>
          <a:endParaRPr lang="tr-TR"/>
        </a:p>
      </dgm:t>
    </dgm:pt>
    <dgm:pt modelId="{091EDA04-0FAA-4BF8-9E92-C3B8B781A59F}" type="pres">
      <dgm:prSet presAssocID="{12C8D099-E810-45D8-B837-86848AA2DF90}" presName="sp" presStyleCnt="0"/>
      <dgm:spPr/>
    </dgm:pt>
    <dgm:pt modelId="{3AAF0725-6E2E-43A9-B4CB-1575227D4C09}" type="pres">
      <dgm:prSet presAssocID="{99F65B4C-6FDA-476D-AEF7-FBA3BC2970F2}" presName="composite" presStyleCnt="0"/>
      <dgm:spPr/>
    </dgm:pt>
    <dgm:pt modelId="{2CD006D2-96AF-4505-905E-7794182896A3}" type="pres">
      <dgm:prSet presAssocID="{99F65B4C-6FDA-476D-AEF7-FBA3BC2970F2}" presName="parentText" presStyleLbl="alignNode1" presStyleIdx="2" presStyleCnt="3">
        <dgm:presLayoutVars>
          <dgm:chMax val="1"/>
          <dgm:bulletEnabled val="1"/>
        </dgm:presLayoutVars>
      </dgm:prSet>
      <dgm:spPr/>
      <dgm:t>
        <a:bodyPr/>
        <a:lstStyle/>
        <a:p>
          <a:endParaRPr lang="tr-TR"/>
        </a:p>
      </dgm:t>
    </dgm:pt>
    <dgm:pt modelId="{D0BCF292-D2DA-4A0C-BAC9-AB5A3E6FAE79}" type="pres">
      <dgm:prSet presAssocID="{99F65B4C-6FDA-476D-AEF7-FBA3BC2970F2}" presName="descendantText" presStyleLbl="alignAcc1" presStyleIdx="2" presStyleCnt="3">
        <dgm:presLayoutVars>
          <dgm:bulletEnabled val="1"/>
        </dgm:presLayoutVars>
      </dgm:prSet>
      <dgm:spPr/>
      <dgm:t>
        <a:bodyPr/>
        <a:lstStyle/>
        <a:p>
          <a:endParaRPr lang="tr-TR"/>
        </a:p>
      </dgm:t>
    </dgm:pt>
  </dgm:ptLst>
  <dgm:cxnLst>
    <dgm:cxn modelId="{3F395583-B2B9-4167-A8CA-BEF0A25151DD}" srcId="{F187213D-5AF4-4918-8DE7-D8E221F1713C}" destId="{A972633D-159B-498C-8034-859F3B3E77F2}" srcOrd="0" destOrd="0" parTransId="{06F1F66D-C731-4A13-B1A7-146668940AF2}" sibTransId="{0AE50E99-26CA-4696-8610-4CA957C0CF2D}"/>
    <dgm:cxn modelId="{D5F1E6C9-39DB-4680-8178-6888642DA823}" srcId="{53FD745D-47E8-465F-86C1-9656FDC090C6}" destId="{F187213D-5AF4-4918-8DE7-D8E221F1713C}" srcOrd="0" destOrd="0" parTransId="{91B37AF0-318C-4EF5-9DE9-1B0B2F377010}" sibTransId="{A7853C3E-8F61-48A5-B898-E435D68AB6C4}"/>
    <dgm:cxn modelId="{6F6147DC-EC58-40E0-AB41-4508734AE09A}" type="presOf" srcId="{53FD745D-47E8-465F-86C1-9656FDC090C6}" destId="{4BEA47E5-6537-4C3E-AE46-4504668E99D9}" srcOrd="0" destOrd="0" presId="urn:microsoft.com/office/officeart/2005/8/layout/chevron2"/>
    <dgm:cxn modelId="{E25CD886-C79F-479B-AC2B-C4BE8A625916}" type="presOf" srcId="{F187213D-5AF4-4918-8DE7-D8E221F1713C}" destId="{83B5A76E-6974-46BE-8CA2-2E61DF310224}" srcOrd="0" destOrd="0" presId="urn:microsoft.com/office/officeart/2005/8/layout/chevron2"/>
    <dgm:cxn modelId="{4D2C428E-5F18-4D3D-809F-F14ADEF49726}" srcId="{99F65B4C-6FDA-476D-AEF7-FBA3BC2970F2}" destId="{BD56DFD0-42FA-4A2C-AD40-F7B090293573}" srcOrd="0" destOrd="0" parTransId="{599E746A-55B9-4424-ADCA-FF543D27D83B}" sibTransId="{3DAA9D4D-2F18-4396-BAFE-3102AA68C34C}"/>
    <dgm:cxn modelId="{A8D5DB38-C8B4-4A5F-AAC8-A4DD4854C71B}" type="presOf" srcId="{99F65B4C-6FDA-476D-AEF7-FBA3BC2970F2}" destId="{2CD006D2-96AF-4505-905E-7794182896A3}" srcOrd="0" destOrd="0" presId="urn:microsoft.com/office/officeart/2005/8/layout/chevron2"/>
    <dgm:cxn modelId="{9B86139A-68AE-48E5-9EE7-593095D57704}" srcId="{53FD745D-47E8-465F-86C1-9656FDC090C6}" destId="{24631719-121B-409C-B300-D8388A78B626}" srcOrd="1" destOrd="0" parTransId="{2A6CEFD3-5F44-4F08-A3C0-070801EB46E8}" sibTransId="{12C8D099-E810-45D8-B837-86848AA2DF90}"/>
    <dgm:cxn modelId="{0E11F7A8-4447-430E-B2A2-93E933A76463}" type="presOf" srcId="{24631719-121B-409C-B300-D8388A78B626}" destId="{974D229E-B4F8-4A69-A75E-A802AC456183}" srcOrd="0" destOrd="0" presId="urn:microsoft.com/office/officeart/2005/8/layout/chevron2"/>
    <dgm:cxn modelId="{F803CB59-81FD-42DC-BCB3-94EA52FE22A5}" srcId="{24631719-121B-409C-B300-D8388A78B626}" destId="{E784965B-1102-4250-A9EA-07AA6E5B6FAE}" srcOrd="0" destOrd="0" parTransId="{1D5A5E61-CB22-4751-A5D1-CA9535C025B7}" sibTransId="{AD27378F-A283-4B38-AB34-4A67C36D99C1}"/>
    <dgm:cxn modelId="{7A44E62D-1B94-4AEA-B9C0-2D66AEA950D2}" type="presOf" srcId="{E784965B-1102-4250-A9EA-07AA6E5B6FAE}" destId="{94804836-8A5B-447B-9A1F-285EA0CD42A0}" srcOrd="0" destOrd="0" presId="urn:microsoft.com/office/officeart/2005/8/layout/chevron2"/>
    <dgm:cxn modelId="{D5CB2CC8-4AA9-4026-A9C2-0BA9634C3B2A}" srcId="{53FD745D-47E8-465F-86C1-9656FDC090C6}" destId="{99F65B4C-6FDA-476D-AEF7-FBA3BC2970F2}" srcOrd="2" destOrd="0" parTransId="{62FFF553-1238-40A0-99E1-CF8E0210A33F}" sibTransId="{869C5B44-8A4C-44FA-9C7C-CBED3EB02047}"/>
    <dgm:cxn modelId="{B244C960-17B9-4F31-9999-71AAD9ED7048}" type="presOf" srcId="{BD56DFD0-42FA-4A2C-AD40-F7B090293573}" destId="{D0BCF292-D2DA-4A0C-BAC9-AB5A3E6FAE79}" srcOrd="0" destOrd="0" presId="urn:microsoft.com/office/officeart/2005/8/layout/chevron2"/>
    <dgm:cxn modelId="{94322A04-9BB0-44CC-B683-48689845C517}" type="presOf" srcId="{A972633D-159B-498C-8034-859F3B3E77F2}" destId="{A2BAC6DF-7F09-4CEF-B9EE-CE1569D0E474}" srcOrd="0" destOrd="0" presId="urn:microsoft.com/office/officeart/2005/8/layout/chevron2"/>
    <dgm:cxn modelId="{A9C3E426-DDB1-4670-A9EC-D6B8C3AD8001}" type="presParOf" srcId="{4BEA47E5-6537-4C3E-AE46-4504668E99D9}" destId="{B368E35B-34E3-4511-8CE7-F27D906DDACD}" srcOrd="0" destOrd="0" presId="urn:microsoft.com/office/officeart/2005/8/layout/chevron2"/>
    <dgm:cxn modelId="{F1BCFAC9-14F5-4930-93E0-A7A75A41774B}" type="presParOf" srcId="{B368E35B-34E3-4511-8CE7-F27D906DDACD}" destId="{83B5A76E-6974-46BE-8CA2-2E61DF310224}" srcOrd="0" destOrd="0" presId="urn:microsoft.com/office/officeart/2005/8/layout/chevron2"/>
    <dgm:cxn modelId="{CBBDB644-8C16-4071-A0FF-AC7F4073D27C}" type="presParOf" srcId="{B368E35B-34E3-4511-8CE7-F27D906DDACD}" destId="{A2BAC6DF-7F09-4CEF-B9EE-CE1569D0E474}" srcOrd="1" destOrd="0" presId="urn:microsoft.com/office/officeart/2005/8/layout/chevron2"/>
    <dgm:cxn modelId="{7B76BB51-285C-40C0-A85D-EFF88E43656B}" type="presParOf" srcId="{4BEA47E5-6537-4C3E-AE46-4504668E99D9}" destId="{B8B183A7-E65A-4CD9-8561-EC2FE3B7519F}" srcOrd="1" destOrd="0" presId="urn:microsoft.com/office/officeart/2005/8/layout/chevron2"/>
    <dgm:cxn modelId="{61E76CF8-B1FF-4C92-B88C-A97AD352F849}" type="presParOf" srcId="{4BEA47E5-6537-4C3E-AE46-4504668E99D9}" destId="{F91BDB27-E56B-48D8-ACAA-42E1D8ACB69E}" srcOrd="2" destOrd="0" presId="urn:microsoft.com/office/officeart/2005/8/layout/chevron2"/>
    <dgm:cxn modelId="{C35ADC1F-B648-48D6-87C8-3B2034CA0D74}" type="presParOf" srcId="{F91BDB27-E56B-48D8-ACAA-42E1D8ACB69E}" destId="{974D229E-B4F8-4A69-A75E-A802AC456183}" srcOrd="0" destOrd="0" presId="urn:microsoft.com/office/officeart/2005/8/layout/chevron2"/>
    <dgm:cxn modelId="{A4D3019F-67A4-469F-811C-0C07F8F7CD20}" type="presParOf" srcId="{F91BDB27-E56B-48D8-ACAA-42E1D8ACB69E}" destId="{94804836-8A5B-447B-9A1F-285EA0CD42A0}" srcOrd="1" destOrd="0" presId="urn:microsoft.com/office/officeart/2005/8/layout/chevron2"/>
    <dgm:cxn modelId="{875FE286-0C32-4FFA-854A-FD625298A903}" type="presParOf" srcId="{4BEA47E5-6537-4C3E-AE46-4504668E99D9}" destId="{091EDA04-0FAA-4BF8-9E92-C3B8B781A59F}" srcOrd="3" destOrd="0" presId="urn:microsoft.com/office/officeart/2005/8/layout/chevron2"/>
    <dgm:cxn modelId="{16D4D723-3B49-4DF9-A2C5-109E52833C60}" type="presParOf" srcId="{4BEA47E5-6537-4C3E-AE46-4504668E99D9}" destId="{3AAF0725-6E2E-43A9-B4CB-1575227D4C09}" srcOrd="4" destOrd="0" presId="urn:microsoft.com/office/officeart/2005/8/layout/chevron2"/>
    <dgm:cxn modelId="{DA85957A-5CE5-48DB-BA8C-5BBF7A9B09D4}" type="presParOf" srcId="{3AAF0725-6E2E-43A9-B4CB-1575227D4C09}" destId="{2CD006D2-96AF-4505-905E-7794182896A3}" srcOrd="0" destOrd="0" presId="urn:microsoft.com/office/officeart/2005/8/layout/chevron2"/>
    <dgm:cxn modelId="{59D05048-B86E-4B14-B4A9-4414EDACF09B}" type="presParOf" srcId="{3AAF0725-6E2E-43A9-B4CB-1575227D4C09}" destId="{D0BCF292-D2DA-4A0C-BAC9-AB5A3E6FAE79}"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497F06E-B209-44D6-BC9D-620CD44A4DDE}" type="doc">
      <dgm:prSet loTypeId="urn:microsoft.com/office/officeart/2005/8/layout/hierarchy2" loCatId="hierarchy" qsTypeId="urn:microsoft.com/office/officeart/2005/8/quickstyle/3d1" qsCatId="3D" csTypeId="urn:microsoft.com/office/officeart/2005/8/colors/colorful3" csCatId="colorful" phldr="1"/>
      <dgm:spPr/>
      <dgm:t>
        <a:bodyPr/>
        <a:lstStyle/>
        <a:p>
          <a:endParaRPr lang="tr-TR"/>
        </a:p>
      </dgm:t>
    </dgm:pt>
    <dgm:pt modelId="{B948E1E1-C516-4317-ACF7-2CB02EA54CE2}">
      <dgm:prSet phldrT="[Metin]"/>
      <dgm:spPr/>
      <dgm:t>
        <a:bodyPr/>
        <a:lstStyle/>
        <a:p>
          <a:r>
            <a:rPr lang="tr-TR" dirty="0"/>
            <a:t>8. Sınıf	</a:t>
          </a:r>
        </a:p>
      </dgm:t>
    </dgm:pt>
    <dgm:pt modelId="{279D4A1C-FCED-459C-89E9-6B1F7A081AF5}" type="parTrans" cxnId="{1D5B411B-88FE-44A1-8727-5ABD71F3E503}">
      <dgm:prSet/>
      <dgm:spPr/>
      <dgm:t>
        <a:bodyPr/>
        <a:lstStyle/>
        <a:p>
          <a:endParaRPr lang="tr-TR"/>
        </a:p>
      </dgm:t>
    </dgm:pt>
    <dgm:pt modelId="{E06A53B5-AF6E-488F-AFC3-3D60CB628F42}" type="sibTrans" cxnId="{1D5B411B-88FE-44A1-8727-5ABD71F3E503}">
      <dgm:prSet/>
      <dgm:spPr/>
      <dgm:t>
        <a:bodyPr/>
        <a:lstStyle/>
        <a:p>
          <a:endParaRPr lang="tr-TR"/>
        </a:p>
      </dgm:t>
    </dgm:pt>
    <dgm:pt modelId="{AC8F3683-1E53-454A-8A13-5490553110B0}">
      <dgm:prSet phldrT="[Metin]"/>
      <dgm:spPr/>
      <dgm:t>
        <a:bodyPr/>
        <a:lstStyle/>
        <a:p>
          <a:r>
            <a:rPr lang="tr-TR" dirty="0"/>
            <a:t>Merkezi sınav</a:t>
          </a:r>
        </a:p>
      </dgm:t>
    </dgm:pt>
    <dgm:pt modelId="{FEF46B1F-A49D-496E-8A59-9100D4AD8237}" type="parTrans" cxnId="{BE577196-9A45-407D-BFE1-8D9C7993995C}">
      <dgm:prSet/>
      <dgm:spPr/>
      <dgm:t>
        <a:bodyPr/>
        <a:lstStyle/>
        <a:p>
          <a:endParaRPr lang="tr-TR"/>
        </a:p>
      </dgm:t>
    </dgm:pt>
    <dgm:pt modelId="{492DEE01-2A44-4ED4-8FEC-4EDC60F597F0}" type="sibTrans" cxnId="{BE577196-9A45-407D-BFE1-8D9C7993995C}">
      <dgm:prSet/>
      <dgm:spPr/>
      <dgm:t>
        <a:bodyPr/>
        <a:lstStyle/>
        <a:p>
          <a:endParaRPr lang="tr-TR"/>
        </a:p>
      </dgm:t>
    </dgm:pt>
    <dgm:pt modelId="{CF35B6DF-71F4-44F5-8398-6F222709C4BE}">
      <dgm:prSet phldrT="[Metin]"/>
      <dgm:spPr/>
      <dgm:t>
        <a:bodyPr/>
        <a:lstStyle/>
        <a:p>
          <a:r>
            <a:rPr lang="tr-TR" dirty="0"/>
            <a:t>Anadolu teknik programı</a:t>
          </a:r>
        </a:p>
      </dgm:t>
    </dgm:pt>
    <dgm:pt modelId="{B65D78A4-0748-42A6-A80A-477483AB9062}" type="parTrans" cxnId="{1F4773F6-8005-4C54-B00B-3171FE2A41CF}">
      <dgm:prSet/>
      <dgm:spPr/>
      <dgm:t>
        <a:bodyPr/>
        <a:lstStyle/>
        <a:p>
          <a:endParaRPr lang="tr-TR"/>
        </a:p>
      </dgm:t>
    </dgm:pt>
    <dgm:pt modelId="{E37F7292-6410-4F25-BA2D-073016CBDED2}" type="sibTrans" cxnId="{1F4773F6-8005-4C54-B00B-3171FE2A41CF}">
      <dgm:prSet/>
      <dgm:spPr/>
      <dgm:t>
        <a:bodyPr/>
        <a:lstStyle/>
        <a:p>
          <a:endParaRPr lang="tr-TR"/>
        </a:p>
      </dgm:t>
    </dgm:pt>
    <dgm:pt modelId="{68F43ED9-5B1A-4C5E-80D1-6D584B90AE05}">
      <dgm:prSet phldrT="[Metin]"/>
      <dgm:spPr/>
      <dgm:t>
        <a:bodyPr/>
        <a:lstStyle/>
        <a:p>
          <a:r>
            <a:rPr lang="tr-TR" dirty="0"/>
            <a:t>Mahalli Yerleştirme</a:t>
          </a:r>
        </a:p>
      </dgm:t>
    </dgm:pt>
    <dgm:pt modelId="{3744B027-51CC-40FF-B874-084CD55F7FB1}" type="parTrans" cxnId="{BD196AFC-71F9-40D8-B2D8-E6ED5252EE97}">
      <dgm:prSet/>
      <dgm:spPr/>
      <dgm:t>
        <a:bodyPr/>
        <a:lstStyle/>
        <a:p>
          <a:endParaRPr lang="tr-TR"/>
        </a:p>
      </dgm:t>
    </dgm:pt>
    <dgm:pt modelId="{5E50CB48-C0A3-4E5A-B181-8EB64D1F6787}" type="sibTrans" cxnId="{BD196AFC-71F9-40D8-B2D8-E6ED5252EE97}">
      <dgm:prSet/>
      <dgm:spPr/>
      <dgm:t>
        <a:bodyPr/>
        <a:lstStyle/>
        <a:p>
          <a:endParaRPr lang="tr-TR"/>
        </a:p>
      </dgm:t>
    </dgm:pt>
    <dgm:pt modelId="{C447D573-8533-47E7-A54B-6E534BB392DA}">
      <dgm:prSet phldrT="[Metin]"/>
      <dgm:spPr/>
      <dgm:t>
        <a:bodyPr/>
        <a:lstStyle/>
        <a:p>
          <a:r>
            <a:rPr lang="tr-TR" dirty="0"/>
            <a:t>Anadolu meslek programı</a:t>
          </a:r>
        </a:p>
      </dgm:t>
    </dgm:pt>
    <dgm:pt modelId="{1D41904C-0204-4347-9207-F8D2B2447CEA}" type="parTrans" cxnId="{579414E2-9AA0-459D-B9A2-FE2F55C0634C}">
      <dgm:prSet/>
      <dgm:spPr/>
      <dgm:t>
        <a:bodyPr/>
        <a:lstStyle/>
        <a:p>
          <a:endParaRPr lang="tr-TR"/>
        </a:p>
      </dgm:t>
    </dgm:pt>
    <dgm:pt modelId="{8BF8CB4F-36F7-4FD5-B7AD-1E919FCEC003}" type="sibTrans" cxnId="{579414E2-9AA0-459D-B9A2-FE2F55C0634C}">
      <dgm:prSet/>
      <dgm:spPr/>
      <dgm:t>
        <a:bodyPr/>
        <a:lstStyle/>
        <a:p>
          <a:endParaRPr lang="tr-TR"/>
        </a:p>
      </dgm:t>
    </dgm:pt>
    <dgm:pt modelId="{B3404CEF-7EE2-4E5F-99B0-9E877C2B8B7F}">
      <dgm:prSet phldrT="[Metin]"/>
      <dgm:spPr/>
      <dgm:t>
        <a:bodyPr/>
        <a:lstStyle/>
        <a:p>
          <a:r>
            <a:rPr lang="tr-TR" dirty="0"/>
            <a:t>Mesleki eğitim merkezi programı</a:t>
          </a:r>
        </a:p>
      </dgm:t>
    </dgm:pt>
    <dgm:pt modelId="{02AB72EC-2130-4E88-909C-1BD939E72695}" type="parTrans" cxnId="{32AFD39F-AE14-441D-BBF2-D47275AD69C8}">
      <dgm:prSet/>
      <dgm:spPr/>
      <dgm:t>
        <a:bodyPr/>
        <a:lstStyle/>
        <a:p>
          <a:endParaRPr lang="tr-TR"/>
        </a:p>
      </dgm:t>
    </dgm:pt>
    <dgm:pt modelId="{F5654A7E-F605-4B63-8E63-D3A2272D0D58}" type="sibTrans" cxnId="{32AFD39F-AE14-441D-BBF2-D47275AD69C8}">
      <dgm:prSet/>
      <dgm:spPr/>
      <dgm:t>
        <a:bodyPr/>
        <a:lstStyle/>
        <a:p>
          <a:endParaRPr lang="tr-TR"/>
        </a:p>
      </dgm:t>
    </dgm:pt>
    <dgm:pt modelId="{D9D264E6-F1FA-4EE4-99EE-EE016FE766E6}" type="pres">
      <dgm:prSet presAssocID="{5497F06E-B209-44D6-BC9D-620CD44A4DDE}" presName="diagram" presStyleCnt="0">
        <dgm:presLayoutVars>
          <dgm:chPref val="1"/>
          <dgm:dir/>
          <dgm:animOne val="branch"/>
          <dgm:animLvl val="lvl"/>
          <dgm:resizeHandles val="exact"/>
        </dgm:presLayoutVars>
      </dgm:prSet>
      <dgm:spPr/>
      <dgm:t>
        <a:bodyPr/>
        <a:lstStyle/>
        <a:p>
          <a:endParaRPr lang="tr-TR"/>
        </a:p>
      </dgm:t>
    </dgm:pt>
    <dgm:pt modelId="{053DB141-AFDA-4B3F-8571-C7A918345C0D}" type="pres">
      <dgm:prSet presAssocID="{B948E1E1-C516-4317-ACF7-2CB02EA54CE2}" presName="root1" presStyleCnt="0"/>
      <dgm:spPr/>
    </dgm:pt>
    <dgm:pt modelId="{ABB936A7-76BC-4EAF-BC77-1F9B256CB369}" type="pres">
      <dgm:prSet presAssocID="{B948E1E1-C516-4317-ACF7-2CB02EA54CE2}" presName="LevelOneTextNode" presStyleLbl="node0" presStyleIdx="0" presStyleCnt="1">
        <dgm:presLayoutVars>
          <dgm:chPref val="3"/>
        </dgm:presLayoutVars>
      </dgm:prSet>
      <dgm:spPr/>
      <dgm:t>
        <a:bodyPr/>
        <a:lstStyle/>
        <a:p>
          <a:endParaRPr lang="tr-TR"/>
        </a:p>
      </dgm:t>
    </dgm:pt>
    <dgm:pt modelId="{0853222E-993C-48EC-8D30-6BB13A716C73}" type="pres">
      <dgm:prSet presAssocID="{B948E1E1-C516-4317-ACF7-2CB02EA54CE2}" presName="level2hierChild" presStyleCnt="0"/>
      <dgm:spPr/>
    </dgm:pt>
    <dgm:pt modelId="{B40CACAF-5D02-4E42-9A00-2107B9771FFD}" type="pres">
      <dgm:prSet presAssocID="{FEF46B1F-A49D-496E-8A59-9100D4AD8237}" presName="conn2-1" presStyleLbl="parChTrans1D2" presStyleIdx="0" presStyleCnt="2"/>
      <dgm:spPr/>
      <dgm:t>
        <a:bodyPr/>
        <a:lstStyle/>
        <a:p>
          <a:endParaRPr lang="tr-TR"/>
        </a:p>
      </dgm:t>
    </dgm:pt>
    <dgm:pt modelId="{2B1FA5C2-CB5A-45BD-8402-DCB8A2099FC3}" type="pres">
      <dgm:prSet presAssocID="{FEF46B1F-A49D-496E-8A59-9100D4AD8237}" presName="connTx" presStyleLbl="parChTrans1D2" presStyleIdx="0" presStyleCnt="2"/>
      <dgm:spPr/>
      <dgm:t>
        <a:bodyPr/>
        <a:lstStyle/>
        <a:p>
          <a:endParaRPr lang="tr-TR"/>
        </a:p>
      </dgm:t>
    </dgm:pt>
    <dgm:pt modelId="{55F3B912-2E80-4692-9B33-527D985ACADD}" type="pres">
      <dgm:prSet presAssocID="{AC8F3683-1E53-454A-8A13-5490553110B0}" presName="root2" presStyleCnt="0"/>
      <dgm:spPr/>
    </dgm:pt>
    <dgm:pt modelId="{CFC9F212-0618-4EA6-9AD4-DB5D51E56CF7}" type="pres">
      <dgm:prSet presAssocID="{AC8F3683-1E53-454A-8A13-5490553110B0}" presName="LevelTwoTextNode" presStyleLbl="node2" presStyleIdx="0" presStyleCnt="2">
        <dgm:presLayoutVars>
          <dgm:chPref val="3"/>
        </dgm:presLayoutVars>
      </dgm:prSet>
      <dgm:spPr/>
      <dgm:t>
        <a:bodyPr/>
        <a:lstStyle/>
        <a:p>
          <a:endParaRPr lang="tr-TR"/>
        </a:p>
      </dgm:t>
    </dgm:pt>
    <dgm:pt modelId="{A864ECEB-F25E-4573-A1B2-066EF77F8F65}" type="pres">
      <dgm:prSet presAssocID="{AC8F3683-1E53-454A-8A13-5490553110B0}" presName="level3hierChild" presStyleCnt="0"/>
      <dgm:spPr/>
    </dgm:pt>
    <dgm:pt modelId="{076866B8-8C0E-4C0F-B5B7-9A34A27E2322}" type="pres">
      <dgm:prSet presAssocID="{B65D78A4-0748-42A6-A80A-477483AB9062}" presName="conn2-1" presStyleLbl="parChTrans1D3" presStyleIdx="0" presStyleCnt="3"/>
      <dgm:spPr/>
      <dgm:t>
        <a:bodyPr/>
        <a:lstStyle/>
        <a:p>
          <a:endParaRPr lang="tr-TR"/>
        </a:p>
      </dgm:t>
    </dgm:pt>
    <dgm:pt modelId="{F3E62EBC-C96A-468A-88EF-FB120345BDC7}" type="pres">
      <dgm:prSet presAssocID="{B65D78A4-0748-42A6-A80A-477483AB9062}" presName="connTx" presStyleLbl="parChTrans1D3" presStyleIdx="0" presStyleCnt="3"/>
      <dgm:spPr/>
      <dgm:t>
        <a:bodyPr/>
        <a:lstStyle/>
        <a:p>
          <a:endParaRPr lang="tr-TR"/>
        </a:p>
      </dgm:t>
    </dgm:pt>
    <dgm:pt modelId="{8B8EDA40-7AAC-487D-AEF8-C630550152E1}" type="pres">
      <dgm:prSet presAssocID="{CF35B6DF-71F4-44F5-8398-6F222709C4BE}" presName="root2" presStyleCnt="0"/>
      <dgm:spPr/>
    </dgm:pt>
    <dgm:pt modelId="{FAE274D9-F0D7-495C-8B0C-EC8E2EB5264E}" type="pres">
      <dgm:prSet presAssocID="{CF35B6DF-71F4-44F5-8398-6F222709C4BE}" presName="LevelTwoTextNode" presStyleLbl="node3" presStyleIdx="0" presStyleCnt="3">
        <dgm:presLayoutVars>
          <dgm:chPref val="3"/>
        </dgm:presLayoutVars>
      </dgm:prSet>
      <dgm:spPr/>
      <dgm:t>
        <a:bodyPr/>
        <a:lstStyle/>
        <a:p>
          <a:endParaRPr lang="tr-TR"/>
        </a:p>
      </dgm:t>
    </dgm:pt>
    <dgm:pt modelId="{DB94D4A9-E31F-444B-8FFD-37A0B17149CB}" type="pres">
      <dgm:prSet presAssocID="{CF35B6DF-71F4-44F5-8398-6F222709C4BE}" presName="level3hierChild" presStyleCnt="0"/>
      <dgm:spPr/>
    </dgm:pt>
    <dgm:pt modelId="{D15441CE-FF78-46FF-9AC2-0003898D3D44}" type="pres">
      <dgm:prSet presAssocID="{3744B027-51CC-40FF-B874-084CD55F7FB1}" presName="conn2-1" presStyleLbl="parChTrans1D2" presStyleIdx="1" presStyleCnt="2"/>
      <dgm:spPr/>
      <dgm:t>
        <a:bodyPr/>
        <a:lstStyle/>
        <a:p>
          <a:endParaRPr lang="tr-TR"/>
        </a:p>
      </dgm:t>
    </dgm:pt>
    <dgm:pt modelId="{02856176-468B-4079-B04D-D714CD10E310}" type="pres">
      <dgm:prSet presAssocID="{3744B027-51CC-40FF-B874-084CD55F7FB1}" presName="connTx" presStyleLbl="parChTrans1D2" presStyleIdx="1" presStyleCnt="2"/>
      <dgm:spPr/>
      <dgm:t>
        <a:bodyPr/>
        <a:lstStyle/>
        <a:p>
          <a:endParaRPr lang="tr-TR"/>
        </a:p>
      </dgm:t>
    </dgm:pt>
    <dgm:pt modelId="{97E5267E-AFF8-43CD-BA64-DEE3525A789B}" type="pres">
      <dgm:prSet presAssocID="{68F43ED9-5B1A-4C5E-80D1-6D584B90AE05}" presName="root2" presStyleCnt="0"/>
      <dgm:spPr/>
    </dgm:pt>
    <dgm:pt modelId="{CED97FE7-2414-454E-8ACF-457884326C7E}" type="pres">
      <dgm:prSet presAssocID="{68F43ED9-5B1A-4C5E-80D1-6D584B90AE05}" presName="LevelTwoTextNode" presStyleLbl="node2" presStyleIdx="1" presStyleCnt="2">
        <dgm:presLayoutVars>
          <dgm:chPref val="3"/>
        </dgm:presLayoutVars>
      </dgm:prSet>
      <dgm:spPr/>
      <dgm:t>
        <a:bodyPr/>
        <a:lstStyle/>
        <a:p>
          <a:endParaRPr lang="tr-TR"/>
        </a:p>
      </dgm:t>
    </dgm:pt>
    <dgm:pt modelId="{36287ED0-4549-43FC-BB9F-E4E259DA4C96}" type="pres">
      <dgm:prSet presAssocID="{68F43ED9-5B1A-4C5E-80D1-6D584B90AE05}" presName="level3hierChild" presStyleCnt="0"/>
      <dgm:spPr/>
    </dgm:pt>
    <dgm:pt modelId="{64B84292-4E59-45ED-882C-1896324085AD}" type="pres">
      <dgm:prSet presAssocID="{1D41904C-0204-4347-9207-F8D2B2447CEA}" presName="conn2-1" presStyleLbl="parChTrans1D3" presStyleIdx="1" presStyleCnt="3"/>
      <dgm:spPr/>
      <dgm:t>
        <a:bodyPr/>
        <a:lstStyle/>
        <a:p>
          <a:endParaRPr lang="tr-TR"/>
        </a:p>
      </dgm:t>
    </dgm:pt>
    <dgm:pt modelId="{F69A07A1-3F84-4819-9F81-F29B30AFE43B}" type="pres">
      <dgm:prSet presAssocID="{1D41904C-0204-4347-9207-F8D2B2447CEA}" presName="connTx" presStyleLbl="parChTrans1D3" presStyleIdx="1" presStyleCnt="3"/>
      <dgm:spPr/>
      <dgm:t>
        <a:bodyPr/>
        <a:lstStyle/>
        <a:p>
          <a:endParaRPr lang="tr-TR"/>
        </a:p>
      </dgm:t>
    </dgm:pt>
    <dgm:pt modelId="{29E59516-8902-4C51-A80A-74218AD7FA8E}" type="pres">
      <dgm:prSet presAssocID="{C447D573-8533-47E7-A54B-6E534BB392DA}" presName="root2" presStyleCnt="0"/>
      <dgm:spPr/>
    </dgm:pt>
    <dgm:pt modelId="{A6AD5D28-13C2-4C61-B69E-957127C0C2C2}" type="pres">
      <dgm:prSet presAssocID="{C447D573-8533-47E7-A54B-6E534BB392DA}" presName="LevelTwoTextNode" presStyleLbl="node3" presStyleIdx="1" presStyleCnt="3">
        <dgm:presLayoutVars>
          <dgm:chPref val="3"/>
        </dgm:presLayoutVars>
      </dgm:prSet>
      <dgm:spPr/>
      <dgm:t>
        <a:bodyPr/>
        <a:lstStyle/>
        <a:p>
          <a:endParaRPr lang="tr-TR"/>
        </a:p>
      </dgm:t>
    </dgm:pt>
    <dgm:pt modelId="{FEA6F7CF-F5F8-4032-9ADE-0BDB81A9624F}" type="pres">
      <dgm:prSet presAssocID="{C447D573-8533-47E7-A54B-6E534BB392DA}" presName="level3hierChild" presStyleCnt="0"/>
      <dgm:spPr/>
    </dgm:pt>
    <dgm:pt modelId="{8EDBEAB9-4869-48AC-BF3F-CD66020464C8}" type="pres">
      <dgm:prSet presAssocID="{02AB72EC-2130-4E88-909C-1BD939E72695}" presName="conn2-1" presStyleLbl="parChTrans1D3" presStyleIdx="2" presStyleCnt="3"/>
      <dgm:spPr/>
      <dgm:t>
        <a:bodyPr/>
        <a:lstStyle/>
        <a:p>
          <a:endParaRPr lang="tr-TR"/>
        </a:p>
      </dgm:t>
    </dgm:pt>
    <dgm:pt modelId="{BF097015-9911-4BC5-AB78-24921C845CE5}" type="pres">
      <dgm:prSet presAssocID="{02AB72EC-2130-4E88-909C-1BD939E72695}" presName="connTx" presStyleLbl="parChTrans1D3" presStyleIdx="2" presStyleCnt="3"/>
      <dgm:spPr/>
      <dgm:t>
        <a:bodyPr/>
        <a:lstStyle/>
        <a:p>
          <a:endParaRPr lang="tr-TR"/>
        </a:p>
      </dgm:t>
    </dgm:pt>
    <dgm:pt modelId="{AD1B4BEE-91E5-4ED0-B4F4-12D6A3B229E6}" type="pres">
      <dgm:prSet presAssocID="{B3404CEF-7EE2-4E5F-99B0-9E877C2B8B7F}" presName="root2" presStyleCnt="0"/>
      <dgm:spPr/>
    </dgm:pt>
    <dgm:pt modelId="{14C71B0E-2B3D-46F9-BEDA-23501E5F81B0}" type="pres">
      <dgm:prSet presAssocID="{B3404CEF-7EE2-4E5F-99B0-9E877C2B8B7F}" presName="LevelTwoTextNode" presStyleLbl="node3" presStyleIdx="2" presStyleCnt="3">
        <dgm:presLayoutVars>
          <dgm:chPref val="3"/>
        </dgm:presLayoutVars>
      </dgm:prSet>
      <dgm:spPr/>
      <dgm:t>
        <a:bodyPr/>
        <a:lstStyle/>
        <a:p>
          <a:endParaRPr lang="tr-TR"/>
        </a:p>
      </dgm:t>
    </dgm:pt>
    <dgm:pt modelId="{EBF85C01-AA80-4802-9BBC-2BB5D9520753}" type="pres">
      <dgm:prSet presAssocID="{B3404CEF-7EE2-4E5F-99B0-9E877C2B8B7F}" presName="level3hierChild" presStyleCnt="0"/>
      <dgm:spPr/>
    </dgm:pt>
  </dgm:ptLst>
  <dgm:cxnLst>
    <dgm:cxn modelId="{4B6ABB57-27D9-4883-9731-69FC0CE99C26}" type="presOf" srcId="{CF35B6DF-71F4-44F5-8398-6F222709C4BE}" destId="{FAE274D9-F0D7-495C-8B0C-EC8E2EB5264E}" srcOrd="0" destOrd="0" presId="urn:microsoft.com/office/officeart/2005/8/layout/hierarchy2"/>
    <dgm:cxn modelId="{9F901E1A-1013-4A5E-A689-B458AA79BBED}" type="presOf" srcId="{FEF46B1F-A49D-496E-8A59-9100D4AD8237}" destId="{2B1FA5C2-CB5A-45BD-8402-DCB8A2099FC3}" srcOrd="1" destOrd="0" presId="urn:microsoft.com/office/officeart/2005/8/layout/hierarchy2"/>
    <dgm:cxn modelId="{CE65C170-CCCF-417F-A41D-08BC05E41974}" type="presOf" srcId="{FEF46B1F-A49D-496E-8A59-9100D4AD8237}" destId="{B40CACAF-5D02-4E42-9A00-2107B9771FFD}" srcOrd="0" destOrd="0" presId="urn:microsoft.com/office/officeart/2005/8/layout/hierarchy2"/>
    <dgm:cxn modelId="{56258377-9B8C-4822-8E5B-9C6922F87CC5}" type="presOf" srcId="{B65D78A4-0748-42A6-A80A-477483AB9062}" destId="{F3E62EBC-C96A-468A-88EF-FB120345BDC7}" srcOrd="1" destOrd="0" presId="urn:microsoft.com/office/officeart/2005/8/layout/hierarchy2"/>
    <dgm:cxn modelId="{9221A18D-2970-4C5C-A965-D3BC963A6372}" type="presOf" srcId="{C447D573-8533-47E7-A54B-6E534BB392DA}" destId="{A6AD5D28-13C2-4C61-B69E-957127C0C2C2}" srcOrd="0" destOrd="0" presId="urn:microsoft.com/office/officeart/2005/8/layout/hierarchy2"/>
    <dgm:cxn modelId="{C12D36CB-4EA2-4F31-8AAA-B07A5DCD606B}" type="presOf" srcId="{B948E1E1-C516-4317-ACF7-2CB02EA54CE2}" destId="{ABB936A7-76BC-4EAF-BC77-1F9B256CB369}" srcOrd="0" destOrd="0" presId="urn:microsoft.com/office/officeart/2005/8/layout/hierarchy2"/>
    <dgm:cxn modelId="{32AFD39F-AE14-441D-BBF2-D47275AD69C8}" srcId="{68F43ED9-5B1A-4C5E-80D1-6D584B90AE05}" destId="{B3404CEF-7EE2-4E5F-99B0-9E877C2B8B7F}" srcOrd="1" destOrd="0" parTransId="{02AB72EC-2130-4E88-909C-1BD939E72695}" sibTransId="{F5654A7E-F605-4B63-8E63-D3A2272D0D58}"/>
    <dgm:cxn modelId="{85445DAB-7682-4774-8B5F-7631A9E84A30}" type="presOf" srcId="{B3404CEF-7EE2-4E5F-99B0-9E877C2B8B7F}" destId="{14C71B0E-2B3D-46F9-BEDA-23501E5F81B0}" srcOrd="0" destOrd="0" presId="urn:microsoft.com/office/officeart/2005/8/layout/hierarchy2"/>
    <dgm:cxn modelId="{F4EA563D-B2D3-480C-821D-FA526CA1D7FA}" type="presOf" srcId="{AC8F3683-1E53-454A-8A13-5490553110B0}" destId="{CFC9F212-0618-4EA6-9AD4-DB5D51E56CF7}" srcOrd="0" destOrd="0" presId="urn:microsoft.com/office/officeart/2005/8/layout/hierarchy2"/>
    <dgm:cxn modelId="{B7A5A5BF-1152-41D0-A024-30F2669D2977}" type="presOf" srcId="{1D41904C-0204-4347-9207-F8D2B2447CEA}" destId="{F69A07A1-3F84-4819-9F81-F29B30AFE43B}" srcOrd="1" destOrd="0" presId="urn:microsoft.com/office/officeart/2005/8/layout/hierarchy2"/>
    <dgm:cxn modelId="{BE577196-9A45-407D-BFE1-8D9C7993995C}" srcId="{B948E1E1-C516-4317-ACF7-2CB02EA54CE2}" destId="{AC8F3683-1E53-454A-8A13-5490553110B0}" srcOrd="0" destOrd="0" parTransId="{FEF46B1F-A49D-496E-8A59-9100D4AD8237}" sibTransId="{492DEE01-2A44-4ED4-8FEC-4EDC60F597F0}"/>
    <dgm:cxn modelId="{938EF596-AE57-4E25-AB2D-027DAACAD983}" type="presOf" srcId="{68F43ED9-5B1A-4C5E-80D1-6D584B90AE05}" destId="{CED97FE7-2414-454E-8ACF-457884326C7E}" srcOrd="0" destOrd="0" presId="urn:microsoft.com/office/officeart/2005/8/layout/hierarchy2"/>
    <dgm:cxn modelId="{3D31DDC1-C5BF-44DC-8BC1-5B47824CDD08}" type="presOf" srcId="{5497F06E-B209-44D6-BC9D-620CD44A4DDE}" destId="{D9D264E6-F1FA-4EE4-99EE-EE016FE766E6}" srcOrd="0" destOrd="0" presId="urn:microsoft.com/office/officeart/2005/8/layout/hierarchy2"/>
    <dgm:cxn modelId="{579414E2-9AA0-459D-B9A2-FE2F55C0634C}" srcId="{68F43ED9-5B1A-4C5E-80D1-6D584B90AE05}" destId="{C447D573-8533-47E7-A54B-6E534BB392DA}" srcOrd="0" destOrd="0" parTransId="{1D41904C-0204-4347-9207-F8D2B2447CEA}" sibTransId="{8BF8CB4F-36F7-4FD5-B7AD-1E919FCEC003}"/>
    <dgm:cxn modelId="{1D5B411B-88FE-44A1-8727-5ABD71F3E503}" srcId="{5497F06E-B209-44D6-BC9D-620CD44A4DDE}" destId="{B948E1E1-C516-4317-ACF7-2CB02EA54CE2}" srcOrd="0" destOrd="0" parTransId="{279D4A1C-FCED-459C-89E9-6B1F7A081AF5}" sibTransId="{E06A53B5-AF6E-488F-AFC3-3D60CB628F42}"/>
    <dgm:cxn modelId="{74A231EA-DC1C-46B1-997F-E549D3E4C6AF}" type="presOf" srcId="{B65D78A4-0748-42A6-A80A-477483AB9062}" destId="{076866B8-8C0E-4C0F-B5B7-9A34A27E2322}" srcOrd="0" destOrd="0" presId="urn:microsoft.com/office/officeart/2005/8/layout/hierarchy2"/>
    <dgm:cxn modelId="{F66E2220-6AC3-4585-8051-395101631189}" type="presOf" srcId="{1D41904C-0204-4347-9207-F8D2B2447CEA}" destId="{64B84292-4E59-45ED-882C-1896324085AD}" srcOrd="0" destOrd="0" presId="urn:microsoft.com/office/officeart/2005/8/layout/hierarchy2"/>
    <dgm:cxn modelId="{BD196AFC-71F9-40D8-B2D8-E6ED5252EE97}" srcId="{B948E1E1-C516-4317-ACF7-2CB02EA54CE2}" destId="{68F43ED9-5B1A-4C5E-80D1-6D584B90AE05}" srcOrd="1" destOrd="0" parTransId="{3744B027-51CC-40FF-B874-084CD55F7FB1}" sibTransId="{5E50CB48-C0A3-4E5A-B181-8EB64D1F6787}"/>
    <dgm:cxn modelId="{1F4773F6-8005-4C54-B00B-3171FE2A41CF}" srcId="{AC8F3683-1E53-454A-8A13-5490553110B0}" destId="{CF35B6DF-71F4-44F5-8398-6F222709C4BE}" srcOrd="0" destOrd="0" parTransId="{B65D78A4-0748-42A6-A80A-477483AB9062}" sibTransId="{E37F7292-6410-4F25-BA2D-073016CBDED2}"/>
    <dgm:cxn modelId="{54B95116-DB36-45AA-91BB-ED4193C6ED82}" type="presOf" srcId="{02AB72EC-2130-4E88-909C-1BD939E72695}" destId="{8EDBEAB9-4869-48AC-BF3F-CD66020464C8}" srcOrd="0" destOrd="0" presId="urn:microsoft.com/office/officeart/2005/8/layout/hierarchy2"/>
    <dgm:cxn modelId="{582FFB01-4FB3-475B-BCE4-93C9773C802B}" type="presOf" srcId="{3744B027-51CC-40FF-B874-084CD55F7FB1}" destId="{02856176-468B-4079-B04D-D714CD10E310}" srcOrd="1" destOrd="0" presId="urn:microsoft.com/office/officeart/2005/8/layout/hierarchy2"/>
    <dgm:cxn modelId="{ED34DFF9-0FAA-406B-9CE8-EA5C42FCC7A9}" type="presOf" srcId="{3744B027-51CC-40FF-B874-084CD55F7FB1}" destId="{D15441CE-FF78-46FF-9AC2-0003898D3D44}" srcOrd="0" destOrd="0" presId="urn:microsoft.com/office/officeart/2005/8/layout/hierarchy2"/>
    <dgm:cxn modelId="{118C9FE3-B634-4A89-88F6-A0A1F697C006}" type="presOf" srcId="{02AB72EC-2130-4E88-909C-1BD939E72695}" destId="{BF097015-9911-4BC5-AB78-24921C845CE5}" srcOrd="1" destOrd="0" presId="urn:microsoft.com/office/officeart/2005/8/layout/hierarchy2"/>
    <dgm:cxn modelId="{E59F59AC-CDA3-4F87-A6E9-182F577194FB}" type="presParOf" srcId="{D9D264E6-F1FA-4EE4-99EE-EE016FE766E6}" destId="{053DB141-AFDA-4B3F-8571-C7A918345C0D}" srcOrd="0" destOrd="0" presId="urn:microsoft.com/office/officeart/2005/8/layout/hierarchy2"/>
    <dgm:cxn modelId="{828199A5-ABFB-42A8-A96D-C1C8840143C9}" type="presParOf" srcId="{053DB141-AFDA-4B3F-8571-C7A918345C0D}" destId="{ABB936A7-76BC-4EAF-BC77-1F9B256CB369}" srcOrd="0" destOrd="0" presId="urn:microsoft.com/office/officeart/2005/8/layout/hierarchy2"/>
    <dgm:cxn modelId="{379A61E1-2129-4739-8FA6-F79A21BD8979}" type="presParOf" srcId="{053DB141-AFDA-4B3F-8571-C7A918345C0D}" destId="{0853222E-993C-48EC-8D30-6BB13A716C73}" srcOrd="1" destOrd="0" presId="urn:microsoft.com/office/officeart/2005/8/layout/hierarchy2"/>
    <dgm:cxn modelId="{D79A9588-C4CF-433D-AECB-A885DE216542}" type="presParOf" srcId="{0853222E-993C-48EC-8D30-6BB13A716C73}" destId="{B40CACAF-5D02-4E42-9A00-2107B9771FFD}" srcOrd="0" destOrd="0" presId="urn:microsoft.com/office/officeart/2005/8/layout/hierarchy2"/>
    <dgm:cxn modelId="{50ED454D-E2F0-4424-A0A4-58A1E09E56CD}" type="presParOf" srcId="{B40CACAF-5D02-4E42-9A00-2107B9771FFD}" destId="{2B1FA5C2-CB5A-45BD-8402-DCB8A2099FC3}" srcOrd="0" destOrd="0" presId="urn:microsoft.com/office/officeart/2005/8/layout/hierarchy2"/>
    <dgm:cxn modelId="{99C7A9D9-E568-4E28-A08F-DFE856AEF412}" type="presParOf" srcId="{0853222E-993C-48EC-8D30-6BB13A716C73}" destId="{55F3B912-2E80-4692-9B33-527D985ACADD}" srcOrd="1" destOrd="0" presId="urn:microsoft.com/office/officeart/2005/8/layout/hierarchy2"/>
    <dgm:cxn modelId="{50468005-4DFC-4350-B754-1F819925F554}" type="presParOf" srcId="{55F3B912-2E80-4692-9B33-527D985ACADD}" destId="{CFC9F212-0618-4EA6-9AD4-DB5D51E56CF7}" srcOrd="0" destOrd="0" presId="urn:microsoft.com/office/officeart/2005/8/layout/hierarchy2"/>
    <dgm:cxn modelId="{80C20E73-EAB0-403E-AEA6-D026F0C36807}" type="presParOf" srcId="{55F3B912-2E80-4692-9B33-527D985ACADD}" destId="{A864ECEB-F25E-4573-A1B2-066EF77F8F65}" srcOrd="1" destOrd="0" presId="urn:microsoft.com/office/officeart/2005/8/layout/hierarchy2"/>
    <dgm:cxn modelId="{0027ACD2-43A0-418F-ABC5-DDA650EC5DF9}" type="presParOf" srcId="{A864ECEB-F25E-4573-A1B2-066EF77F8F65}" destId="{076866B8-8C0E-4C0F-B5B7-9A34A27E2322}" srcOrd="0" destOrd="0" presId="urn:microsoft.com/office/officeart/2005/8/layout/hierarchy2"/>
    <dgm:cxn modelId="{74AAA15B-8F83-40F6-9515-4243A99C8E31}" type="presParOf" srcId="{076866B8-8C0E-4C0F-B5B7-9A34A27E2322}" destId="{F3E62EBC-C96A-468A-88EF-FB120345BDC7}" srcOrd="0" destOrd="0" presId="urn:microsoft.com/office/officeart/2005/8/layout/hierarchy2"/>
    <dgm:cxn modelId="{97F9D1E7-E2CE-44D6-AB6D-3459B13BA406}" type="presParOf" srcId="{A864ECEB-F25E-4573-A1B2-066EF77F8F65}" destId="{8B8EDA40-7AAC-487D-AEF8-C630550152E1}" srcOrd="1" destOrd="0" presId="urn:microsoft.com/office/officeart/2005/8/layout/hierarchy2"/>
    <dgm:cxn modelId="{15A47F33-EB52-46E1-A58E-5AEF8468A10C}" type="presParOf" srcId="{8B8EDA40-7AAC-487D-AEF8-C630550152E1}" destId="{FAE274D9-F0D7-495C-8B0C-EC8E2EB5264E}" srcOrd="0" destOrd="0" presId="urn:microsoft.com/office/officeart/2005/8/layout/hierarchy2"/>
    <dgm:cxn modelId="{DDC3923A-A53D-4356-8E1D-F3F22E3D84BF}" type="presParOf" srcId="{8B8EDA40-7AAC-487D-AEF8-C630550152E1}" destId="{DB94D4A9-E31F-444B-8FFD-37A0B17149CB}" srcOrd="1" destOrd="0" presId="urn:microsoft.com/office/officeart/2005/8/layout/hierarchy2"/>
    <dgm:cxn modelId="{6EBF935A-AA47-4341-A8A6-717792926DBC}" type="presParOf" srcId="{0853222E-993C-48EC-8D30-6BB13A716C73}" destId="{D15441CE-FF78-46FF-9AC2-0003898D3D44}" srcOrd="2" destOrd="0" presId="urn:microsoft.com/office/officeart/2005/8/layout/hierarchy2"/>
    <dgm:cxn modelId="{442F7884-FBB4-4245-A3CD-93C2EA2CECAC}" type="presParOf" srcId="{D15441CE-FF78-46FF-9AC2-0003898D3D44}" destId="{02856176-468B-4079-B04D-D714CD10E310}" srcOrd="0" destOrd="0" presId="urn:microsoft.com/office/officeart/2005/8/layout/hierarchy2"/>
    <dgm:cxn modelId="{A7A47B49-200B-48AE-A577-3A37B8F05D69}" type="presParOf" srcId="{0853222E-993C-48EC-8D30-6BB13A716C73}" destId="{97E5267E-AFF8-43CD-BA64-DEE3525A789B}" srcOrd="3" destOrd="0" presId="urn:microsoft.com/office/officeart/2005/8/layout/hierarchy2"/>
    <dgm:cxn modelId="{63CBDCE4-E39F-4FB6-A9FA-6249E569AD1E}" type="presParOf" srcId="{97E5267E-AFF8-43CD-BA64-DEE3525A789B}" destId="{CED97FE7-2414-454E-8ACF-457884326C7E}" srcOrd="0" destOrd="0" presId="urn:microsoft.com/office/officeart/2005/8/layout/hierarchy2"/>
    <dgm:cxn modelId="{0F6A650D-2722-4603-88C1-8B331F72B52B}" type="presParOf" srcId="{97E5267E-AFF8-43CD-BA64-DEE3525A789B}" destId="{36287ED0-4549-43FC-BB9F-E4E259DA4C96}" srcOrd="1" destOrd="0" presId="urn:microsoft.com/office/officeart/2005/8/layout/hierarchy2"/>
    <dgm:cxn modelId="{793A9351-6D75-4AB1-8EED-7A0601430586}" type="presParOf" srcId="{36287ED0-4549-43FC-BB9F-E4E259DA4C96}" destId="{64B84292-4E59-45ED-882C-1896324085AD}" srcOrd="0" destOrd="0" presId="urn:microsoft.com/office/officeart/2005/8/layout/hierarchy2"/>
    <dgm:cxn modelId="{40FE3209-12BB-4511-9FDC-96CA30B27725}" type="presParOf" srcId="{64B84292-4E59-45ED-882C-1896324085AD}" destId="{F69A07A1-3F84-4819-9F81-F29B30AFE43B}" srcOrd="0" destOrd="0" presId="urn:microsoft.com/office/officeart/2005/8/layout/hierarchy2"/>
    <dgm:cxn modelId="{4CA2E733-2EC3-4EB7-B62F-E76E14332EAA}" type="presParOf" srcId="{36287ED0-4549-43FC-BB9F-E4E259DA4C96}" destId="{29E59516-8902-4C51-A80A-74218AD7FA8E}" srcOrd="1" destOrd="0" presId="urn:microsoft.com/office/officeart/2005/8/layout/hierarchy2"/>
    <dgm:cxn modelId="{13FB203B-A084-4F60-98E5-6ACAE9B1E64F}" type="presParOf" srcId="{29E59516-8902-4C51-A80A-74218AD7FA8E}" destId="{A6AD5D28-13C2-4C61-B69E-957127C0C2C2}" srcOrd="0" destOrd="0" presId="urn:microsoft.com/office/officeart/2005/8/layout/hierarchy2"/>
    <dgm:cxn modelId="{9DF010CD-ADEC-41B1-9E99-3FAD5EADC4C8}" type="presParOf" srcId="{29E59516-8902-4C51-A80A-74218AD7FA8E}" destId="{FEA6F7CF-F5F8-4032-9ADE-0BDB81A9624F}" srcOrd="1" destOrd="0" presId="urn:microsoft.com/office/officeart/2005/8/layout/hierarchy2"/>
    <dgm:cxn modelId="{3D01EA92-76F0-428E-9349-B5FE010CE79A}" type="presParOf" srcId="{36287ED0-4549-43FC-BB9F-E4E259DA4C96}" destId="{8EDBEAB9-4869-48AC-BF3F-CD66020464C8}" srcOrd="2" destOrd="0" presId="urn:microsoft.com/office/officeart/2005/8/layout/hierarchy2"/>
    <dgm:cxn modelId="{F527B434-2947-4254-ABC3-552FE28E3C35}" type="presParOf" srcId="{8EDBEAB9-4869-48AC-BF3F-CD66020464C8}" destId="{BF097015-9911-4BC5-AB78-24921C845CE5}" srcOrd="0" destOrd="0" presId="urn:microsoft.com/office/officeart/2005/8/layout/hierarchy2"/>
    <dgm:cxn modelId="{59B3C324-9CCF-4F4E-B617-CD8AC80A0870}" type="presParOf" srcId="{36287ED0-4549-43FC-BB9F-E4E259DA4C96}" destId="{AD1B4BEE-91E5-4ED0-B4F4-12D6A3B229E6}" srcOrd="3" destOrd="0" presId="urn:microsoft.com/office/officeart/2005/8/layout/hierarchy2"/>
    <dgm:cxn modelId="{0ABEEAA5-A55D-4798-B0C5-7972FCABEB1D}" type="presParOf" srcId="{AD1B4BEE-91E5-4ED0-B4F4-12D6A3B229E6}" destId="{14C71B0E-2B3D-46F9-BEDA-23501E5F81B0}" srcOrd="0" destOrd="0" presId="urn:microsoft.com/office/officeart/2005/8/layout/hierarchy2"/>
    <dgm:cxn modelId="{CDF52DE2-BC41-4273-8F30-96E01A96975E}" type="presParOf" srcId="{AD1B4BEE-91E5-4ED0-B4F4-12D6A3B229E6}" destId="{EBF85C01-AA80-4802-9BBC-2BB5D9520753}"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3FD745D-47E8-465F-86C1-9656FDC090C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tr-TR"/>
        </a:p>
      </dgm:t>
    </dgm:pt>
    <dgm:pt modelId="{24FC0405-5591-4824-A2BD-1E9E43CBCC4F}">
      <dgm:prSet phldrT="[Metin]" custT="1"/>
      <dgm:spPr/>
      <dgm:t>
        <a:bodyPr/>
        <a:lstStyle/>
        <a:p>
          <a:r>
            <a:rPr lang="tr-TR" sz="1200" dirty="0">
              <a:latin typeface="Calibri" panose="020F0502020204030204" pitchFamily="34" charset="0"/>
              <a:cs typeface="Calibri" panose="020F0502020204030204" pitchFamily="34" charset="0"/>
            </a:rPr>
            <a:t>SINAVLA GİRİLEN LİSELER</a:t>
          </a:r>
        </a:p>
      </dgm:t>
    </dgm:pt>
    <dgm:pt modelId="{3D4AC894-B1DA-462B-9C15-948C39BF6A1A}" type="parTrans" cxnId="{FF0FE28F-8A7F-448C-9542-181F596FE792}">
      <dgm:prSet/>
      <dgm:spPr/>
      <dgm:t>
        <a:bodyPr/>
        <a:lstStyle/>
        <a:p>
          <a:endParaRPr lang="tr-TR"/>
        </a:p>
      </dgm:t>
    </dgm:pt>
    <dgm:pt modelId="{EAFD6D02-1CBD-461A-AD99-D2AF7A25EA12}" type="sibTrans" cxnId="{FF0FE28F-8A7F-448C-9542-181F596FE792}">
      <dgm:prSet/>
      <dgm:spPr/>
      <dgm:t>
        <a:bodyPr/>
        <a:lstStyle/>
        <a:p>
          <a:endParaRPr lang="tr-TR"/>
        </a:p>
      </dgm:t>
    </dgm:pt>
    <dgm:pt modelId="{FE882A6F-9CA1-4879-8CFF-6584FCB75D54}">
      <dgm:prSet phldrT="[Metin]" custT="1"/>
      <dgm:spPr/>
      <dgm:t>
        <a:bodyPr/>
        <a:lstStyle/>
        <a:p>
          <a:r>
            <a:rPr lang="tr-TR" sz="2800" b="1" dirty="0">
              <a:solidFill>
                <a:schemeClr val="accent1">
                  <a:lumMod val="75000"/>
                </a:schemeClr>
              </a:solidFill>
              <a:latin typeface="Calibri" panose="020F0502020204030204" pitchFamily="34" charset="0"/>
              <a:cs typeface="Calibri" panose="020F0502020204030204" pitchFamily="34" charset="0"/>
            </a:rPr>
            <a:t>MESLEKİ VE TEKNİK ANADOLU  LİSELERİNİN TEKNİK PROGRAMLARI</a:t>
          </a:r>
          <a:endParaRPr lang="tr-TR" sz="2800" dirty="0">
            <a:solidFill>
              <a:schemeClr val="accent1">
                <a:lumMod val="75000"/>
              </a:schemeClr>
            </a:solidFill>
            <a:latin typeface="Calibri" panose="020F0502020204030204" pitchFamily="34" charset="0"/>
            <a:cs typeface="Calibri" panose="020F0502020204030204" pitchFamily="34" charset="0"/>
          </a:endParaRPr>
        </a:p>
      </dgm:t>
    </dgm:pt>
    <dgm:pt modelId="{98CE2AEB-FDCF-4759-88A1-D9309E73C6AB}" type="parTrans" cxnId="{B0BC55C2-87F3-41F8-AAD9-B5C3368874D9}">
      <dgm:prSet/>
      <dgm:spPr/>
      <dgm:t>
        <a:bodyPr/>
        <a:lstStyle/>
        <a:p>
          <a:endParaRPr lang="tr-TR"/>
        </a:p>
      </dgm:t>
    </dgm:pt>
    <dgm:pt modelId="{B27C3EBA-5733-45B4-899B-2ED1237CE45F}" type="sibTrans" cxnId="{B0BC55C2-87F3-41F8-AAD9-B5C3368874D9}">
      <dgm:prSet/>
      <dgm:spPr/>
      <dgm:t>
        <a:bodyPr/>
        <a:lstStyle/>
        <a:p>
          <a:endParaRPr lang="tr-TR"/>
        </a:p>
      </dgm:t>
    </dgm:pt>
    <dgm:pt modelId="{24631719-121B-409C-B300-D8388A78B626}">
      <dgm:prSet custT="1"/>
      <dgm:spPr/>
      <dgm:t>
        <a:bodyPr/>
        <a:lstStyle/>
        <a:p>
          <a:r>
            <a:rPr lang="tr-TR" sz="1200" dirty="0">
              <a:latin typeface="Calibri" panose="020F0502020204030204" pitchFamily="34" charset="0"/>
              <a:cs typeface="Calibri" panose="020F0502020204030204" pitchFamily="34" charset="0"/>
            </a:rPr>
            <a:t>SINAVLA GİRİLEN LİSELER</a:t>
          </a:r>
        </a:p>
      </dgm:t>
    </dgm:pt>
    <dgm:pt modelId="{2A6CEFD3-5F44-4F08-A3C0-070801EB46E8}" type="parTrans" cxnId="{9B86139A-68AE-48E5-9EE7-593095D57704}">
      <dgm:prSet/>
      <dgm:spPr/>
      <dgm:t>
        <a:bodyPr/>
        <a:lstStyle/>
        <a:p>
          <a:endParaRPr lang="tr-TR"/>
        </a:p>
      </dgm:t>
    </dgm:pt>
    <dgm:pt modelId="{12C8D099-E810-45D8-B837-86848AA2DF90}" type="sibTrans" cxnId="{9B86139A-68AE-48E5-9EE7-593095D57704}">
      <dgm:prSet/>
      <dgm:spPr/>
      <dgm:t>
        <a:bodyPr/>
        <a:lstStyle/>
        <a:p>
          <a:endParaRPr lang="tr-TR"/>
        </a:p>
      </dgm:t>
    </dgm:pt>
    <dgm:pt modelId="{F187213D-5AF4-4918-8DE7-D8E221F1713C}">
      <dgm:prSet custT="1"/>
      <dgm:spPr/>
      <dgm:t>
        <a:bodyPr/>
        <a:lstStyle/>
        <a:p>
          <a:r>
            <a:rPr lang="tr-TR" sz="1200" dirty="0">
              <a:latin typeface="Calibri" panose="020F0502020204030204" pitchFamily="34" charset="0"/>
              <a:cs typeface="Calibri" panose="020F0502020204030204" pitchFamily="34" charset="0"/>
            </a:rPr>
            <a:t>SINAVLA GİRİLEN LİSELER</a:t>
          </a:r>
        </a:p>
      </dgm:t>
    </dgm:pt>
    <dgm:pt modelId="{91B37AF0-318C-4EF5-9DE9-1B0B2F377010}" type="parTrans" cxnId="{D5F1E6C9-39DB-4680-8178-6888642DA823}">
      <dgm:prSet/>
      <dgm:spPr/>
      <dgm:t>
        <a:bodyPr/>
        <a:lstStyle/>
        <a:p>
          <a:endParaRPr lang="tr-TR"/>
        </a:p>
      </dgm:t>
    </dgm:pt>
    <dgm:pt modelId="{A7853C3E-8F61-48A5-B898-E435D68AB6C4}" type="sibTrans" cxnId="{D5F1E6C9-39DB-4680-8178-6888642DA823}">
      <dgm:prSet/>
      <dgm:spPr/>
      <dgm:t>
        <a:bodyPr/>
        <a:lstStyle/>
        <a:p>
          <a:endParaRPr lang="tr-TR"/>
        </a:p>
      </dgm:t>
    </dgm:pt>
    <dgm:pt modelId="{99F65B4C-6FDA-476D-AEF7-FBA3BC2970F2}">
      <dgm:prSet custT="1"/>
      <dgm:spPr/>
      <dgm:t>
        <a:bodyPr/>
        <a:lstStyle/>
        <a:p>
          <a:r>
            <a:rPr lang="tr-TR" sz="1200" dirty="0">
              <a:latin typeface="Calibri" panose="020F0502020204030204" pitchFamily="34" charset="0"/>
              <a:cs typeface="Calibri" panose="020F0502020204030204" pitchFamily="34" charset="0"/>
            </a:rPr>
            <a:t>SINAVLA GİRİLEN LİSELER</a:t>
          </a:r>
        </a:p>
      </dgm:t>
    </dgm:pt>
    <dgm:pt modelId="{62FFF553-1238-40A0-99E1-CF8E0210A33F}" type="parTrans" cxnId="{D5CB2CC8-4AA9-4026-A9C2-0BA9634C3B2A}">
      <dgm:prSet/>
      <dgm:spPr/>
      <dgm:t>
        <a:bodyPr/>
        <a:lstStyle/>
        <a:p>
          <a:endParaRPr lang="tr-TR"/>
        </a:p>
      </dgm:t>
    </dgm:pt>
    <dgm:pt modelId="{869C5B44-8A4C-44FA-9C7C-CBED3EB02047}" type="sibTrans" cxnId="{D5CB2CC8-4AA9-4026-A9C2-0BA9634C3B2A}">
      <dgm:prSet/>
      <dgm:spPr/>
      <dgm:t>
        <a:bodyPr/>
        <a:lstStyle/>
        <a:p>
          <a:endParaRPr lang="tr-TR"/>
        </a:p>
      </dgm:t>
    </dgm:pt>
    <dgm:pt modelId="{A972633D-159B-498C-8034-859F3B3E77F2}">
      <dgm:prSet custT="1"/>
      <dgm:spPr/>
      <dgm:t>
        <a:bodyPr/>
        <a:lstStyle/>
        <a:p>
          <a:r>
            <a:rPr lang="tr-TR" sz="3200" dirty="0">
              <a:latin typeface="Calibri" panose="020F0502020204030204" pitchFamily="34" charset="0"/>
              <a:cs typeface="Calibri" panose="020F0502020204030204" pitchFamily="34" charset="0"/>
            </a:rPr>
            <a:t>FEN LİSELERİ</a:t>
          </a:r>
        </a:p>
      </dgm:t>
    </dgm:pt>
    <dgm:pt modelId="{06F1F66D-C731-4A13-B1A7-146668940AF2}" type="parTrans" cxnId="{3F395583-B2B9-4167-A8CA-BEF0A25151DD}">
      <dgm:prSet/>
      <dgm:spPr/>
      <dgm:t>
        <a:bodyPr/>
        <a:lstStyle/>
        <a:p>
          <a:endParaRPr lang="tr-TR"/>
        </a:p>
      </dgm:t>
    </dgm:pt>
    <dgm:pt modelId="{0AE50E99-26CA-4696-8610-4CA957C0CF2D}" type="sibTrans" cxnId="{3F395583-B2B9-4167-A8CA-BEF0A25151DD}">
      <dgm:prSet/>
      <dgm:spPr/>
      <dgm:t>
        <a:bodyPr/>
        <a:lstStyle/>
        <a:p>
          <a:endParaRPr lang="tr-TR"/>
        </a:p>
      </dgm:t>
    </dgm:pt>
    <dgm:pt modelId="{E784965B-1102-4250-A9EA-07AA6E5B6FAE}">
      <dgm:prSet custT="1"/>
      <dgm:spPr/>
      <dgm:t>
        <a:bodyPr/>
        <a:lstStyle/>
        <a:p>
          <a:r>
            <a:rPr lang="tr-TR" sz="3200" dirty="0">
              <a:latin typeface="Calibri" panose="020F0502020204030204" pitchFamily="34" charset="0"/>
              <a:cs typeface="Calibri" panose="020F0502020204030204" pitchFamily="34" charset="0"/>
            </a:rPr>
            <a:t>SOSYAL BİLİMLER LİSELERİ</a:t>
          </a:r>
        </a:p>
      </dgm:t>
    </dgm:pt>
    <dgm:pt modelId="{1D5A5E61-CB22-4751-A5D1-CA9535C025B7}" type="parTrans" cxnId="{F803CB59-81FD-42DC-BCB3-94EA52FE22A5}">
      <dgm:prSet/>
      <dgm:spPr/>
      <dgm:t>
        <a:bodyPr/>
        <a:lstStyle/>
        <a:p>
          <a:endParaRPr lang="tr-TR"/>
        </a:p>
      </dgm:t>
    </dgm:pt>
    <dgm:pt modelId="{AD27378F-A283-4B38-AB34-4A67C36D99C1}" type="sibTrans" cxnId="{F803CB59-81FD-42DC-BCB3-94EA52FE22A5}">
      <dgm:prSet/>
      <dgm:spPr/>
      <dgm:t>
        <a:bodyPr/>
        <a:lstStyle/>
        <a:p>
          <a:endParaRPr lang="tr-TR"/>
        </a:p>
      </dgm:t>
    </dgm:pt>
    <dgm:pt modelId="{BD56DFD0-42FA-4A2C-AD40-F7B090293573}">
      <dgm:prSet custT="1"/>
      <dgm:spPr/>
      <dgm:t>
        <a:bodyPr/>
        <a:lstStyle/>
        <a:p>
          <a:r>
            <a:rPr lang="tr-TR" sz="2800" dirty="0">
              <a:latin typeface="Calibri" panose="020F0502020204030204" pitchFamily="34" charset="0"/>
              <a:cs typeface="Calibri" panose="020F0502020204030204" pitchFamily="34" charset="0"/>
            </a:rPr>
            <a:t>PROJE ANADOLU VE ANADOLU İMAM HATİP LİSELERİ</a:t>
          </a:r>
        </a:p>
      </dgm:t>
    </dgm:pt>
    <dgm:pt modelId="{599E746A-55B9-4424-ADCA-FF543D27D83B}" type="parTrans" cxnId="{4D2C428E-5F18-4D3D-809F-F14ADEF49726}">
      <dgm:prSet/>
      <dgm:spPr/>
      <dgm:t>
        <a:bodyPr/>
        <a:lstStyle/>
        <a:p>
          <a:endParaRPr lang="tr-TR"/>
        </a:p>
      </dgm:t>
    </dgm:pt>
    <dgm:pt modelId="{3DAA9D4D-2F18-4396-BAFE-3102AA68C34C}" type="sibTrans" cxnId="{4D2C428E-5F18-4D3D-809F-F14ADEF49726}">
      <dgm:prSet/>
      <dgm:spPr/>
      <dgm:t>
        <a:bodyPr/>
        <a:lstStyle/>
        <a:p>
          <a:endParaRPr lang="tr-TR"/>
        </a:p>
      </dgm:t>
    </dgm:pt>
    <dgm:pt modelId="{4BEA47E5-6537-4C3E-AE46-4504668E99D9}" type="pres">
      <dgm:prSet presAssocID="{53FD745D-47E8-465F-86C1-9656FDC090C6}" presName="linearFlow" presStyleCnt="0">
        <dgm:presLayoutVars>
          <dgm:dir/>
          <dgm:animLvl val="lvl"/>
          <dgm:resizeHandles val="exact"/>
        </dgm:presLayoutVars>
      </dgm:prSet>
      <dgm:spPr/>
      <dgm:t>
        <a:bodyPr/>
        <a:lstStyle/>
        <a:p>
          <a:endParaRPr lang="tr-TR"/>
        </a:p>
      </dgm:t>
    </dgm:pt>
    <dgm:pt modelId="{B368E35B-34E3-4511-8CE7-F27D906DDACD}" type="pres">
      <dgm:prSet presAssocID="{F187213D-5AF4-4918-8DE7-D8E221F1713C}" presName="composite" presStyleCnt="0"/>
      <dgm:spPr/>
    </dgm:pt>
    <dgm:pt modelId="{83B5A76E-6974-46BE-8CA2-2E61DF310224}" type="pres">
      <dgm:prSet presAssocID="{F187213D-5AF4-4918-8DE7-D8E221F1713C}" presName="parentText" presStyleLbl="alignNode1" presStyleIdx="0" presStyleCnt="4">
        <dgm:presLayoutVars>
          <dgm:chMax val="1"/>
          <dgm:bulletEnabled val="1"/>
        </dgm:presLayoutVars>
      </dgm:prSet>
      <dgm:spPr/>
      <dgm:t>
        <a:bodyPr/>
        <a:lstStyle/>
        <a:p>
          <a:endParaRPr lang="tr-TR"/>
        </a:p>
      </dgm:t>
    </dgm:pt>
    <dgm:pt modelId="{A2BAC6DF-7F09-4CEF-B9EE-CE1569D0E474}" type="pres">
      <dgm:prSet presAssocID="{F187213D-5AF4-4918-8DE7-D8E221F1713C}" presName="descendantText" presStyleLbl="alignAcc1" presStyleIdx="0" presStyleCnt="4" custLinFactNeighborX="21" custLinFactNeighborY="-79">
        <dgm:presLayoutVars>
          <dgm:bulletEnabled val="1"/>
        </dgm:presLayoutVars>
      </dgm:prSet>
      <dgm:spPr/>
      <dgm:t>
        <a:bodyPr/>
        <a:lstStyle/>
        <a:p>
          <a:endParaRPr lang="tr-TR"/>
        </a:p>
      </dgm:t>
    </dgm:pt>
    <dgm:pt modelId="{B8B183A7-E65A-4CD9-8561-EC2FE3B7519F}" type="pres">
      <dgm:prSet presAssocID="{A7853C3E-8F61-48A5-B898-E435D68AB6C4}" presName="sp" presStyleCnt="0"/>
      <dgm:spPr/>
    </dgm:pt>
    <dgm:pt modelId="{F91BDB27-E56B-48D8-ACAA-42E1D8ACB69E}" type="pres">
      <dgm:prSet presAssocID="{24631719-121B-409C-B300-D8388A78B626}" presName="composite" presStyleCnt="0"/>
      <dgm:spPr/>
    </dgm:pt>
    <dgm:pt modelId="{974D229E-B4F8-4A69-A75E-A802AC456183}" type="pres">
      <dgm:prSet presAssocID="{24631719-121B-409C-B300-D8388A78B626}" presName="parentText" presStyleLbl="alignNode1" presStyleIdx="1" presStyleCnt="4">
        <dgm:presLayoutVars>
          <dgm:chMax val="1"/>
          <dgm:bulletEnabled val="1"/>
        </dgm:presLayoutVars>
      </dgm:prSet>
      <dgm:spPr/>
      <dgm:t>
        <a:bodyPr/>
        <a:lstStyle/>
        <a:p>
          <a:endParaRPr lang="tr-TR"/>
        </a:p>
      </dgm:t>
    </dgm:pt>
    <dgm:pt modelId="{94804836-8A5B-447B-9A1F-285EA0CD42A0}" type="pres">
      <dgm:prSet presAssocID="{24631719-121B-409C-B300-D8388A78B626}" presName="descendantText" presStyleLbl="alignAcc1" presStyleIdx="1" presStyleCnt="4" custScaleY="103431">
        <dgm:presLayoutVars>
          <dgm:bulletEnabled val="1"/>
        </dgm:presLayoutVars>
      </dgm:prSet>
      <dgm:spPr/>
      <dgm:t>
        <a:bodyPr/>
        <a:lstStyle/>
        <a:p>
          <a:endParaRPr lang="tr-TR"/>
        </a:p>
      </dgm:t>
    </dgm:pt>
    <dgm:pt modelId="{091EDA04-0FAA-4BF8-9E92-C3B8B781A59F}" type="pres">
      <dgm:prSet presAssocID="{12C8D099-E810-45D8-B837-86848AA2DF90}" presName="sp" presStyleCnt="0"/>
      <dgm:spPr/>
    </dgm:pt>
    <dgm:pt modelId="{3AAF0725-6E2E-43A9-B4CB-1575227D4C09}" type="pres">
      <dgm:prSet presAssocID="{99F65B4C-6FDA-476D-AEF7-FBA3BC2970F2}" presName="composite" presStyleCnt="0"/>
      <dgm:spPr/>
    </dgm:pt>
    <dgm:pt modelId="{2CD006D2-96AF-4505-905E-7794182896A3}" type="pres">
      <dgm:prSet presAssocID="{99F65B4C-6FDA-476D-AEF7-FBA3BC2970F2}" presName="parentText" presStyleLbl="alignNode1" presStyleIdx="2" presStyleCnt="4">
        <dgm:presLayoutVars>
          <dgm:chMax val="1"/>
          <dgm:bulletEnabled val="1"/>
        </dgm:presLayoutVars>
      </dgm:prSet>
      <dgm:spPr/>
      <dgm:t>
        <a:bodyPr/>
        <a:lstStyle/>
        <a:p>
          <a:endParaRPr lang="tr-TR"/>
        </a:p>
      </dgm:t>
    </dgm:pt>
    <dgm:pt modelId="{D0BCF292-D2DA-4A0C-BAC9-AB5A3E6FAE79}" type="pres">
      <dgm:prSet presAssocID="{99F65B4C-6FDA-476D-AEF7-FBA3BC2970F2}" presName="descendantText" presStyleLbl="alignAcc1" presStyleIdx="2" presStyleCnt="4">
        <dgm:presLayoutVars>
          <dgm:bulletEnabled val="1"/>
        </dgm:presLayoutVars>
      </dgm:prSet>
      <dgm:spPr/>
      <dgm:t>
        <a:bodyPr/>
        <a:lstStyle/>
        <a:p>
          <a:endParaRPr lang="tr-TR"/>
        </a:p>
      </dgm:t>
    </dgm:pt>
    <dgm:pt modelId="{2AA2DFF8-AB5E-4790-8EDC-FC16BAEA31F4}" type="pres">
      <dgm:prSet presAssocID="{869C5B44-8A4C-44FA-9C7C-CBED3EB02047}" presName="sp" presStyleCnt="0"/>
      <dgm:spPr/>
    </dgm:pt>
    <dgm:pt modelId="{7783F22D-AE89-4ED7-9427-077C22D76E6D}" type="pres">
      <dgm:prSet presAssocID="{24FC0405-5591-4824-A2BD-1E9E43CBCC4F}" presName="composite" presStyleCnt="0"/>
      <dgm:spPr/>
    </dgm:pt>
    <dgm:pt modelId="{5E09815F-CDB4-4646-9CE1-4563F4A18164}" type="pres">
      <dgm:prSet presAssocID="{24FC0405-5591-4824-A2BD-1E9E43CBCC4F}" presName="parentText" presStyleLbl="alignNode1" presStyleIdx="3" presStyleCnt="4">
        <dgm:presLayoutVars>
          <dgm:chMax val="1"/>
          <dgm:bulletEnabled val="1"/>
        </dgm:presLayoutVars>
      </dgm:prSet>
      <dgm:spPr/>
      <dgm:t>
        <a:bodyPr/>
        <a:lstStyle/>
        <a:p>
          <a:endParaRPr lang="tr-TR"/>
        </a:p>
      </dgm:t>
    </dgm:pt>
    <dgm:pt modelId="{0178ADBA-445C-45E2-8AF0-F07B3154BF53}" type="pres">
      <dgm:prSet presAssocID="{24FC0405-5591-4824-A2BD-1E9E43CBCC4F}" presName="descendantText" presStyleLbl="alignAcc1" presStyleIdx="3" presStyleCnt="4" custScaleY="133678">
        <dgm:presLayoutVars>
          <dgm:bulletEnabled val="1"/>
        </dgm:presLayoutVars>
      </dgm:prSet>
      <dgm:spPr/>
      <dgm:t>
        <a:bodyPr/>
        <a:lstStyle/>
        <a:p>
          <a:endParaRPr lang="tr-TR"/>
        </a:p>
      </dgm:t>
    </dgm:pt>
  </dgm:ptLst>
  <dgm:cxnLst>
    <dgm:cxn modelId="{83DB1C28-7EBA-41D4-8781-4190FF3CF913}" type="presOf" srcId="{24FC0405-5591-4824-A2BD-1E9E43CBCC4F}" destId="{5E09815F-CDB4-4646-9CE1-4563F4A18164}" srcOrd="0" destOrd="0" presId="urn:microsoft.com/office/officeart/2005/8/layout/chevron2"/>
    <dgm:cxn modelId="{D2F5AF27-E274-48A4-A1A4-432A7C13BDDE}" type="presOf" srcId="{FE882A6F-9CA1-4879-8CFF-6584FCB75D54}" destId="{0178ADBA-445C-45E2-8AF0-F07B3154BF53}" srcOrd="0" destOrd="0" presId="urn:microsoft.com/office/officeart/2005/8/layout/chevron2"/>
    <dgm:cxn modelId="{D7421BC3-C98D-406B-8381-3B0770440ED4}" type="presOf" srcId="{53FD745D-47E8-465F-86C1-9656FDC090C6}" destId="{4BEA47E5-6537-4C3E-AE46-4504668E99D9}" srcOrd="0" destOrd="0" presId="urn:microsoft.com/office/officeart/2005/8/layout/chevron2"/>
    <dgm:cxn modelId="{E7D1D98E-FBF8-4CF5-A981-3135A6EF26AC}" type="presOf" srcId="{24631719-121B-409C-B300-D8388A78B626}" destId="{974D229E-B4F8-4A69-A75E-A802AC456183}" srcOrd="0" destOrd="0" presId="urn:microsoft.com/office/officeart/2005/8/layout/chevron2"/>
    <dgm:cxn modelId="{0EB1D650-B4F6-4617-A78D-B8BDC25DF116}" type="presOf" srcId="{A972633D-159B-498C-8034-859F3B3E77F2}" destId="{A2BAC6DF-7F09-4CEF-B9EE-CE1569D0E474}" srcOrd="0" destOrd="0" presId="urn:microsoft.com/office/officeart/2005/8/layout/chevron2"/>
    <dgm:cxn modelId="{3F395583-B2B9-4167-A8CA-BEF0A25151DD}" srcId="{F187213D-5AF4-4918-8DE7-D8E221F1713C}" destId="{A972633D-159B-498C-8034-859F3B3E77F2}" srcOrd="0" destOrd="0" parTransId="{06F1F66D-C731-4A13-B1A7-146668940AF2}" sibTransId="{0AE50E99-26CA-4696-8610-4CA957C0CF2D}"/>
    <dgm:cxn modelId="{76ED3A39-2750-4AD2-B93C-13AED2AF34C3}" type="presOf" srcId="{BD56DFD0-42FA-4A2C-AD40-F7B090293573}" destId="{D0BCF292-D2DA-4A0C-BAC9-AB5A3E6FAE79}" srcOrd="0" destOrd="0" presId="urn:microsoft.com/office/officeart/2005/8/layout/chevron2"/>
    <dgm:cxn modelId="{B0BC55C2-87F3-41F8-AAD9-B5C3368874D9}" srcId="{24FC0405-5591-4824-A2BD-1E9E43CBCC4F}" destId="{FE882A6F-9CA1-4879-8CFF-6584FCB75D54}" srcOrd="0" destOrd="0" parTransId="{98CE2AEB-FDCF-4759-88A1-D9309E73C6AB}" sibTransId="{B27C3EBA-5733-45B4-899B-2ED1237CE45F}"/>
    <dgm:cxn modelId="{FF0FE28F-8A7F-448C-9542-181F596FE792}" srcId="{53FD745D-47E8-465F-86C1-9656FDC090C6}" destId="{24FC0405-5591-4824-A2BD-1E9E43CBCC4F}" srcOrd="3" destOrd="0" parTransId="{3D4AC894-B1DA-462B-9C15-948C39BF6A1A}" sibTransId="{EAFD6D02-1CBD-461A-AD99-D2AF7A25EA12}"/>
    <dgm:cxn modelId="{9B86139A-68AE-48E5-9EE7-593095D57704}" srcId="{53FD745D-47E8-465F-86C1-9656FDC090C6}" destId="{24631719-121B-409C-B300-D8388A78B626}" srcOrd="1" destOrd="0" parTransId="{2A6CEFD3-5F44-4F08-A3C0-070801EB46E8}" sibTransId="{12C8D099-E810-45D8-B837-86848AA2DF90}"/>
    <dgm:cxn modelId="{915E4FE8-DAD1-44E4-87C2-4453259FDB3C}" type="presOf" srcId="{99F65B4C-6FDA-476D-AEF7-FBA3BC2970F2}" destId="{2CD006D2-96AF-4505-905E-7794182896A3}" srcOrd="0" destOrd="0" presId="urn:microsoft.com/office/officeart/2005/8/layout/chevron2"/>
    <dgm:cxn modelId="{F803CB59-81FD-42DC-BCB3-94EA52FE22A5}" srcId="{24631719-121B-409C-B300-D8388A78B626}" destId="{E784965B-1102-4250-A9EA-07AA6E5B6FAE}" srcOrd="0" destOrd="0" parTransId="{1D5A5E61-CB22-4751-A5D1-CA9535C025B7}" sibTransId="{AD27378F-A283-4B38-AB34-4A67C36D99C1}"/>
    <dgm:cxn modelId="{D66DB5B0-FEBE-4B3F-A13D-2F03C5F6832A}" type="presOf" srcId="{E784965B-1102-4250-A9EA-07AA6E5B6FAE}" destId="{94804836-8A5B-447B-9A1F-285EA0CD42A0}" srcOrd="0" destOrd="0" presId="urn:microsoft.com/office/officeart/2005/8/layout/chevron2"/>
    <dgm:cxn modelId="{D5CB2CC8-4AA9-4026-A9C2-0BA9634C3B2A}" srcId="{53FD745D-47E8-465F-86C1-9656FDC090C6}" destId="{99F65B4C-6FDA-476D-AEF7-FBA3BC2970F2}" srcOrd="2" destOrd="0" parTransId="{62FFF553-1238-40A0-99E1-CF8E0210A33F}" sibTransId="{869C5B44-8A4C-44FA-9C7C-CBED3EB02047}"/>
    <dgm:cxn modelId="{0CD26843-0569-4B38-BE4D-B2944E3743BF}" type="presOf" srcId="{F187213D-5AF4-4918-8DE7-D8E221F1713C}" destId="{83B5A76E-6974-46BE-8CA2-2E61DF310224}" srcOrd="0" destOrd="0" presId="urn:microsoft.com/office/officeart/2005/8/layout/chevron2"/>
    <dgm:cxn modelId="{D5F1E6C9-39DB-4680-8178-6888642DA823}" srcId="{53FD745D-47E8-465F-86C1-9656FDC090C6}" destId="{F187213D-5AF4-4918-8DE7-D8E221F1713C}" srcOrd="0" destOrd="0" parTransId="{91B37AF0-318C-4EF5-9DE9-1B0B2F377010}" sibTransId="{A7853C3E-8F61-48A5-B898-E435D68AB6C4}"/>
    <dgm:cxn modelId="{4D2C428E-5F18-4D3D-809F-F14ADEF49726}" srcId="{99F65B4C-6FDA-476D-AEF7-FBA3BC2970F2}" destId="{BD56DFD0-42FA-4A2C-AD40-F7B090293573}" srcOrd="0" destOrd="0" parTransId="{599E746A-55B9-4424-ADCA-FF543D27D83B}" sibTransId="{3DAA9D4D-2F18-4396-BAFE-3102AA68C34C}"/>
    <dgm:cxn modelId="{4DBBB295-2647-4917-8DDC-6ACA1ADA3138}" type="presParOf" srcId="{4BEA47E5-6537-4C3E-AE46-4504668E99D9}" destId="{B368E35B-34E3-4511-8CE7-F27D906DDACD}" srcOrd="0" destOrd="0" presId="urn:microsoft.com/office/officeart/2005/8/layout/chevron2"/>
    <dgm:cxn modelId="{F9189595-C7BD-4A5B-AEE4-AC18C54AE165}" type="presParOf" srcId="{B368E35B-34E3-4511-8CE7-F27D906DDACD}" destId="{83B5A76E-6974-46BE-8CA2-2E61DF310224}" srcOrd="0" destOrd="0" presId="urn:microsoft.com/office/officeart/2005/8/layout/chevron2"/>
    <dgm:cxn modelId="{DB612357-E805-4E25-B075-4DCFBBADF931}" type="presParOf" srcId="{B368E35B-34E3-4511-8CE7-F27D906DDACD}" destId="{A2BAC6DF-7F09-4CEF-B9EE-CE1569D0E474}" srcOrd="1" destOrd="0" presId="urn:microsoft.com/office/officeart/2005/8/layout/chevron2"/>
    <dgm:cxn modelId="{902BB68A-2A64-4CDB-BAD8-017E7B1CC3F4}" type="presParOf" srcId="{4BEA47E5-6537-4C3E-AE46-4504668E99D9}" destId="{B8B183A7-E65A-4CD9-8561-EC2FE3B7519F}" srcOrd="1" destOrd="0" presId="urn:microsoft.com/office/officeart/2005/8/layout/chevron2"/>
    <dgm:cxn modelId="{EA2012AF-12A8-4960-AF96-0E177B40BCC7}" type="presParOf" srcId="{4BEA47E5-6537-4C3E-AE46-4504668E99D9}" destId="{F91BDB27-E56B-48D8-ACAA-42E1D8ACB69E}" srcOrd="2" destOrd="0" presId="urn:microsoft.com/office/officeart/2005/8/layout/chevron2"/>
    <dgm:cxn modelId="{34164751-6EF0-4846-B7A1-223ACD541191}" type="presParOf" srcId="{F91BDB27-E56B-48D8-ACAA-42E1D8ACB69E}" destId="{974D229E-B4F8-4A69-A75E-A802AC456183}" srcOrd="0" destOrd="0" presId="urn:microsoft.com/office/officeart/2005/8/layout/chevron2"/>
    <dgm:cxn modelId="{B20EF62B-2FA5-41F4-93EC-4600F173D606}" type="presParOf" srcId="{F91BDB27-E56B-48D8-ACAA-42E1D8ACB69E}" destId="{94804836-8A5B-447B-9A1F-285EA0CD42A0}" srcOrd="1" destOrd="0" presId="urn:microsoft.com/office/officeart/2005/8/layout/chevron2"/>
    <dgm:cxn modelId="{BA0BC36E-09D9-4F41-A172-ACD2145C321B}" type="presParOf" srcId="{4BEA47E5-6537-4C3E-AE46-4504668E99D9}" destId="{091EDA04-0FAA-4BF8-9E92-C3B8B781A59F}" srcOrd="3" destOrd="0" presId="urn:microsoft.com/office/officeart/2005/8/layout/chevron2"/>
    <dgm:cxn modelId="{1F05F4B5-BAF5-4AA4-BC07-2BE2A2CE86C8}" type="presParOf" srcId="{4BEA47E5-6537-4C3E-AE46-4504668E99D9}" destId="{3AAF0725-6E2E-43A9-B4CB-1575227D4C09}" srcOrd="4" destOrd="0" presId="urn:microsoft.com/office/officeart/2005/8/layout/chevron2"/>
    <dgm:cxn modelId="{EBC142BE-6AF9-4C99-95A1-3A0FE1067E11}" type="presParOf" srcId="{3AAF0725-6E2E-43A9-B4CB-1575227D4C09}" destId="{2CD006D2-96AF-4505-905E-7794182896A3}" srcOrd="0" destOrd="0" presId="urn:microsoft.com/office/officeart/2005/8/layout/chevron2"/>
    <dgm:cxn modelId="{082F6003-84A9-47EB-9A4D-814295DED1D5}" type="presParOf" srcId="{3AAF0725-6E2E-43A9-B4CB-1575227D4C09}" destId="{D0BCF292-D2DA-4A0C-BAC9-AB5A3E6FAE79}" srcOrd="1" destOrd="0" presId="urn:microsoft.com/office/officeart/2005/8/layout/chevron2"/>
    <dgm:cxn modelId="{19383FBB-187E-4B63-9284-A6F031267FC3}" type="presParOf" srcId="{4BEA47E5-6537-4C3E-AE46-4504668E99D9}" destId="{2AA2DFF8-AB5E-4790-8EDC-FC16BAEA31F4}" srcOrd="5" destOrd="0" presId="urn:microsoft.com/office/officeart/2005/8/layout/chevron2"/>
    <dgm:cxn modelId="{192847A5-5D58-4F75-B212-2F513A86332E}" type="presParOf" srcId="{4BEA47E5-6537-4C3E-AE46-4504668E99D9}" destId="{7783F22D-AE89-4ED7-9427-077C22D76E6D}" srcOrd="6" destOrd="0" presId="urn:microsoft.com/office/officeart/2005/8/layout/chevron2"/>
    <dgm:cxn modelId="{89EEF5FD-ADF8-4BC6-ABC9-03C4236D4959}" type="presParOf" srcId="{7783F22D-AE89-4ED7-9427-077C22D76E6D}" destId="{5E09815F-CDB4-4646-9CE1-4563F4A18164}" srcOrd="0" destOrd="0" presId="urn:microsoft.com/office/officeart/2005/8/layout/chevron2"/>
    <dgm:cxn modelId="{1D40448C-3241-4F49-BAB1-C84FA80CED6B}" type="presParOf" srcId="{7783F22D-AE89-4ED7-9427-077C22D76E6D}" destId="{0178ADBA-445C-45E2-8AF0-F07B3154BF53}"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B67BD4-030A-4F7C-8BEB-C35CF2F63CF1}">
      <dsp:nvSpPr>
        <dsp:cNvPr id="0" name=""/>
        <dsp:cNvSpPr/>
      </dsp:nvSpPr>
      <dsp:spPr>
        <a:xfrm>
          <a:off x="4845111" y="2383562"/>
          <a:ext cx="91440" cy="333743"/>
        </a:xfrm>
        <a:custGeom>
          <a:avLst/>
          <a:gdLst/>
          <a:ahLst/>
          <a:cxnLst/>
          <a:rect l="0" t="0" r="0" b="0"/>
          <a:pathLst>
            <a:path>
              <a:moveTo>
                <a:pt x="45720" y="0"/>
              </a:moveTo>
              <a:lnTo>
                <a:pt x="45720" y="33374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BA731A-34CB-4F1E-83B3-1D5DEA0CC97F}">
      <dsp:nvSpPr>
        <dsp:cNvPr id="0" name=""/>
        <dsp:cNvSpPr/>
      </dsp:nvSpPr>
      <dsp:spPr>
        <a:xfrm>
          <a:off x="3488281" y="1321129"/>
          <a:ext cx="1402550" cy="333743"/>
        </a:xfrm>
        <a:custGeom>
          <a:avLst/>
          <a:gdLst/>
          <a:ahLst/>
          <a:cxnLst/>
          <a:rect l="0" t="0" r="0" b="0"/>
          <a:pathLst>
            <a:path>
              <a:moveTo>
                <a:pt x="0" y="0"/>
              </a:moveTo>
              <a:lnTo>
                <a:pt x="0" y="227436"/>
              </a:lnTo>
              <a:lnTo>
                <a:pt x="1402550" y="227436"/>
              </a:lnTo>
              <a:lnTo>
                <a:pt x="1402550" y="3337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94B21F-64F1-4C5B-B80D-A69513A45925}">
      <dsp:nvSpPr>
        <dsp:cNvPr id="0" name=""/>
        <dsp:cNvSpPr/>
      </dsp:nvSpPr>
      <dsp:spPr>
        <a:xfrm>
          <a:off x="2085730" y="2383562"/>
          <a:ext cx="1402550" cy="333743"/>
        </a:xfrm>
        <a:custGeom>
          <a:avLst/>
          <a:gdLst/>
          <a:ahLst/>
          <a:cxnLst/>
          <a:rect l="0" t="0" r="0" b="0"/>
          <a:pathLst>
            <a:path>
              <a:moveTo>
                <a:pt x="0" y="0"/>
              </a:moveTo>
              <a:lnTo>
                <a:pt x="0" y="227436"/>
              </a:lnTo>
              <a:lnTo>
                <a:pt x="1402550" y="227436"/>
              </a:lnTo>
              <a:lnTo>
                <a:pt x="1402550" y="33374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818E4C-F726-4FE1-BE72-8759D5D0B9AC}">
      <dsp:nvSpPr>
        <dsp:cNvPr id="0" name=""/>
        <dsp:cNvSpPr/>
      </dsp:nvSpPr>
      <dsp:spPr>
        <a:xfrm>
          <a:off x="2040010" y="2383562"/>
          <a:ext cx="91440" cy="333743"/>
        </a:xfrm>
        <a:custGeom>
          <a:avLst/>
          <a:gdLst/>
          <a:ahLst/>
          <a:cxnLst/>
          <a:rect l="0" t="0" r="0" b="0"/>
          <a:pathLst>
            <a:path>
              <a:moveTo>
                <a:pt x="45720" y="0"/>
              </a:moveTo>
              <a:lnTo>
                <a:pt x="45720" y="33374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DE8E93-1E1B-4EC2-804E-72FF0F522251}">
      <dsp:nvSpPr>
        <dsp:cNvPr id="0" name=""/>
        <dsp:cNvSpPr/>
      </dsp:nvSpPr>
      <dsp:spPr>
        <a:xfrm>
          <a:off x="683179" y="2383562"/>
          <a:ext cx="1402550" cy="333743"/>
        </a:xfrm>
        <a:custGeom>
          <a:avLst/>
          <a:gdLst/>
          <a:ahLst/>
          <a:cxnLst/>
          <a:rect l="0" t="0" r="0" b="0"/>
          <a:pathLst>
            <a:path>
              <a:moveTo>
                <a:pt x="1402550" y="0"/>
              </a:moveTo>
              <a:lnTo>
                <a:pt x="1402550" y="227436"/>
              </a:lnTo>
              <a:lnTo>
                <a:pt x="0" y="227436"/>
              </a:lnTo>
              <a:lnTo>
                <a:pt x="0" y="33374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F20845-BA87-4616-920D-7F6F86B30D81}">
      <dsp:nvSpPr>
        <dsp:cNvPr id="0" name=""/>
        <dsp:cNvSpPr/>
      </dsp:nvSpPr>
      <dsp:spPr>
        <a:xfrm>
          <a:off x="2085730" y="1321129"/>
          <a:ext cx="1402550" cy="333743"/>
        </a:xfrm>
        <a:custGeom>
          <a:avLst/>
          <a:gdLst/>
          <a:ahLst/>
          <a:cxnLst/>
          <a:rect l="0" t="0" r="0" b="0"/>
          <a:pathLst>
            <a:path>
              <a:moveTo>
                <a:pt x="1402550" y="0"/>
              </a:moveTo>
              <a:lnTo>
                <a:pt x="1402550" y="227436"/>
              </a:lnTo>
              <a:lnTo>
                <a:pt x="0" y="227436"/>
              </a:lnTo>
              <a:lnTo>
                <a:pt x="0" y="3337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C35CF9-7275-4868-A1BF-A325998641E3}">
      <dsp:nvSpPr>
        <dsp:cNvPr id="0" name=""/>
        <dsp:cNvSpPr/>
      </dsp:nvSpPr>
      <dsp:spPr>
        <a:xfrm>
          <a:off x="2255465" y="505"/>
          <a:ext cx="2465630" cy="13206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1519B0-DEB7-410D-B1A7-FAF49DC91D36}">
      <dsp:nvSpPr>
        <dsp:cNvPr id="0" name=""/>
        <dsp:cNvSpPr/>
      </dsp:nvSpPr>
      <dsp:spPr>
        <a:xfrm>
          <a:off x="2382970" y="121634"/>
          <a:ext cx="2465630" cy="132062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tr-TR" sz="1800" kern="1200" dirty="0">
              <a:latin typeface="Calibri" panose="020F0502020204030204" pitchFamily="34" charset="0"/>
              <a:cs typeface="Calibri" panose="020F0502020204030204" pitchFamily="34" charset="0"/>
            </a:rPr>
            <a:t>İSTEDİĞİM LİSE YA DA ALAN BANA BİR MESLEK KAZANDIRACAK MI?</a:t>
          </a:r>
        </a:p>
        <a:p>
          <a:pPr marL="0" lvl="0" algn="ctr" defTabSz="488950">
            <a:lnSpc>
              <a:spcPct val="90000"/>
            </a:lnSpc>
            <a:spcBef>
              <a:spcPct val="0"/>
            </a:spcBef>
            <a:spcAft>
              <a:spcPct val="35000"/>
            </a:spcAft>
            <a:buNone/>
          </a:pPr>
          <a:endParaRPr lang="tr-TR" sz="3600" kern="1200" dirty="0"/>
        </a:p>
      </dsp:txBody>
      <dsp:txXfrm>
        <a:off x="2421650" y="160314"/>
        <a:ext cx="2388270" cy="1243264"/>
      </dsp:txXfrm>
    </dsp:sp>
    <dsp:sp modelId="{49A65E06-5278-441B-B4DC-82BA5BFFE316}">
      <dsp:nvSpPr>
        <dsp:cNvPr id="0" name=""/>
        <dsp:cNvSpPr/>
      </dsp:nvSpPr>
      <dsp:spPr>
        <a:xfrm>
          <a:off x="1511959" y="1654873"/>
          <a:ext cx="1147541" cy="7286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FA1384-AB50-458D-9A97-E84A23F0C0C7}">
      <dsp:nvSpPr>
        <dsp:cNvPr id="0" name=""/>
        <dsp:cNvSpPr/>
      </dsp:nvSpPr>
      <dsp:spPr>
        <a:xfrm>
          <a:off x="1639464" y="1776002"/>
          <a:ext cx="1147541" cy="7286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a:solidFill>
                <a:schemeClr val="accent5"/>
              </a:solidFill>
              <a:latin typeface="Calibri" panose="020F0502020204030204" pitchFamily="34" charset="0"/>
              <a:cs typeface="Calibri" panose="020F0502020204030204" pitchFamily="34" charset="0"/>
            </a:rPr>
            <a:t>EVET</a:t>
          </a:r>
        </a:p>
      </dsp:txBody>
      <dsp:txXfrm>
        <a:off x="1660807" y="1797345"/>
        <a:ext cx="1104855" cy="686002"/>
      </dsp:txXfrm>
    </dsp:sp>
    <dsp:sp modelId="{C4E087F6-94C2-4AE5-A7B3-CA97BCF8B9B0}">
      <dsp:nvSpPr>
        <dsp:cNvPr id="0" name=""/>
        <dsp:cNvSpPr/>
      </dsp:nvSpPr>
      <dsp:spPr>
        <a:xfrm>
          <a:off x="109408" y="2717305"/>
          <a:ext cx="1147541" cy="113178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4F36B0-5140-445E-BFAC-E1D7EF32B471}">
      <dsp:nvSpPr>
        <dsp:cNvPr id="0" name=""/>
        <dsp:cNvSpPr/>
      </dsp:nvSpPr>
      <dsp:spPr>
        <a:xfrm>
          <a:off x="236913" y="2838434"/>
          <a:ext cx="1147541" cy="113178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a:latin typeface="Calibri" panose="020F0502020204030204" pitchFamily="34" charset="0"/>
              <a:cs typeface="Calibri" panose="020F0502020204030204" pitchFamily="34" charset="0"/>
            </a:rPr>
            <a:t>Bu Lise/Alan  benim ilgi yetenek ve becerilerime uygun mu</a:t>
          </a:r>
          <a:r>
            <a:rPr lang="tr-TR" sz="1000" kern="1200" dirty="0"/>
            <a:t>?</a:t>
          </a:r>
        </a:p>
      </dsp:txBody>
      <dsp:txXfrm>
        <a:off x="270062" y="2871583"/>
        <a:ext cx="1081243" cy="1065486"/>
      </dsp:txXfrm>
    </dsp:sp>
    <dsp:sp modelId="{37C005BD-8256-46B3-AB9C-15F29ACF403A}">
      <dsp:nvSpPr>
        <dsp:cNvPr id="0" name=""/>
        <dsp:cNvSpPr/>
      </dsp:nvSpPr>
      <dsp:spPr>
        <a:xfrm>
          <a:off x="1511959" y="2717305"/>
          <a:ext cx="1147541" cy="12589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2D7621-C824-4A87-A583-82ABFE6152D8}">
      <dsp:nvSpPr>
        <dsp:cNvPr id="0" name=""/>
        <dsp:cNvSpPr/>
      </dsp:nvSpPr>
      <dsp:spPr>
        <a:xfrm>
          <a:off x="1639464" y="2838434"/>
          <a:ext cx="1147541" cy="12589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a:latin typeface="Calibri" panose="020F0502020204030204" pitchFamily="34" charset="0"/>
              <a:cs typeface="Calibri" panose="020F0502020204030204" pitchFamily="34" charset="0"/>
            </a:rPr>
            <a:t>Bu  Lisenin/Alanın  bana getireceği yaşam biçimi beni mutlu edecek mi?</a:t>
          </a:r>
        </a:p>
      </dsp:txBody>
      <dsp:txXfrm>
        <a:off x="1673074" y="2872044"/>
        <a:ext cx="1080321" cy="1191742"/>
      </dsp:txXfrm>
    </dsp:sp>
    <dsp:sp modelId="{F22B830B-EE70-4BD4-A85A-F52357CB93AF}">
      <dsp:nvSpPr>
        <dsp:cNvPr id="0" name=""/>
        <dsp:cNvSpPr/>
      </dsp:nvSpPr>
      <dsp:spPr>
        <a:xfrm>
          <a:off x="2914510" y="2717305"/>
          <a:ext cx="1147541" cy="12272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976168-C33E-478F-8286-005DD4DF084F}">
      <dsp:nvSpPr>
        <dsp:cNvPr id="0" name=""/>
        <dsp:cNvSpPr/>
      </dsp:nvSpPr>
      <dsp:spPr>
        <a:xfrm>
          <a:off x="3042014" y="2838434"/>
          <a:ext cx="1147541" cy="122729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a:latin typeface="Calibri" panose="020F0502020204030204" pitchFamily="34" charset="0"/>
              <a:cs typeface="Calibri" panose="020F0502020204030204" pitchFamily="34" charset="0"/>
            </a:rPr>
            <a:t>Bu Lise/alan  benim akademik başarıma uygun mu?</a:t>
          </a:r>
        </a:p>
      </dsp:txBody>
      <dsp:txXfrm>
        <a:off x="3075624" y="2872044"/>
        <a:ext cx="1080321" cy="1160074"/>
      </dsp:txXfrm>
    </dsp:sp>
    <dsp:sp modelId="{CCB5201C-A972-4C36-85AF-040EBB839D40}">
      <dsp:nvSpPr>
        <dsp:cNvPr id="0" name=""/>
        <dsp:cNvSpPr/>
      </dsp:nvSpPr>
      <dsp:spPr>
        <a:xfrm>
          <a:off x="4317060" y="1654873"/>
          <a:ext cx="1147541" cy="7286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94BAF1-0C7F-4BB5-8173-6E9508745786}">
      <dsp:nvSpPr>
        <dsp:cNvPr id="0" name=""/>
        <dsp:cNvSpPr/>
      </dsp:nvSpPr>
      <dsp:spPr>
        <a:xfrm>
          <a:off x="4444565" y="1776002"/>
          <a:ext cx="1147541" cy="7286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a:solidFill>
                <a:schemeClr val="accent5"/>
              </a:solidFill>
              <a:latin typeface="Calibri" panose="020F0502020204030204" pitchFamily="34" charset="0"/>
              <a:cs typeface="Calibri" panose="020F0502020204030204" pitchFamily="34" charset="0"/>
            </a:rPr>
            <a:t>HAYIR</a:t>
          </a:r>
        </a:p>
      </dsp:txBody>
      <dsp:txXfrm>
        <a:off x="4465908" y="1797345"/>
        <a:ext cx="1104855" cy="686002"/>
      </dsp:txXfrm>
    </dsp:sp>
    <dsp:sp modelId="{ED39761E-A0BC-47F7-9D97-47184729C33A}">
      <dsp:nvSpPr>
        <dsp:cNvPr id="0" name=""/>
        <dsp:cNvSpPr/>
      </dsp:nvSpPr>
      <dsp:spPr>
        <a:xfrm>
          <a:off x="4317060" y="2717305"/>
          <a:ext cx="1147541" cy="7286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435384-32F1-47E8-87F4-3BA7B0C8BA56}">
      <dsp:nvSpPr>
        <dsp:cNvPr id="0" name=""/>
        <dsp:cNvSpPr/>
      </dsp:nvSpPr>
      <dsp:spPr>
        <a:xfrm>
          <a:off x="4444565" y="2838434"/>
          <a:ext cx="1147541" cy="7286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a:latin typeface="Calibri" panose="020F0502020204030204" pitchFamily="34" charset="0"/>
              <a:cs typeface="Calibri" panose="020F0502020204030204" pitchFamily="34" charset="0"/>
            </a:rPr>
            <a:t>Ne yapmanız lazım</a:t>
          </a:r>
          <a:r>
            <a:rPr lang="tr-TR" sz="1400" kern="1200" dirty="0"/>
            <a:t>?</a:t>
          </a:r>
        </a:p>
      </dsp:txBody>
      <dsp:txXfrm>
        <a:off x="4465908" y="2859777"/>
        <a:ext cx="1104855" cy="686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4AB215-5109-46F0-8580-DEACB518E30B}">
      <dsp:nvSpPr>
        <dsp:cNvPr id="0" name=""/>
        <dsp:cNvSpPr/>
      </dsp:nvSpPr>
      <dsp:spPr>
        <a:xfrm>
          <a:off x="1663981" y="0"/>
          <a:ext cx="4110574" cy="4110574"/>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F290F1-AEFA-49F8-B066-E39C8BFC8924}">
      <dsp:nvSpPr>
        <dsp:cNvPr id="0" name=""/>
        <dsp:cNvSpPr/>
      </dsp:nvSpPr>
      <dsp:spPr>
        <a:xfrm>
          <a:off x="3733082" y="2604959"/>
          <a:ext cx="2671873" cy="97304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kern="1200" dirty="0">
              <a:latin typeface="Calibri" panose="020F0502020204030204" pitchFamily="34" charset="0"/>
              <a:cs typeface="Calibri" panose="020F0502020204030204" pitchFamily="34" charset="0"/>
            </a:rPr>
            <a:t>SINAVLA GİRİLEN LİSELER</a:t>
          </a:r>
        </a:p>
      </dsp:txBody>
      <dsp:txXfrm>
        <a:off x="3780582" y="2652459"/>
        <a:ext cx="2576873" cy="878049"/>
      </dsp:txXfrm>
    </dsp:sp>
    <dsp:sp modelId="{BD86CD33-B70A-4A0B-B502-57B6962869BA}">
      <dsp:nvSpPr>
        <dsp:cNvPr id="0" name=""/>
        <dsp:cNvSpPr/>
      </dsp:nvSpPr>
      <dsp:spPr>
        <a:xfrm>
          <a:off x="3719268" y="1507946"/>
          <a:ext cx="2671873" cy="97304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kern="1200" dirty="0">
              <a:latin typeface="Calibri" panose="020F0502020204030204" pitchFamily="34" charset="0"/>
              <a:cs typeface="Calibri" panose="020F0502020204030204" pitchFamily="34" charset="0"/>
            </a:rPr>
            <a:t>YETENEK SINAVI İLE GİRİLEN LİSELER</a:t>
          </a:r>
        </a:p>
      </dsp:txBody>
      <dsp:txXfrm>
        <a:off x="3766768" y="1555446"/>
        <a:ext cx="2576873" cy="878049"/>
      </dsp:txXfrm>
    </dsp:sp>
    <dsp:sp modelId="{E53B62B5-6B85-4532-8A86-239A53CDE20A}">
      <dsp:nvSpPr>
        <dsp:cNvPr id="0" name=""/>
        <dsp:cNvSpPr/>
      </dsp:nvSpPr>
      <dsp:spPr>
        <a:xfrm>
          <a:off x="3661075" y="300704"/>
          <a:ext cx="2671873" cy="97304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kern="1200" dirty="0">
              <a:latin typeface="Calibri" panose="020F0502020204030204" pitchFamily="34" charset="0"/>
              <a:cs typeface="Calibri" panose="020F0502020204030204" pitchFamily="34" charset="0"/>
            </a:rPr>
            <a:t>YEREL YERLEŞTİRME İLE GİRİLEN LİSELER</a:t>
          </a:r>
        </a:p>
      </dsp:txBody>
      <dsp:txXfrm>
        <a:off x="3708575" y="348204"/>
        <a:ext cx="2576873" cy="8780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B5A76E-6974-46BE-8CA2-2E61DF310224}">
      <dsp:nvSpPr>
        <dsp:cNvPr id="0" name=""/>
        <dsp:cNvSpPr/>
      </dsp:nvSpPr>
      <dsp:spPr>
        <a:xfrm rot="5400000">
          <a:off x="-205961" y="207335"/>
          <a:ext cx="1373074" cy="96115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r-TR" sz="1300" kern="1200" dirty="0">
              <a:latin typeface="Calibri" panose="020F0502020204030204" pitchFamily="34" charset="0"/>
              <a:cs typeface="Calibri" panose="020F0502020204030204" pitchFamily="34" charset="0"/>
            </a:rPr>
            <a:t>YEREL YERLEŞTİRME</a:t>
          </a:r>
        </a:p>
      </dsp:txBody>
      <dsp:txXfrm rot="-5400000">
        <a:off x="0" y="481950"/>
        <a:ext cx="961152" cy="411922"/>
      </dsp:txXfrm>
    </dsp:sp>
    <dsp:sp modelId="{A2BAC6DF-7F09-4CEF-B9EE-CE1569D0E474}">
      <dsp:nvSpPr>
        <dsp:cNvPr id="0" name=""/>
        <dsp:cNvSpPr/>
      </dsp:nvSpPr>
      <dsp:spPr>
        <a:xfrm rot="5400000">
          <a:off x="3597876" y="-2636054"/>
          <a:ext cx="892498" cy="616594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tr-TR" sz="2800" kern="1200" dirty="0">
              <a:latin typeface="Calibri" panose="020F0502020204030204" pitchFamily="34" charset="0"/>
              <a:cs typeface="Calibri" panose="020F0502020204030204" pitchFamily="34" charset="0"/>
            </a:rPr>
            <a:t>MESLEKİ VE TEKNİK ANADOLU LİSELERİ</a:t>
          </a:r>
        </a:p>
      </dsp:txBody>
      <dsp:txXfrm rot="-5400000">
        <a:off x="961152" y="44238"/>
        <a:ext cx="6122378" cy="805362"/>
      </dsp:txXfrm>
    </dsp:sp>
    <dsp:sp modelId="{974D229E-B4F8-4A69-A75E-A802AC456183}">
      <dsp:nvSpPr>
        <dsp:cNvPr id="0" name=""/>
        <dsp:cNvSpPr/>
      </dsp:nvSpPr>
      <dsp:spPr>
        <a:xfrm rot="5400000">
          <a:off x="-205961" y="1399287"/>
          <a:ext cx="1373074" cy="96115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r-TR" sz="1300" kern="1200" dirty="0">
              <a:latin typeface="Calibri" panose="020F0502020204030204" pitchFamily="34" charset="0"/>
              <a:cs typeface="Calibri" panose="020F0502020204030204" pitchFamily="34" charset="0"/>
            </a:rPr>
            <a:t>YEREL YERLEŞTİRME</a:t>
          </a:r>
        </a:p>
      </dsp:txBody>
      <dsp:txXfrm rot="-5400000">
        <a:off x="0" y="1673902"/>
        <a:ext cx="961152" cy="411922"/>
      </dsp:txXfrm>
    </dsp:sp>
    <dsp:sp modelId="{94804836-8A5B-447B-9A1F-285EA0CD42A0}">
      <dsp:nvSpPr>
        <dsp:cNvPr id="0" name=""/>
        <dsp:cNvSpPr/>
      </dsp:nvSpPr>
      <dsp:spPr>
        <a:xfrm rot="5400000">
          <a:off x="3582565" y="-1443398"/>
          <a:ext cx="923119" cy="616594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tr-TR" sz="2800" kern="1200" dirty="0">
              <a:latin typeface="Calibri" panose="020F0502020204030204" pitchFamily="34" charset="0"/>
              <a:cs typeface="Calibri" panose="020F0502020204030204" pitchFamily="34" charset="0"/>
            </a:rPr>
            <a:t>ANADOLU İMAM HATİP LİSELERİ</a:t>
          </a:r>
        </a:p>
      </dsp:txBody>
      <dsp:txXfrm rot="-5400000">
        <a:off x="961152" y="1223078"/>
        <a:ext cx="6120883" cy="832993"/>
      </dsp:txXfrm>
    </dsp:sp>
    <dsp:sp modelId="{2CD006D2-96AF-4505-905E-7794182896A3}">
      <dsp:nvSpPr>
        <dsp:cNvPr id="0" name=""/>
        <dsp:cNvSpPr/>
      </dsp:nvSpPr>
      <dsp:spPr>
        <a:xfrm rot="5400000">
          <a:off x="-205961" y="2575928"/>
          <a:ext cx="1373074" cy="96115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r-TR" sz="1300" kern="1200" dirty="0">
              <a:latin typeface="Calibri" panose="020F0502020204030204" pitchFamily="34" charset="0"/>
              <a:cs typeface="Calibri" panose="020F0502020204030204" pitchFamily="34" charset="0"/>
            </a:rPr>
            <a:t>YEREL YERLEŞTİRME</a:t>
          </a:r>
        </a:p>
      </dsp:txBody>
      <dsp:txXfrm rot="-5400000">
        <a:off x="0" y="2850543"/>
        <a:ext cx="961152" cy="411922"/>
      </dsp:txXfrm>
    </dsp:sp>
    <dsp:sp modelId="{D0BCF292-D2DA-4A0C-BAC9-AB5A3E6FAE79}">
      <dsp:nvSpPr>
        <dsp:cNvPr id="0" name=""/>
        <dsp:cNvSpPr/>
      </dsp:nvSpPr>
      <dsp:spPr>
        <a:xfrm rot="5400000">
          <a:off x="3597876" y="-266757"/>
          <a:ext cx="892498" cy="616594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tr-TR" sz="2800" kern="1200" dirty="0">
              <a:latin typeface="Calibri" panose="020F0502020204030204" pitchFamily="34" charset="0"/>
              <a:cs typeface="Calibri" panose="020F0502020204030204" pitchFamily="34" charset="0"/>
            </a:rPr>
            <a:t>ANADOLU LİSELERİ</a:t>
          </a:r>
        </a:p>
      </dsp:txBody>
      <dsp:txXfrm rot="-5400000">
        <a:off x="961152" y="2413535"/>
        <a:ext cx="6122378" cy="8053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B936A7-76BC-4EAF-BC77-1F9B256CB369}">
      <dsp:nvSpPr>
        <dsp:cNvPr id="0" name=""/>
        <dsp:cNvSpPr/>
      </dsp:nvSpPr>
      <dsp:spPr>
        <a:xfrm>
          <a:off x="1098" y="2004395"/>
          <a:ext cx="1603632" cy="801816"/>
        </a:xfrm>
        <a:prstGeom prst="roundRect">
          <a:avLst>
            <a:gd name="adj" fmla="val 1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a:t>8. Sınıf	</a:t>
          </a:r>
        </a:p>
      </dsp:txBody>
      <dsp:txXfrm>
        <a:off x="24582" y="2027879"/>
        <a:ext cx="1556664" cy="754848"/>
      </dsp:txXfrm>
    </dsp:sp>
    <dsp:sp modelId="{B40CACAF-5D02-4E42-9A00-2107B9771FFD}">
      <dsp:nvSpPr>
        <dsp:cNvPr id="0" name=""/>
        <dsp:cNvSpPr/>
      </dsp:nvSpPr>
      <dsp:spPr>
        <a:xfrm rot="18770822">
          <a:off x="1453830" y="2045831"/>
          <a:ext cx="943252" cy="27377"/>
        </a:xfrm>
        <a:custGeom>
          <a:avLst/>
          <a:gdLst/>
          <a:ahLst/>
          <a:cxnLst/>
          <a:rect l="0" t="0" r="0" b="0"/>
          <a:pathLst>
            <a:path>
              <a:moveTo>
                <a:pt x="0" y="13688"/>
              </a:moveTo>
              <a:lnTo>
                <a:pt x="943252" y="13688"/>
              </a:lnTo>
            </a:path>
          </a:pathLst>
        </a:cu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1901875" y="2035939"/>
        <a:ext cx="47162" cy="47162"/>
      </dsp:txXfrm>
    </dsp:sp>
    <dsp:sp modelId="{CFC9F212-0618-4EA6-9AD4-DB5D51E56CF7}">
      <dsp:nvSpPr>
        <dsp:cNvPr id="0" name=""/>
        <dsp:cNvSpPr/>
      </dsp:nvSpPr>
      <dsp:spPr>
        <a:xfrm>
          <a:off x="2246183" y="1312829"/>
          <a:ext cx="1603632" cy="801816"/>
        </a:xfrm>
        <a:prstGeom prst="roundRect">
          <a:avLst>
            <a:gd name="adj" fmla="val 1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a:t>Merkezi sınav</a:t>
          </a:r>
        </a:p>
      </dsp:txBody>
      <dsp:txXfrm>
        <a:off x="2269667" y="1336313"/>
        <a:ext cx="1556664" cy="754848"/>
      </dsp:txXfrm>
    </dsp:sp>
    <dsp:sp modelId="{076866B8-8C0E-4C0F-B5B7-9A34A27E2322}">
      <dsp:nvSpPr>
        <dsp:cNvPr id="0" name=""/>
        <dsp:cNvSpPr/>
      </dsp:nvSpPr>
      <dsp:spPr>
        <a:xfrm>
          <a:off x="3849816" y="1700048"/>
          <a:ext cx="641452" cy="27377"/>
        </a:xfrm>
        <a:custGeom>
          <a:avLst/>
          <a:gdLst/>
          <a:ahLst/>
          <a:cxnLst/>
          <a:rect l="0" t="0" r="0" b="0"/>
          <a:pathLst>
            <a:path>
              <a:moveTo>
                <a:pt x="0" y="13688"/>
              </a:moveTo>
              <a:lnTo>
                <a:pt x="641452" y="13688"/>
              </a:lnTo>
            </a:path>
          </a:pathLst>
        </a:custGeom>
        <a:noFill/>
        <a:ln w="25400"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154506" y="1697701"/>
        <a:ext cx="32072" cy="32072"/>
      </dsp:txXfrm>
    </dsp:sp>
    <dsp:sp modelId="{FAE274D9-F0D7-495C-8B0C-EC8E2EB5264E}">
      <dsp:nvSpPr>
        <dsp:cNvPr id="0" name=""/>
        <dsp:cNvSpPr/>
      </dsp:nvSpPr>
      <dsp:spPr>
        <a:xfrm>
          <a:off x="4491269" y="1312829"/>
          <a:ext cx="1603632" cy="801816"/>
        </a:xfrm>
        <a:prstGeom prst="roundRect">
          <a:avLst>
            <a:gd name="adj" fmla="val 10000"/>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a:t>Anadolu teknik programı</a:t>
          </a:r>
        </a:p>
      </dsp:txBody>
      <dsp:txXfrm>
        <a:off x="4514753" y="1336313"/>
        <a:ext cx="1556664" cy="754848"/>
      </dsp:txXfrm>
    </dsp:sp>
    <dsp:sp modelId="{D15441CE-FF78-46FF-9AC2-0003898D3D44}">
      <dsp:nvSpPr>
        <dsp:cNvPr id="0" name=""/>
        <dsp:cNvSpPr/>
      </dsp:nvSpPr>
      <dsp:spPr>
        <a:xfrm rot="2829178">
          <a:off x="1453830" y="2737398"/>
          <a:ext cx="943252" cy="27377"/>
        </a:xfrm>
        <a:custGeom>
          <a:avLst/>
          <a:gdLst/>
          <a:ahLst/>
          <a:cxnLst/>
          <a:rect l="0" t="0" r="0" b="0"/>
          <a:pathLst>
            <a:path>
              <a:moveTo>
                <a:pt x="0" y="13688"/>
              </a:moveTo>
              <a:lnTo>
                <a:pt x="943252" y="13688"/>
              </a:lnTo>
            </a:path>
          </a:pathLst>
        </a:cu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1901875" y="2727505"/>
        <a:ext cx="47162" cy="47162"/>
      </dsp:txXfrm>
    </dsp:sp>
    <dsp:sp modelId="{CED97FE7-2414-454E-8ACF-457884326C7E}">
      <dsp:nvSpPr>
        <dsp:cNvPr id="0" name=""/>
        <dsp:cNvSpPr/>
      </dsp:nvSpPr>
      <dsp:spPr>
        <a:xfrm>
          <a:off x="2246183" y="2695962"/>
          <a:ext cx="1603632" cy="801816"/>
        </a:xfrm>
        <a:prstGeom prst="roundRect">
          <a:avLst>
            <a:gd name="adj" fmla="val 1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a:t>Mahalli Yerleştirme</a:t>
          </a:r>
        </a:p>
      </dsp:txBody>
      <dsp:txXfrm>
        <a:off x="2269667" y="2719446"/>
        <a:ext cx="1556664" cy="754848"/>
      </dsp:txXfrm>
    </dsp:sp>
    <dsp:sp modelId="{64B84292-4E59-45ED-882C-1896324085AD}">
      <dsp:nvSpPr>
        <dsp:cNvPr id="0" name=""/>
        <dsp:cNvSpPr/>
      </dsp:nvSpPr>
      <dsp:spPr>
        <a:xfrm rot="19457599">
          <a:off x="3775566" y="2852659"/>
          <a:ext cx="789951" cy="27377"/>
        </a:xfrm>
        <a:custGeom>
          <a:avLst/>
          <a:gdLst/>
          <a:ahLst/>
          <a:cxnLst/>
          <a:rect l="0" t="0" r="0" b="0"/>
          <a:pathLst>
            <a:path>
              <a:moveTo>
                <a:pt x="0" y="13688"/>
              </a:moveTo>
              <a:lnTo>
                <a:pt x="789951" y="13688"/>
              </a:lnTo>
            </a:path>
          </a:pathLst>
        </a:custGeom>
        <a:noFill/>
        <a:ln w="25400"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150793" y="2846599"/>
        <a:ext cx="39497" cy="39497"/>
      </dsp:txXfrm>
    </dsp:sp>
    <dsp:sp modelId="{A6AD5D28-13C2-4C61-B69E-957127C0C2C2}">
      <dsp:nvSpPr>
        <dsp:cNvPr id="0" name=""/>
        <dsp:cNvSpPr/>
      </dsp:nvSpPr>
      <dsp:spPr>
        <a:xfrm>
          <a:off x="4491269" y="2234917"/>
          <a:ext cx="1603632" cy="801816"/>
        </a:xfrm>
        <a:prstGeom prst="roundRect">
          <a:avLst>
            <a:gd name="adj" fmla="val 10000"/>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a:t>Anadolu meslek programı</a:t>
          </a:r>
        </a:p>
      </dsp:txBody>
      <dsp:txXfrm>
        <a:off x="4514753" y="2258401"/>
        <a:ext cx="1556664" cy="754848"/>
      </dsp:txXfrm>
    </dsp:sp>
    <dsp:sp modelId="{8EDBEAB9-4869-48AC-BF3F-CD66020464C8}">
      <dsp:nvSpPr>
        <dsp:cNvPr id="0" name=""/>
        <dsp:cNvSpPr/>
      </dsp:nvSpPr>
      <dsp:spPr>
        <a:xfrm rot="2142401">
          <a:off x="3775566" y="3313703"/>
          <a:ext cx="789951" cy="27377"/>
        </a:xfrm>
        <a:custGeom>
          <a:avLst/>
          <a:gdLst/>
          <a:ahLst/>
          <a:cxnLst/>
          <a:rect l="0" t="0" r="0" b="0"/>
          <a:pathLst>
            <a:path>
              <a:moveTo>
                <a:pt x="0" y="13688"/>
              </a:moveTo>
              <a:lnTo>
                <a:pt x="789951" y="13688"/>
              </a:lnTo>
            </a:path>
          </a:pathLst>
        </a:custGeom>
        <a:noFill/>
        <a:ln w="25400"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150793" y="3307643"/>
        <a:ext cx="39497" cy="39497"/>
      </dsp:txXfrm>
    </dsp:sp>
    <dsp:sp modelId="{14C71B0E-2B3D-46F9-BEDA-23501E5F81B0}">
      <dsp:nvSpPr>
        <dsp:cNvPr id="0" name=""/>
        <dsp:cNvSpPr/>
      </dsp:nvSpPr>
      <dsp:spPr>
        <a:xfrm>
          <a:off x="4491269" y="3157006"/>
          <a:ext cx="1603632" cy="801816"/>
        </a:xfrm>
        <a:prstGeom prst="roundRect">
          <a:avLst>
            <a:gd name="adj" fmla="val 10000"/>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a:t>Mesleki eğitim merkezi programı</a:t>
          </a:r>
        </a:p>
      </dsp:txBody>
      <dsp:txXfrm>
        <a:off x="4514753" y="3180490"/>
        <a:ext cx="1556664" cy="7548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B5A76E-6974-46BE-8CA2-2E61DF310224}">
      <dsp:nvSpPr>
        <dsp:cNvPr id="0" name=""/>
        <dsp:cNvSpPr/>
      </dsp:nvSpPr>
      <dsp:spPr>
        <a:xfrm rot="5400000">
          <a:off x="-163267" y="168089"/>
          <a:ext cx="1088449" cy="76191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kern="1200" dirty="0">
              <a:latin typeface="Calibri" panose="020F0502020204030204" pitchFamily="34" charset="0"/>
              <a:cs typeface="Calibri" panose="020F0502020204030204" pitchFamily="34" charset="0"/>
            </a:rPr>
            <a:t>SINAVLA GİRİLEN LİSELER</a:t>
          </a:r>
        </a:p>
      </dsp:txBody>
      <dsp:txXfrm rot="-5400000">
        <a:off x="1" y="385778"/>
        <a:ext cx="761914" cy="326535"/>
      </dsp:txXfrm>
    </dsp:sp>
    <dsp:sp modelId="{A2BAC6DF-7F09-4CEF-B9EE-CE1569D0E474}">
      <dsp:nvSpPr>
        <dsp:cNvPr id="0" name=""/>
        <dsp:cNvSpPr/>
      </dsp:nvSpPr>
      <dsp:spPr>
        <a:xfrm rot="5400000">
          <a:off x="3590574" y="-2824396"/>
          <a:ext cx="707864" cy="636518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tr-TR" sz="3200" kern="1200" dirty="0">
              <a:latin typeface="Calibri" panose="020F0502020204030204" pitchFamily="34" charset="0"/>
              <a:cs typeface="Calibri" panose="020F0502020204030204" pitchFamily="34" charset="0"/>
            </a:rPr>
            <a:t>FEN LİSELERİ</a:t>
          </a:r>
        </a:p>
      </dsp:txBody>
      <dsp:txXfrm rot="-5400000">
        <a:off x="761915" y="38818"/>
        <a:ext cx="6330629" cy="638754"/>
      </dsp:txXfrm>
    </dsp:sp>
    <dsp:sp modelId="{974D229E-B4F8-4A69-A75E-A802AC456183}">
      <dsp:nvSpPr>
        <dsp:cNvPr id="0" name=""/>
        <dsp:cNvSpPr/>
      </dsp:nvSpPr>
      <dsp:spPr>
        <a:xfrm rot="5400000">
          <a:off x="-163267" y="1125219"/>
          <a:ext cx="1088449" cy="76191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kern="1200" dirty="0">
              <a:latin typeface="Calibri" panose="020F0502020204030204" pitchFamily="34" charset="0"/>
              <a:cs typeface="Calibri" panose="020F0502020204030204" pitchFamily="34" charset="0"/>
            </a:rPr>
            <a:t>SINAVLA GİRİLEN LİSELER</a:t>
          </a:r>
        </a:p>
      </dsp:txBody>
      <dsp:txXfrm rot="-5400000">
        <a:off x="1" y="1342908"/>
        <a:ext cx="761914" cy="326535"/>
      </dsp:txXfrm>
    </dsp:sp>
    <dsp:sp modelId="{94804836-8A5B-447B-9A1F-285EA0CD42A0}">
      <dsp:nvSpPr>
        <dsp:cNvPr id="0" name=""/>
        <dsp:cNvSpPr/>
      </dsp:nvSpPr>
      <dsp:spPr>
        <a:xfrm rot="5400000">
          <a:off x="3578623" y="-1866894"/>
          <a:ext cx="731766" cy="636518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tr-TR" sz="3200" kern="1200" dirty="0">
              <a:latin typeface="Calibri" panose="020F0502020204030204" pitchFamily="34" charset="0"/>
              <a:cs typeface="Calibri" panose="020F0502020204030204" pitchFamily="34" charset="0"/>
            </a:rPr>
            <a:t>SOSYAL BİLİMLER LİSELERİ</a:t>
          </a:r>
        </a:p>
      </dsp:txBody>
      <dsp:txXfrm rot="-5400000">
        <a:off x="761914" y="985537"/>
        <a:ext cx="6329462" cy="660322"/>
      </dsp:txXfrm>
    </dsp:sp>
    <dsp:sp modelId="{2CD006D2-96AF-4505-905E-7794182896A3}">
      <dsp:nvSpPr>
        <dsp:cNvPr id="0" name=""/>
        <dsp:cNvSpPr/>
      </dsp:nvSpPr>
      <dsp:spPr>
        <a:xfrm rot="5400000">
          <a:off x="-163267" y="2070211"/>
          <a:ext cx="1088449" cy="76191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kern="1200" dirty="0">
              <a:latin typeface="Calibri" panose="020F0502020204030204" pitchFamily="34" charset="0"/>
              <a:cs typeface="Calibri" panose="020F0502020204030204" pitchFamily="34" charset="0"/>
            </a:rPr>
            <a:t>SINAVLA GİRİLEN LİSELER</a:t>
          </a:r>
        </a:p>
      </dsp:txBody>
      <dsp:txXfrm rot="-5400000">
        <a:off x="1" y="2287900"/>
        <a:ext cx="761914" cy="326535"/>
      </dsp:txXfrm>
    </dsp:sp>
    <dsp:sp modelId="{D0BCF292-D2DA-4A0C-BAC9-AB5A3E6FAE79}">
      <dsp:nvSpPr>
        <dsp:cNvPr id="0" name=""/>
        <dsp:cNvSpPr/>
      </dsp:nvSpPr>
      <dsp:spPr>
        <a:xfrm rot="5400000">
          <a:off x="3590760" y="-921901"/>
          <a:ext cx="707492" cy="636518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tr-TR" sz="2800" kern="1200" dirty="0">
              <a:latin typeface="Calibri" panose="020F0502020204030204" pitchFamily="34" charset="0"/>
              <a:cs typeface="Calibri" panose="020F0502020204030204" pitchFamily="34" charset="0"/>
            </a:rPr>
            <a:t>PROJE ANADOLU VE ANADOLU İMAM HATİP LİSELERİ</a:t>
          </a:r>
        </a:p>
      </dsp:txBody>
      <dsp:txXfrm rot="-5400000">
        <a:off x="761915" y="1941481"/>
        <a:ext cx="6330647" cy="638418"/>
      </dsp:txXfrm>
    </dsp:sp>
    <dsp:sp modelId="{5E09815F-CDB4-4646-9CE1-4563F4A18164}">
      <dsp:nvSpPr>
        <dsp:cNvPr id="0" name=""/>
        <dsp:cNvSpPr/>
      </dsp:nvSpPr>
      <dsp:spPr>
        <a:xfrm rot="5400000">
          <a:off x="-163267" y="3134338"/>
          <a:ext cx="1088449" cy="76191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kern="1200" dirty="0">
              <a:latin typeface="Calibri" panose="020F0502020204030204" pitchFamily="34" charset="0"/>
              <a:cs typeface="Calibri" panose="020F0502020204030204" pitchFamily="34" charset="0"/>
            </a:rPr>
            <a:t>SINAVLA GİRİLEN LİSELER</a:t>
          </a:r>
        </a:p>
      </dsp:txBody>
      <dsp:txXfrm rot="-5400000">
        <a:off x="1" y="3352027"/>
        <a:ext cx="761914" cy="326535"/>
      </dsp:txXfrm>
    </dsp:sp>
    <dsp:sp modelId="{0178ADBA-445C-45E2-8AF0-F07B3154BF53}">
      <dsp:nvSpPr>
        <dsp:cNvPr id="0" name=""/>
        <dsp:cNvSpPr/>
      </dsp:nvSpPr>
      <dsp:spPr>
        <a:xfrm rot="5400000">
          <a:off x="3471626" y="142224"/>
          <a:ext cx="945761" cy="636518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tr-TR" sz="2800" b="1" kern="1200" dirty="0">
              <a:solidFill>
                <a:schemeClr val="accent1">
                  <a:lumMod val="75000"/>
                </a:schemeClr>
              </a:solidFill>
              <a:latin typeface="Calibri" panose="020F0502020204030204" pitchFamily="34" charset="0"/>
              <a:cs typeface="Calibri" panose="020F0502020204030204" pitchFamily="34" charset="0"/>
            </a:rPr>
            <a:t>MESLEKİ VE TEKNİK ANADOLU  LİSELERİNİN TEKNİK PROGRAMLARI</a:t>
          </a:r>
          <a:endParaRPr lang="tr-TR" sz="2800" kern="1200" dirty="0">
            <a:solidFill>
              <a:schemeClr val="accent1">
                <a:lumMod val="75000"/>
              </a:schemeClr>
            </a:solidFill>
            <a:latin typeface="Calibri" panose="020F0502020204030204" pitchFamily="34" charset="0"/>
            <a:cs typeface="Calibri" panose="020F0502020204030204" pitchFamily="34" charset="0"/>
          </a:endParaRPr>
        </a:p>
      </dsp:txBody>
      <dsp:txXfrm rot="-5400000">
        <a:off x="761915" y="2898103"/>
        <a:ext cx="6319016" cy="85342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xmlns="" val="314253923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7" name="Google Shape;387;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r>
              <a:rPr lang="tr-TR" dirty="0"/>
              <a:t>**Not: İlk üç kriterde</a:t>
            </a:r>
            <a:r>
              <a:rPr lang="tr-TR" baseline="0" dirty="0"/>
              <a:t> eşitlik olması halinde sırasıyla 8, 7, 6. sınıf YBP dikkate alınarak yerleştirme yapılır</a:t>
            </a:r>
            <a:endParaRPr lang="tr-TR" dirty="0"/>
          </a:p>
        </p:txBody>
      </p:sp>
    </p:spTree>
    <p:extLst>
      <p:ext uri="{BB962C8B-B14F-4D97-AF65-F5344CB8AC3E}">
        <p14:creationId xmlns:p14="http://schemas.microsoft.com/office/powerpoint/2010/main" xmlns="" val="2978820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7" name="Google Shape;387;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Google Shape;464;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5" name="Google Shape;465;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ayt Görüntüsü Yer Tutucusu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39939"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a:p>
        </p:txBody>
      </p:sp>
      <p:sp>
        <p:nvSpPr>
          <p:cNvPr id="37892" name="Slayt Numarası Yer Tutucusu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0E30644A-C8E4-472D-9DC1-9F371A4D0F0D}" type="slidenum">
              <a:rPr lang="tr-TR" altLang="tr-TR" smtClean="0"/>
              <a:pPr fontAlgn="base">
                <a:spcBef>
                  <a:spcPct val="0"/>
                </a:spcBef>
                <a:spcAft>
                  <a:spcPct val="0"/>
                </a:spcAft>
                <a:defRPr/>
              </a:pPr>
              <a:t>15</a:t>
            </a:fld>
            <a:endParaRPr lang="tr-TR" alt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r>
              <a:rPr lang="tr-TR" dirty="0"/>
              <a:t>Teknik Eğitim fakültelerinin yeni  ismi Teknoloji fakülteleri olmuştur. Mühendislik bölümleri vardır.  </a:t>
            </a:r>
          </a:p>
        </p:txBody>
      </p:sp>
    </p:spTree>
    <p:extLst>
      <p:ext uri="{BB962C8B-B14F-4D97-AF65-F5344CB8AC3E}">
        <p14:creationId xmlns:p14="http://schemas.microsoft.com/office/powerpoint/2010/main" xmlns="" val="17500132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9" name="Google Shape;40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Google Shape;42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1" name="Google Shape;42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tr-TR" dirty="0"/>
              <a:t>AVANTAJLARI: EK PUAN VE</a:t>
            </a:r>
            <a:r>
              <a:rPr lang="tr-TR" baseline="0" dirty="0"/>
              <a:t> MTOK üniversite için eklenebilir.</a:t>
            </a:r>
            <a:endParaRPr lang="tr-TR" dirty="0"/>
          </a:p>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22740020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9" name="Google Shape;40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35657974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Google Shape;42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1" name="Google Shape;42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Char char="●"/>
              <a:tabLst/>
              <a:defRPr/>
            </a:pPr>
            <a:r>
              <a:rPr lang="tr-TR" dirty="0"/>
              <a:t>Cevabınız </a:t>
            </a:r>
            <a:r>
              <a:rPr lang="tr-TR" b="1" dirty="0"/>
              <a:t>HAYIR</a:t>
            </a:r>
            <a:r>
              <a:rPr lang="tr-TR" dirty="0"/>
              <a:t> ise öncelikle kendimizi, Liseleri ve alan /dallarını iyi bir şekilde tanımamız gerekir. </a:t>
            </a:r>
          </a:p>
          <a:p>
            <a:pPr marL="139700" indent="0">
              <a:buNone/>
            </a:pPr>
            <a:endParaRPr lang="tr-TR" dirty="0"/>
          </a:p>
        </p:txBody>
      </p:sp>
    </p:spTree>
    <p:extLst>
      <p:ext uri="{BB962C8B-B14F-4D97-AF65-F5344CB8AC3E}">
        <p14:creationId xmlns:p14="http://schemas.microsoft.com/office/powerpoint/2010/main" xmlns="" val="28198980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9" name="Google Shape;40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xmlns="" val="38107606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3"/>
        <p:cNvGrpSpPr/>
        <p:nvPr/>
      </p:nvGrpSpPr>
      <p:grpSpPr>
        <a:xfrm>
          <a:off x="0" y="0"/>
          <a:ext cx="0" cy="0"/>
          <a:chOff x="0" y="0"/>
          <a:chExt cx="0" cy="0"/>
        </a:xfrm>
      </p:grpSpPr>
      <p:sp>
        <p:nvSpPr>
          <p:cNvPr id="414" name="Google Shape;414;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5" name="Google Shape;415;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pPr marL="139700" indent="0">
              <a:buNone/>
            </a:pPr>
            <a:r>
              <a:rPr lang="tr-TR" dirty="0"/>
              <a:t>*İlimizdeki Mesleki ve Teknik Anadolu Liselerinin sınavla öğrenci alan bölümleri</a:t>
            </a:r>
          </a:p>
          <a:p>
            <a:pPr marL="139700" indent="0">
              <a:buNone/>
            </a:pPr>
            <a:endParaRPr lang="tr-TR" dirty="0"/>
          </a:p>
          <a:p>
            <a:r>
              <a:rPr lang="tr-TR" dirty="0"/>
              <a:t>Uçak Bakım Alanı</a:t>
            </a:r>
          </a:p>
          <a:p>
            <a:r>
              <a:rPr lang="tr-TR" dirty="0"/>
              <a:t>İnşaat Teknolojisi Alanı</a:t>
            </a:r>
          </a:p>
          <a:p>
            <a:r>
              <a:rPr lang="tr-TR" dirty="0"/>
              <a:t>Kimya Teknoloji Alanı</a:t>
            </a:r>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Char char="●"/>
              <a:tabLst/>
              <a:defRPr/>
            </a:pPr>
            <a:r>
              <a:rPr lang="tr-TR" dirty="0"/>
              <a:t>Bilişim Teknolojileri Alanı</a:t>
            </a:r>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Char char="●"/>
              <a:tabLst/>
              <a:defRPr/>
            </a:pPr>
            <a:r>
              <a:rPr lang="tr-TR" dirty="0"/>
              <a:t>Endüstriyel otomasyon Teknolojileri Alanı</a:t>
            </a:r>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Char char="●"/>
              <a:tabLst/>
              <a:defRPr/>
            </a:pPr>
            <a:r>
              <a:rPr lang="tr-TR" dirty="0"/>
              <a:t>Ulaştırma Hizmetleri Alanı</a:t>
            </a:r>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Char char="●"/>
              <a:tabLst/>
              <a:defRPr/>
            </a:pPr>
            <a:r>
              <a:rPr lang="tr-TR" dirty="0"/>
              <a:t>Biyomedikal Cihaz teknolojileri Alanı</a:t>
            </a:r>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Char char="●"/>
              <a:tabLst/>
              <a:defRPr/>
            </a:pPr>
            <a:r>
              <a:rPr lang="tr-TR" dirty="0"/>
              <a:t>Makine Teknolojileri Alanı</a:t>
            </a:r>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Char char="●"/>
              <a:tabLst/>
              <a:defRPr/>
            </a:pPr>
            <a:r>
              <a:rPr lang="tr-TR" dirty="0"/>
              <a:t>Yenilebilir Enerji Teknolojileri Alanı</a:t>
            </a:r>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Char char="●"/>
              <a:tabLst/>
              <a:defRPr/>
            </a:pPr>
            <a:r>
              <a:rPr lang="tr-TR" dirty="0"/>
              <a:t>Plastik Teknolojileri </a:t>
            </a:r>
            <a:r>
              <a:rPr kumimoji="0" lang="tr-TR" sz="1100" b="0" i="0" u="none" strike="noStrike" kern="0" cap="none" spc="0" normalizeH="0" baseline="0" noProof="0" dirty="0">
                <a:ln>
                  <a:noFill/>
                </a:ln>
                <a:solidFill>
                  <a:srgbClr val="000000"/>
                </a:solidFill>
                <a:effectLst/>
                <a:uLnTx/>
                <a:uFillTx/>
                <a:latin typeface="Arial"/>
                <a:cs typeface="Arial"/>
                <a:sym typeface="Arial"/>
              </a:rPr>
              <a:t>Alanı</a:t>
            </a:r>
            <a:endParaRPr lang="tr-TR" dirty="0"/>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Char char="●"/>
              <a:tabLst/>
              <a:defRPr/>
            </a:pPr>
            <a:r>
              <a:rPr lang="tr-TR" dirty="0"/>
              <a:t>Moda Tasarım Teknolojileri Alanı</a:t>
            </a:r>
          </a:p>
          <a:p>
            <a:r>
              <a:rPr lang="tr-TR" dirty="0"/>
              <a:t>Sanat ve Tasarım Alanı</a:t>
            </a:r>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Char char="●"/>
              <a:tabLst/>
              <a:defRPr/>
            </a:pPr>
            <a:r>
              <a:rPr lang="tr-TR" dirty="0"/>
              <a:t>Sağlık Hizmetleri Alanı</a:t>
            </a:r>
          </a:p>
          <a:p>
            <a:r>
              <a:rPr lang="tr-TR" dirty="0"/>
              <a:t>Motorlu araçlar Teknolojileri Alanı</a:t>
            </a:r>
          </a:p>
          <a:p>
            <a:r>
              <a:rPr lang="tr-TR" dirty="0"/>
              <a:t>Elektrik –Elektronik Teknolojisi Alanı</a:t>
            </a:r>
          </a:p>
        </p:txBody>
      </p:sp>
    </p:spTree>
    <p:extLst>
      <p:ext uri="{BB962C8B-B14F-4D97-AF65-F5344CB8AC3E}">
        <p14:creationId xmlns:p14="http://schemas.microsoft.com/office/powerpoint/2010/main" xmlns="" val="1017426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1" name="Google Shape;401;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endParaRPr lang="tr-TR" sz="1000" b="0" i="0" u="none" strike="noStrike" kern="1200" cap="none" baseline="0" dirty="0">
              <a:solidFill>
                <a:schemeClr val="tx1"/>
              </a:solidFill>
              <a:latin typeface="Arial"/>
              <a:ea typeface="Arial"/>
              <a:cs typeface="Arial"/>
              <a:sym typeface="Arial"/>
            </a:endParaRPr>
          </a:p>
          <a:p>
            <a:r>
              <a:rPr lang="tr-TR" sz="1000" b="0" i="0" u="none" strike="noStrike" kern="1200" cap="none" baseline="0" dirty="0">
                <a:solidFill>
                  <a:schemeClr val="tx1"/>
                </a:solidFill>
                <a:latin typeface="Arial"/>
                <a:ea typeface="Arial"/>
                <a:cs typeface="Arial"/>
                <a:sym typeface="Arial"/>
              </a:rPr>
              <a:t>Hayallerimize ulaşabilmek için her şeyden önce onların ulaşılabilir hayaller olması gerekir. Çünkü ancak bu şekilde onlara nasıl ulaşabileceğimizi planlayabiliriz. </a:t>
            </a:r>
          </a:p>
          <a:p>
            <a:r>
              <a:rPr lang="tr-TR" sz="1000" b="0" i="0" u="none" strike="noStrike" kern="1200" cap="none" baseline="0" dirty="0">
                <a:solidFill>
                  <a:schemeClr val="tx1"/>
                </a:solidFill>
                <a:latin typeface="Arial"/>
                <a:ea typeface="Arial"/>
                <a:cs typeface="Arial"/>
                <a:sym typeface="Arial"/>
              </a:rPr>
              <a:t>Paylaşmak isteyen öğrencilerden paylaşımlar alınır.</a:t>
            </a:r>
          </a:p>
          <a:p>
            <a:pPr marL="139700" indent="0">
              <a:buNone/>
            </a:pPr>
            <a:r>
              <a:rPr lang="tr-TR" sz="1000" b="0" i="0" u="none" strike="noStrike" kern="1200" cap="none" baseline="0" dirty="0">
                <a:solidFill>
                  <a:schemeClr val="tx1"/>
                </a:solidFill>
                <a:latin typeface="Arial"/>
                <a:ea typeface="Arial"/>
                <a:cs typeface="Arial"/>
                <a:sym typeface="Arial"/>
              </a:rPr>
              <a:t>	</a:t>
            </a:r>
          </a:p>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xmlns="" val="391936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pPr marL="139700" indent="0">
              <a:buNone/>
            </a:pPr>
            <a:r>
              <a:rPr lang="tr-TR" dirty="0"/>
              <a:t>SINAVLA GİRİLECEK OKULLARA YÖNELİK BİR HEDEFİNİZ YOKSA SINAVA GİRMEK ZORUNDA DEĞİLSİNİZ.</a:t>
            </a:r>
          </a:p>
          <a:p>
            <a:pPr marL="139700" indent="0">
              <a:buNone/>
            </a:pPr>
            <a:r>
              <a:rPr lang="tr-TR" dirty="0"/>
              <a:t>Geçen yıl İlimizde ki;</a:t>
            </a:r>
          </a:p>
          <a:p>
            <a:r>
              <a:rPr lang="tr-TR" dirty="0"/>
              <a:t>Fen liselerinin yüzdelik dilimi yaklaşık olarak 0,3 ile 5,5 aralığında </a:t>
            </a:r>
          </a:p>
          <a:p>
            <a:r>
              <a:rPr lang="tr-TR" dirty="0"/>
              <a:t>Sosyal Bilimler Liselerinin yüzdelik dilimi yaklaşık olarak 3,8  ile 10,8 aralığında</a:t>
            </a:r>
          </a:p>
          <a:p>
            <a:r>
              <a:rPr lang="tr-TR" dirty="0"/>
              <a:t>Proje Anadolu Liselerinin yüzdelik dilimi yaklaşık olarak 4 ,4  ile 6,5 aralığında</a:t>
            </a:r>
          </a:p>
          <a:p>
            <a:r>
              <a:rPr lang="tr-TR" dirty="0"/>
              <a:t>Proje Anadolu İmam Hatip Liselerinin yüzdelik dilimi yaklaşık olarak 0,3 ile 40 aralığında yer almıştır.</a:t>
            </a:r>
          </a:p>
        </p:txBody>
      </p:sp>
    </p:spTree>
    <p:extLst>
      <p:ext uri="{BB962C8B-B14F-4D97-AF65-F5344CB8AC3E}">
        <p14:creationId xmlns:p14="http://schemas.microsoft.com/office/powerpoint/2010/main" xmlns="" val="4257789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9" name="Google Shape;40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20788930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xmlns="" val="238331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Google Shape;427;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8" name="Google Shape;428;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p:nvPr/>
        </p:nvSpPr>
        <p:spPr>
          <a:xfrm>
            <a:off x="2630450" y="630150"/>
            <a:ext cx="3883200" cy="38832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5430350" y="228600"/>
            <a:ext cx="1388100" cy="13881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5908250" y="4660825"/>
            <a:ext cx="605400" cy="605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2706650" y="3872629"/>
            <a:ext cx="1097700" cy="10977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2081694" y="771271"/>
            <a:ext cx="774600" cy="7746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6513651" y="161669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2420476" y="3612044"/>
            <a:ext cx="336900" cy="3369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362484" y="1670133"/>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6818461" y="1338692"/>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6163989" y="4374525"/>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2300611" y="990190"/>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 name="Google Shape;21;p2"/>
          <p:cNvGrpSpPr/>
          <p:nvPr/>
        </p:nvGrpSpPr>
        <p:grpSpPr>
          <a:xfrm>
            <a:off x="3001075" y="4182123"/>
            <a:ext cx="508851" cy="478711"/>
            <a:chOff x="5972700" y="2330200"/>
            <a:chExt cx="411625" cy="387275"/>
          </a:xfrm>
        </p:grpSpPr>
        <p:sp>
          <p:nvSpPr>
            <p:cNvPr id="22" name="Google Shape;22;p2"/>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 name="Google Shape;24;p2"/>
          <p:cNvGrpSpPr/>
          <p:nvPr/>
        </p:nvGrpSpPr>
        <p:grpSpPr>
          <a:xfrm>
            <a:off x="5861768" y="506559"/>
            <a:ext cx="524975" cy="832145"/>
            <a:chOff x="6718575" y="2318625"/>
            <a:chExt cx="256950" cy="407375"/>
          </a:xfrm>
        </p:grpSpPr>
        <p:sp>
          <p:nvSpPr>
            <p:cNvPr id="25" name="Google Shape;25;p2"/>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26" name="Google Shape;26;p2"/>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27" name="Google Shape;27;p2"/>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28" name="Google Shape;28;p2"/>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29" name="Google Shape;29;p2"/>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30" name="Google Shape;30;p2"/>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31" name="Google Shape;31;p2"/>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32" name="Google Shape;32;p2"/>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grpSp>
      <p:sp>
        <p:nvSpPr>
          <p:cNvPr id="33" name="Google Shape;33;p2"/>
          <p:cNvSpPr txBox="1">
            <a:spLocks noGrp="1"/>
          </p:cNvSpPr>
          <p:nvPr>
            <p:ph type="ctrTitle"/>
          </p:nvPr>
        </p:nvSpPr>
        <p:spPr>
          <a:xfrm>
            <a:off x="2757250" y="961350"/>
            <a:ext cx="3629400" cy="3220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34" name="Google Shape;34;p2"/>
          <p:cNvSpPr/>
          <p:nvPr/>
        </p:nvSpPr>
        <p:spPr>
          <a:xfrm>
            <a:off x="2757247" y="861970"/>
            <a:ext cx="300900" cy="3009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3509928" y="4757335"/>
            <a:ext cx="213000" cy="2130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5494851" y="4374527"/>
            <a:ext cx="413400" cy="4134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37"/>
        <p:cNvGrpSpPr/>
        <p:nvPr/>
      </p:nvGrpSpPr>
      <p:grpSpPr>
        <a:xfrm>
          <a:off x="0" y="0"/>
          <a:ext cx="0" cy="0"/>
          <a:chOff x="0" y="0"/>
          <a:chExt cx="0" cy="0"/>
        </a:xfrm>
      </p:grpSpPr>
      <p:sp>
        <p:nvSpPr>
          <p:cNvPr id="38" name="Google Shape;38;p3"/>
          <p:cNvSpPr/>
          <p:nvPr/>
        </p:nvSpPr>
        <p:spPr>
          <a:xfrm>
            <a:off x="407150" y="407075"/>
            <a:ext cx="8329800" cy="432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3"/>
          <p:cNvSpPr/>
          <p:nvPr/>
        </p:nvSpPr>
        <p:spPr>
          <a:xfrm>
            <a:off x="2630450" y="630150"/>
            <a:ext cx="3883200" cy="38832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3"/>
          <p:cNvSpPr/>
          <p:nvPr/>
        </p:nvSpPr>
        <p:spPr>
          <a:xfrm>
            <a:off x="5430350" y="228600"/>
            <a:ext cx="1388100" cy="13881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3"/>
          <p:cNvSpPr/>
          <p:nvPr/>
        </p:nvSpPr>
        <p:spPr>
          <a:xfrm>
            <a:off x="5908250" y="4660825"/>
            <a:ext cx="605400" cy="6054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
          <p:cNvSpPr/>
          <p:nvPr/>
        </p:nvSpPr>
        <p:spPr>
          <a:xfrm>
            <a:off x="2706650" y="3872629"/>
            <a:ext cx="1097700" cy="10977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3"/>
          <p:cNvSpPr/>
          <p:nvPr/>
        </p:nvSpPr>
        <p:spPr>
          <a:xfrm>
            <a:off x="2081694" y="771271"/>
            <a:ext cx="774600" cy="7746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3"/>
          <p:cNvSpPr/>
          <p:nvPr/>
        </p:nvSpPr>
        <p:spPr>
          <a:xfrm>
            <a:off x="6513651" y="1616690"/>
            <a:ext cx="413400" cy="4134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3"/>
          <p:cNvSpPr/>
          <p:nvPr/>
        </p:nvSpPr>
        <p:spPr>
          <a:xfrm>
            <a:off x="2420476" y="3612044"/>
            <a:ext cx="336900" cy="3369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3"/>
          <p:cNvSpPr/>
          <p:nvPr/>
        </p:nvSpPr>
        <p:spPr>
          <a:xfrm>
            <a:off x="2362484" y="1670133"/>
            <a:ext cx="213000" cy="2130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3"/>
          <p:cNvSpPr/>
          <p:nvPr/>
        </p:nvSpPr>
        <p:spPr>
          <a:xfrm>
            <a:off x="6818461" y="1338692"/>
            <a:ext cx="93900" cy="939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3"/>
          <p:cNvSpPr/>
          <p:nvPr/>
        </p:nvSpPr>
        <p:spPr>
          <a:xfrm>
            <a:off x="6163989" y="4374525"/>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3"/>
          <p:cNvSpPr/>
          <p:nvPr/>
        </p:nvSpPr>
        <p:spPr>
          <a:xfrm>
            <a:off x="2300611" y="990190"/>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 name="Google Shape;50;p3"/>
          <p:cNvGrpSpPr/>
          <p:nvPr/>
        </p:nvGrpSpPr>
        <p:grpSpPr>
          <a:xfrm>
            <a:off x="3001075" y="4182123"/>
            <a:ext cx="508851" cy="478711"/>
            <a:chOff x="5972700" y="2330200"/>
            <a:chExt cx="411625" cy="387275"/>
          </a:xfrm>
        </p:grpSpPr>
        <p:sp>
          <p:nvSpPr>
            <p:cNvPr id="51" name="Google Shape;51;p3"/>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3"/>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 name="Google Shape;53;p3"/>
          <p:cNvGrpSpPr/>
          <p:nvPr/>
        </p:nvGrpSpPr>
        <p:grpSpPr>
          <a:xfrm>
            <a:off x="5861768" y="506559"/>
            <a:ext cx="524975" cy="832145"/>
            <a:chOff x="6718575" y="2318625"/>
            <a:chExt cx="256950" cy="407375"/>
          </a:xfrm>
        </p:grpSpPr>
        <p:sp>
          <p:nvSpPr>
            <p:cNvPr id="54" name="Google Shape;54;p3"/>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55" name="Google Shape;55;p3"/>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56" name="Google Shape;56;p3"/>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57" name="Google Shape;57;p3"/>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58" name="Google Shape;58;p3"/>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59" name="Google Shape;59;p3"/>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60" name="Google Shape;60;p3"/>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61" name="Google Shape;61;p3"/>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grpSp>
      <p:sp>
        <p:nvSpPr>
          <p:cNvPr id="62" name="Google Shape;62;p3"/>
          <p:cNvSpPr/>
          <p:nvPr/>
        </p:nvSpPr>
        <p:spPr>
          <a:xfrm>
            <a:off x="2757247" y="861970"/>
            <a:ext cx="300900" cy="3009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3"/>
          <p:cNvSpPr/>
          <p:nvPr/>
        </p:nvSpPr>
        <p:spPr>
          <a:xfrm>
            <a:off x="3509928" y="4757335"/>
            <a:ext cx="213000" cy="2130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3"/>
          <p:cNvSpPr/>
          <p:nvPr/>
        </p:nvSpPr>
        <p:spPr>
          <a:xfrm>
            <a:off x="5494851" y="4374527"/>
            <a:ext cx="413400" cy="4134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3"/>
          <p:cNvSpPr txBox="1">
            <a:spLocks noGrp="1"/>
          </p:cNvSpPr>
          <p:nvPr>
            <p:ph type="ctrTitle"/>
          </p:nvPr>
        </p:nvSpPr>
        <p:spPr>
          <a:xfrm>
            <a:off x="2886100" y="1888150"/>
            <a:ext cx="3371700" cy="11598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1"/>
              </a:buClr>
              <a:buSzPts val="3000"/>
              <a:buNone/>
              <a:defRPr sz="3000">
                <a:solidFill>
                  <a:schemeClr val="accent1"/>
                </a:solidFill>
              </a:defRPr>
            </a:lvl1pPr>
            <a:lvl2pPr lvl="1" algn="ctr" rtl="0">
              <a:spcBef>
                <a:spcPts val="0"/>
              </a:spcBef>
              <a:spcAft>
                <a:spcPts val="0"/>
              </a:spcAft>
              <a:buClr>
                <a:schemeClr val="accent1"/>
              </a:buClr>
              <a:buSzPts val="3000"/>
              <a:buNone/>
              <a:defRPr sz="3000">
                <a:solidFill>
                  <a:schemeClr val="accent1"/>
                </a:solidFill>
              </a:defRPr>
            </a:lvl2pPr>
            <a:lvl3pPr lvl="2" algn="ctr" rtl="0">
              <a:spcBef>
                <a:spcPts val="0"/>
              </a:spcBef>
              <a:spcAft>
                <a:spcPts val="0"/>
              </a:spcAft>
              <a:buClr>
                <a:schemeClr val="accent1"/>
              </a:buClr>
              <a:buSzPts val="3000"/>
              <a:buNone/>
              <a:defRPr sz="3000">
                <a:solidFill>
                  <a:schemeClr val="accent1"/>
                </a:solidFill>
              </a:defRPr>
            </a:lvl3pPr>
            <a:lvl4pPr lvl="3" algn="ctr" rtl="0">
              <a:spcBef>
                <a:spcPts val="0"/>
              </a:spcBef>
              <a:spcAft>
                <a:spcPts val="0"/>
              </a:spcAft>
              <a:buClr>
                <a:schemeClr val="accent1"/>
              </a:buClr>
              <a:buSzPts val="3000"/>
              <a:buNone/>
              <a:defRPr sz="3000">
                <a:solidFill>
                  <a:schemeClr val="accent1"/>
                </a:solidFill>
              </a:defRPr>
            </a:lvl4pPr>
            <a:lvl5pPr lvl="4" algn="ctr" rtl="0">
              <a:spcBef>
                <a:spcPts val="0"/>
              </a:spcBef>
              <a:spcAft>
                <a:spcPts val="0"/>
              </a:spcAft>
              <a:buClr>
                <a:schemeClr val="accent1"/>
              </a:buClr>
              <a:buSzPts val="3000"/>
              <a:buNone/>
              <a:defRPr sz="3000">
                <a:solidFill>
                  <a:schemeClr val="accent1"/>
                </a:solidFill>
              </a:defRPr>
            </a:lvl5pPr>
            <a:lvl6pPr lvl="5" algn="ctr" rtl="0">
              <a:spcBef>
                <a:spcPts val="0"/>
              </a:spcBef>
              <a:spcAft>
                <a:spcPts val="0"/>
              </a:spcAft>
              <a:buClr>
                <a:schemeClr val="accent1"/>
              </a:buClr>
              <a:buSzPts val="3000"/>
              <a:buNone/>
              <a:defRPr sz="3000">
                <a:solidFill>
                  <a:schemeClr val="accent1"/>
                </a:solidFill>
              </a:defRPr>
            </a:lvl6pPr>
            <a:lvl7pPr lvl="6" algn="ctr" rtl="0">
              <a:spcBef>
                <a:spcPts val="0"/>
              </a:spcBef>
              <a:spcAft>
                <a:spcPts val="0"/>
              </a:spcAft>
              <a:buClr>
                <a:schemeClr val="accent1"/>
              </a:buClr>
              <a:buSzPts val="3000"/>
              <a:buNone/>
              <a:defRPr sz="3000">
                <a:solidFill>
                  <a:schemeClr val="accent1"/>
                </a:solidFill>
              </a:defRPr>
            </a:lvl7pPr>
            <a:lvl8pPr lvl="7" algn="ctr" rtl="0">
              <a:spcBef>
                <a:spcPts val="0"/>
              </a:spcBef>
              <a:spcAft>
                <a:spcPts val="0"/>
              </a:spcAft>
              <a:buClr>
                <a:schemeClr val="accent1"/>
              </a:buClr>
              <a:buSzPts val="3000"/>
              <a:buNone/>
              <a:defRPr sz="3000">
                <a:solidFill>
                  <a:schemeClr val="accent1"/>
                </a:solidFill>
              </a:defRPr>
            </a:lvl8pPr>
            <a:lvl9pPr lvl="8" algn="ctr" rtl="0">
              <a:spcBef>
                <a:spcPts val="0"/>
              </a:spcBef>
              <a:spcAft>
                <a:spcPts val="0"/>
              </a:spcAft>
              <a:buClr>
                <a:schemeClr val="accent1"/>
              </a:buClr>
              <a:buSzPts val="3000"/>
              <a:buNone/>
              <a:defRPr sz="3000">
                <a:solidFill>
                  <a:schemeClr val="accent1"/>
                </a:solidFill>
              </a:defRPr>
            </a:lvl9pPr>
          </a:lstStyle>
          <a:p>
            <a:endParaRPr/>
          </a:p>
        </p:txBody>
      </p:sp>
      <p:sp>
        <p:nvSpPr>
          <p:cNvPr id="66" name="Google Shape;66;p3"/>
          <p:cNvSpPr txBox="1">
            <a:spLocks noGrp="1"/>
          </p:cNvSpPr>
          <p:nvPr>
            <p:ph type="subTitle" idx="1"/>
          </p:nvPr>
        </p:nvSpPr>
        <p:spPr>
          <a:xfrm>
            <a:off x="2886100" y="2916252"/>
            <a:ext cx="3371700" cy="7848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accent2"/>
              </a:buClr>
              <a:buSzPts val="2000"/>
              <a:buNone/>
              <a:defRPr>
                <a:solidFill>
                  <a:schemeClr val="accent2"/>
                </a:solidFill>
              </a:defRPr>
            </a:lvl1pPr>
            <a:lvl2pPr lvl="1" algn="ctr" rtl="0">
              <a:spcBef>
                <a:spcPts val="1000"/>
              </a:spcBef>
              <a:spcAft>
                <a:spcPts val="0"/>
              </a:spcAft>
              <a:buClr>
                <a:schemeClr val="accent2"/>
              </a:buClr>
              <a:buSzPts val="3000"/>
              <a:buNone/>
              <a:defRPr sz="3000">
                <a:solidFill>
                  <a:schemeClr val="accent2"/>
                </a:solidFill>
              </a:defRPr>
            </a:lvl2pPr>
            <a:lvl3pPr lvl="2" algn="ctr" rtl="0">
              <a:spcBef>
                <a:spcPts val="1000"/>
              </a:spcBef>
              <a:spcAft>
                <a:spcPts val="0"/>
              </a:spcAft>
              <a:buClr>
                <a:schemeClr val="accent2"/>
              </a:buClr>
              <a:buSzPts val="3000"/>
              <a:buNone/>
              <a:defRPr sz="3000">
                <a:solidFill>
                  <a:schemeClr val="accent2"/>
                </a:solidFill>
              </a:defRPr>
            </a:lvl3pPr>
            <a:lvl4pPr lvl="3" algn="ctr" rtl="0">
              <a:spcBef>
                <a:spcPts val="1000"/>
              </a:spcBef>
              <a:spcAft>
                <a:spcPts val="0"/>
              </a:spcAft>
              <a:buClr>
                <a:schemeClr val="accent2"/>
              </a:buClr>
              <a:buSzPts val="3000"/>
              <a:buNone/>
              <a:defRPr sz="3000">
                <a:solidFill>
                  <a:schemeClr val="accent2"/>
                </a:solidFill>
              </a:defRPr>
            </a:lvl4pPr>
            <a:lvl5pPr lvl="4" algn="ctr" rtl="0">
              <a:spcBef>
                <a:spcPts val="1000"/>
              </a:spcBef>
              <a:spcAft>
                <a:spcPts val="0"/>
              </a:spcAft>
              <a:buClr>
                <a:schemeClr val="accent2"/>
              </a:buClr>
              <a:buSzPts val="3000"/>
              <a:buNone/>
              <a:defRPr sz="3000">
                <a:solidFill>
                  <a:schemeClr val="accent2"/>
                </a:solidFill>
              </a:defRPr>
            </a:lvl5pPr>
            <a:lvl6pPr lvl="5" algn="ctr" rtl="0">
              <a:spcBef>
                <a:spcPts val="1000"/>
              </a:spcBef>
              <a:spcAft>
                <a:spcPts val="0"/>
              </a:spcAft>
              <a:buClr>
                <a:schemeClr val="accent2"/>
              </a:buClr>
              <a:buSzPts val="3000"/>
              <a:buNone/>
              <a:defRPr sz="3000">
                <a:solidFill>
                  <a:schemeClr val="accent2"/>
                </a:solidFill>
              </a:defRPr>
            </a:lvl6pPr>
            <a:lvl7pPr lvl="6" algn="ctr" rtl="0">
              <a:spcBef>
                <a:spcPts val="1000"/>
              </a:spcBef>
              <a:spcAft>
                <a:spcPts val="0"/>
              </a:spcAft>
              <a:buClr>
                <a:schemeClr val="accent2"/>
              </a:buClr>
              <a:buSzPts val="3000"/>
              <a:buNone/>
              <a:defRPr sz="3000">
                <a:solidFill>
                  <a:schemeClr val="accent2"/>
                </a:solidFill>
              </a:defRPr>
            </a:lvl7pPr>
            <a:lvl8pPr lvl="7" algn="ctr" rtl="0">
              <a:spcBef>
                <a:spcPts val="1000"/>
              </a:spcBef>
              <a:spcAft>
                <a:spcPts val="0"/>
              </a:spcAft>
              <a:buClr>
                <a:schemeClr val="accent2"/>
              </a:buClr>
              <a:buSzPts val="3000"/>
              <a:buNone/>
              <a:defRPr sz="3000">
                <a:solidFill>
                  <a:schemeClr val="accent2"/>
                </a:solidFill>
              </a:defRPr>
            </a:lvl8pPr>
            <a:lvl9pPr lvl="8" algn="ctr" rtl="0">
              <a:spcBef>
                <a:spcPts val="1000"/>
              </a:spcBef>
              <a:spcAft>
                <a:spcPts val="1000"/>
              </a:spcAft>
              <a:buClr>
                <a:schemeClr val="accent2"/>
              </a:buClr>
              <a:buSzPts val="3000"/>
              <a:buNone/>
              <a:defRPr sz="3000">
                <a:solidFill>
                  <a:schemeClr val="accent2"/>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67"/>
        <p:cNvGrpSpPr/>
        <p:nvPr/>
      </p:nvGrpSpPr>
      <p:grpSpPr>
        <a:xfrm>
          <a:off x="0" y="0"/>
          <a:ext cx="0" cy="0"/>
          <a:chOff x="0" y="0"/>
          <a:chExt cx="0" cy="0"/>
        </a:xfrm>
      </p:grpSpPr>
      <p:sp>
        <p:nvSpPr>
          <p:cNvPr id="68" name="Google Shape;68;p4"/>
          <p:cNvSpPr/>
          <p:nvPr/>
        </p:nvSpPr>
        <p:spPr>
          <a:xfrm>
            <a:off x="407150" y="407075"/>
            <a:ext cx="8329800" cy="43293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4"/>
          <p:cNvSpPr/>
          <p:nvPr/>
        </p:nvSpPr>
        <p:spPr>
          <a:xfrm>
            <a:off x="3811800" y="-194800"/>
            <a:ext cx="1520400" cy="15204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4"/>
          <p:cNvSpPr/>
          <p:nvPr/>
        </p:nvSpPr>
        <p:spPr>
          <a:xfrm>
            <a:off x="4982150" y="734775"/>
            <a:ext cx="774600" cy="7746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4"/>
          <p:cNvSpPr/>
          <p:nvPr/>
        </p:nvSpPr>
        <p:spPr>
          <a:xfrm>
            <a:off x="3469949" y="810973"/>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4"/>
          <p:cNvSpPr/>
          <p:nvPr/>
        </p:nvSpPr>
        <p:spPr>
          <a:xfrm>
            <a:off x="3109875" y="154418"/>
            <a:ext cx="508800" cy="5088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4"/>
          <p:cNvSpPr/>
          <p:nvPr/>
        </p:nvSpPr>
        <p:spPr>
          <a:xfrm>
            <a:off x="5395528" y="-85690"/>
            <a:ext cx="213000" cy="2130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4"/>
          <p:cNvSpPr/>
          <p:nvPr/>
        </p:nvSpPr>
        <p:spPr>
          <a:xfrm>
            <a:off x="-140400" y="3784204"/>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4"/>
          <p:cNvSpPr/>
          <p:nvPr/>
        </p:nvSpPr>
        <p:spPr>
          <a:xfrm>
            <a:off x="8079301" y="4416226"/>
            <a:ext cx="879300" cy="8793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4"/>
          <p:cNvSpPr/>
          <p:nvPr/>
        </p:nvSpPr>
        <p:spPr>
          <a:xfrm>
            <a:off x="407150" y="4701449"/>
            <a:ext cx="336900" cy="3369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4"/>
          <p:cNvSpPr/>
          <p:nvPr/>
        </p:nvSpPr>
        <p:spPr>
          <a:xfrm>
            <a:off x="8896576" y="4123321"/>
            <a:ext cx="292800" cy="2928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4"/>
          <p:cNvSpPr/>
          <p:nvPr/>
        </p:nvSpPr>
        <p:spPr>
          <a:xfrm>
            <a:off x="7800547" y="4653308"/>
            <a:ext cx="213000" cy="2130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4"/>
          <p:cNvSpPr/>
          <p:nvPr/>
        </p:nvSpPr>
        <p:spPr>
          <a:xfrm>
            <a:off x="8471997" y="4203227"/>
            <a:ext cx="93900" cy="939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4"/>
          <p:cNvSpPr/>
          <p:nvPr/>
        </p:nvSpPr>
        <p:spPr>
          <a:xfrm>
            <a:off x="528659" y="3509275"/>
            <a:ext cx="213000" cy="2130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4"/>
          <p:cNvSpPr/>
          <p:nvPr/>
        </p:nvSpPr>
        <p:spPr>
          <a:xfrm>
            <a:off x="8327788" y="4664713"/>
            <a:ext cx="382244" cy="382244"/>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B6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2" name="Google Shape;82;p4"/>
          <p:cNvGrpSpPr/>
          <p:nvPr/>
        </p:nvGrpSpPr>
        <p:grpSpPr>
          <a:xfrm>
            <a:off x="154025" y="4093698"/>
            <a:ext cx="508851" cy="478711"/>
            <a:chOff x="5972700" y="2330200"/>
            <a:chExt cx="411625" cy="387275"/>
          </a:xfrm>
        </p:grpSpPr>
        <p:sp>
          <p:nvSpPr>
            <p:cNvPr id="83" name="Google Shape;83;p4"/>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4"/>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5" name="Google Shape;85;p4"/>
          <p:cNvGrpSpPr/>
          <p:nvPr/>
        </p:nvGrpSpPr>
        <p:grpSpPr>
          <a:xfrm>
            <a:off x="5222963" y="889722"/>
            <a:ext cx="292923" cy="464285"/>
            <a:chOff x="6718575" y="2318625"/>
            <a:chExt cx="256950" cy="407375"/>
          </a:xfrm>
        </p:grpSpPr>
        <p:sp>
          <p:nvSpPr>
            <p:cNvPr id="86" name="Google Shape;86;p4"/>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4"/>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4"/>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4"/>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4"/>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4"/>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4"/>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4" name="Google Shape;94;p4"/>
          <p:cNvSpPr txBox="1">
            <a:spLocks noGrp="1"/>
          </p:cNvSpPr>
          <p:nvPr>
            <p:ph type="body" idx="1"/>
          </p:nvPr>
        </p:nvSpPr>
        <p:spPr>
          <a:xfrm>
            <a:off x="1242275" y="1704600"/>
            <a:ext cx="6659700" cy="819900"/>
          </a:xfrm>
          <a:prstGeom prst="rect">
            <a:avLst/>
          </a:prstGeom>
        </p:spPr>
        <p:txBody>
          <a:bodyPr spcFirstLastPara="1" wrap="square" lIns="91425" tIns="91425" rIns="91425" bIns="91425" anchor="t" anchorCtr="0">
            <a:noAutofit/>
          </a:bodyPr>
          <a:lstStyle>
            <a:lvl1pPr marL="457200" lvl="0" indent="-419100" algn="ctr" rtl="0">
              <a:spcBef>
                <a:spcPts val="600"/>
              </a:spcBef>
              <a:spcAft>
                <a:spcPts val="0"/>
              </a:spcAft>
              <a:buClr>
                <a:schemeClr val="dk1"/>
              </a:buClr>
              <a:buSzPts val="3000"/>
              <a:buChar char="○"/>
              <a:defRPr sz="3000" i="1"/>
            </a:lvl1pPr>
            <a:lvl2pPr marL="914400" lvl="1" indent="-419100" algn="ctr" rtl="0">
              <a:spcBef>
                <a:spcPts val="1000"/>
              </a:spcBef>
              <a:spcAft>
                <a:spcPts val="0"/>
              </a:spcAft>
              <a:buClr>
                <a:schemeClr val="dk1"/>
              </a:buClr>
              <a:buSzPts val="3000"/>
              <a:buChar char="◦"/>
              <a:defRPr sz="3000" i="1"/>
            </a:lvl2pPr>
            <a:lvl3pPr marL="1371600" lvl="2" indent="-419100" algn="ctr" rtl="0">
              <a:spcBef>
                <a:spcPts val="1000"/>
              </a:spcBef>
              <a:spcAft>
                <a:spcPts val="0"/>
              </a:spcAft>
              <a:buClr>
                <a:schemeClr val="dk1"/>
              </a:buClr>
              <a:buSzPts val="3000"/>
              <a:buChar char="◦"/>
              <a:defRPr sz="3000" i="1"/>
            </a:lvl3pPr>
            <a:lvl4pPr marL="1828800" lvl="3" indent="-419100" algn="ctr" rtl="0">
              <a:spcBef>
                <a:spcPts val="1000"/>
              </a:spcBef>
              <a:spcAft>
                <a:spcPts val="0"/>
              </a:spcAft>
              <a:buSzPts val="3000"/>
              <a:buChar char="◦"/>
              <a:defRPr sz="3000" i="1"/>
            </a:lvl4pPr>
            <a:lvl5pPr marL="2286000" lvl="4" indent="-419100" algn="ctr" rtl="0">
              <a:spcBef>
                <a:spcPts val="1000"/>
              </a:spcBef>
              <a:spcAft>
                <a:spcPts val="0"/>
              </a:spcAft>
              <a:buSzPts val="3000"/>
              <a:buChar char="◦"/>
              <a:defRPr sz="3000" i="1"/>
            </a:lvl5pPr>
            <a:lvl6pPr marL="2743200" lvl="5" indent="-419100" algn="ctr" rtl="0">
              <a:spcBef>
                <a:spcPts val="1000"/>
              </a:spcBef>
              <a:spcAft>
                <a:spcPts val="0"/>
              </a:spcAft>
              <a:buSzPts val="3000"/>
              <a:buChar char="◦"/>
              <a:defRPr sz="3000" i="1"/>
            </a:lvl6pPr>
            <a:lvl7pPr marL="3200400" lvl="6" indent="-419100" algn="ctr" rtl="0">
              <a:spcBef>
                <a:spcPts val="1000"/>
              </a:spcBef>
              <a:spcAft>
                <a:spcPts val="0"/>
              </a:spcAft>
              <a:buSzPts val="3000"/>
              <a:buChar char="◦"/>
              <a:defRPr sz="3000" i="1"/>
            </a:lvl7pPr>
            <a:lvl8pPr marL="3657600" lvl="7" indent="-419100" algn="ctr" rtl="0">
              <a:spcBef>
                <a:spcPts val="1000"/>
              </a:spcBef>
              <a:spcAft>
                <a:spcPts val="0"/>
              </a:spcAft>
              <a:buSzPts val="3000"/>
              <a:buChar char="◦"/>
              <a:defRPr sz="3000" i="1"/>
            </a:lvl8pPr>
            <a:lvl9pPr marL="4114800" lvl="8" indent="-419100" algn="ctr">
              <a:spcBef>
                <a:spcPts val="1000"/>
              </a:spcBef>
              <a:spcAft>
                <a:spcPts val="1000"/>
              </a:spcAft>
              <a:buSzPts val="3000"/>
              <a:buChar char="◦"/>
              <a:defRPr sz="3000" i="1"/>
            </a:lvl9pPr>
          </a:lstStyle>
          <a:p>
            <a:endParaRPr/>
          </a:p>
        </p:txBody>
      </p:sp>
      <p:sp>
        <p:nvSpPr>
          <p:cNvPr id="95" name="Google Shape;95;p4"/>
          <p:cNvSpPr txBox="1"/>
          <p:nvPr/>
        </p:nvSpPr>
        <p:spPr>
          <a:xfrm>
            <a:off x="3593400" y="8930"/>
            <a:ext cx="1957200" cy="653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9600" b="1">
                <a:solidFill>
                  <a:srgbClr val="FFFFFF"/>
                </a:solidFill>
              </a:rPr>
              <a:t>“</a:t>
            </a:r>
            <a:endParaRPr sz="9600" b="1">
              <a:solidFill>
                <a:srgbClr val="FFFFFF"/>
              </a:solidFill>
            </a:endParaRPr>
          </a:p>
        </p:txBody>
      </p:sp>
      <p:sp>
        <p:nvSpPr>
          <p:cNvPr id="96" name="Google Shape;96;p4"/>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97"/>
        <p:cNvGrpSpPr/>
        <p:nvPr/>
      </p:nvGrpSpPr>
      <p:grpSpPr>
        <a:xfrm>
          <a:off x="0" y="0"/>
          <a:ext cx="0" cy="0"/>
          <a:chOff x="0" y="0"/>
          <a:chExt cx="0" cy="0"/>
        </a:xfrm>
      </p:grpSpPr>
      <p:sp>
        <p:nvSpPr>
          <p:cNvPr id="98" name="Google Shape;98;p5"/>
          <p:cNvSpPr/>
          <p:nvPr/>
        </p:nvSpPr>
        <p:spPr>
          <a:xfrm>
            <a:off x="407150" y="407075"/>
            <a:ext cx="8329800" cy="4329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5"/>
          <p:cNvSpPr/>
          <p:nvPr/>
        </p:nvSpPr>
        <p:spPr>
          <a:xfrm>
            <a:off x="-167025" y="559475"/>
            <a:ext cx="2630400" cy="26304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5"/>
          <p:cNvSpPr/>
          <p:nvPr/>
        </p:nvSpPr>
        <p:spPr>
          <a:xfrm>
            <a:off x="1812100" y="271400"/>
            <a:ext cx="1054200" cy="10542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5"/>
          <p:cNvSpPr/>
          <p:nvPr/>
        </p:nvSpPr>
        <p:spPr>
          <a:xfrm>
            <a:off x="1704597" y="-129655"/>
            <a:ext cx="300900" cy="3009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5"/>
          <p:cNvSpPr/>
          <p:nvPr/>
        </p:nvSpPr>
        <p:spPr>
          <a:xfrm>
            <a:off x="228600" y="2887250"/>
            <a:ext cx="605400" cy="605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5"/>
          <p:cNvSpPr/>
          <p:nvPr/>
        </p:nvSpPr>
        <p:spPr>
          <a:xfrm>
            <a:off x="1522903" y="316285"/>
            <a:ext cx="213000" cy="2130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5"/>
          <p:cNvSpPr/>
          <p:nvPr/>
        </p:nvSpPr>
        <p:spPr>
          <a:xfrm>
            <a:off x="7847950" y="4168079"/>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5"/>
          <p:cNvSpPr/>
          <p:nvPr/>
        </p:nvSpPr>
        <p:spPr>
          <a:xfrm>
            <a:off x="8507494" y="2981146"/>
            <a:ext cx="774600" cy="7746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5"/>
          <p:cNvSpPr/>
          <p:nvPr/>
        </p:nvSpPr>
        <p:spPr>
          <a:xfrm>
            <a:off x="8094101" y="397394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5"/>
          <p:cNvSpPr/>
          <p:nvPr/>
        </p:nvSpPr>
        <p:spPr>
          <a:xfrm>
            <a:off x="8622049" y="3872635"/>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5"/>
          <p:cNvSpPr/>
          <p:nvPr/>
        </p:nvSpPr>
        <p:spPr>
          <a:xfrm>
            <a:off x="7550022" y="4801658"/>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5"/>
          <p:cNvSpPr/>
          <p:nvPr/>
        </p:nvSpPr>
        <p:spPr>
          <a:xfrm>
            <a:off x="7325661" y="4674667"/>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5"/>
          <p:cNvSpPr/>
          <p:nvPr/>
        </p:nvSpPr>
        <p:spPr>
          <a:xfrm>
            <a:off x="91939" y="288725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5"/>
          <p:cNvSpPr/>
          <p:nvPr/>
        </p:nvSpPr>
        <p:spPr>
          <a:xfrm>
            <a:off x="8726411" y="3200065"/>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2" name="Google Shape;112;p5"/>
          <p:cNvGrpSpPr/>
          <p:nvPr/>
        </p:nvGrpSpPr>
        <p:grpSpPr>
          <a:xfrm>
            <a:off x="8142375" y="4477573"/>
            <a:ext cx="508851" cy="478711"/>
            <a:chOff x="5972700" y="2330200"/>
            <a:chExt cx="411625" cy="387275"/>
          </a:xfrm>
        </p:grpSpPr>
        <p:sp>
          <p:nvSpPr>
            <p:cNvPr id="113" name="Google Shape;113;p5"/>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5"/>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5" name="Google Shape;115;p5"/>
          <p:cNvGrpSpPr/>
          <p:nvPr/>
        </p:nvGrpSpPr>
        <p:grpSpPr>
          <a:xfrm>
            <a:off x="2139871" y="482540"/>
            <a:ext cx="398658" cy="631920"/>
            <a:chOff x="6718575" y="2318625"/>
            <a:chExt cx="256950" cy="407375"/>
          </a:xfrm>
        </p:grpSpPr>
        <p:sp>
          <p:nvSpPr>
            <p:cNvPr id="116" name="Google Shape;116;p5"/>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5"/>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5"/>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5"/>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5"/>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5"/>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5"/>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5"/>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4" name="Google Shape;124;p5"/>
          <p:cNvSpPr txBox="1">
            <a:spLocks noGrp="1"/>
          </p:cNvSpPr>
          <p:nvPr>
            <p:ph type="title"/>
          </p:nvPr>
        </p:nvSpPr>
        <p:spPr>
          <a:xfrm>
            <a:off x="144075" y="559475"/>
            <a:ext cx="2142000" cy="26304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125" name="Google Shape;125;p5"/>
          <p:cNvSpPr txBox="1">
            <a:spLocks noGrp="1"/>
          </p:cNvSpPr>
          <p:nvPr>
            <p:ph type="body" idx="1"/>
          </p:nvPr>
        </p:nvSpPr>
        <p:spPr>
          <a:xfrm>
            <a:off x="2901875" y="1033400"/>
            <a:ext cx="5292300" cy="32673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a:lvl1pPr>
            <a:lvl2pPr marL="914400" lvl="1" indent="-355600">
              <a:spcBef>
                <a:spcPts val="1000"/>
              </a:spcBef>
              <a:spcAft>
                <a:spcPts val="0"/>
              </a:spcAft>
              <a:buSzPts val="2000"/>
              <a:buChar char="◦"/>
              <a:defRPr/>
            </a:lvl2pPr>
            <a:lvl3pPr marL="1371600" lvl="2" indent="-355600">
              <a:spcBef>
                <a:spcPts val="1000"/>
              </a:spcBef>
              <a:spcAft>
                <a:spcPts val="0"/>
              </a:spcAft>
              <a:buSzPts val="2000"/>
              <a:buChar char="◦"/>
              <a:defRPr/>
            </a:lvl3pPr>
            <a:lvl4pPr marL="1828800" lvl="3" indent="-355600">
              <a:spcBef>
                <a:spcPts val="1000"/>
              </a:spcBef>
              <a:spcAft>
                <a:spcPts val="0"/>
              </a:spcAft>
              <a:buSzPts val="2000"/>
              <a:buChar char="◦"/>
              <a:defRPr/>
            </a:lvl4pPr>
            <a:lvl5pPr marL="2286000" lvl="4" indent="-355600">
              <a:spcBef>
                <a:spcPts val="1000"/>
              </a:spcBef>
              <a:spcAft>
                <a:spcPts val="0"/>
              </a:spcAft>
              <a:buSzPts val="2000"/>
              <a:buChar char="◦"/>
              <a:defRPr/>
            </a:lvl5pPr>
            <a:lvl6pPr marL="2743200" lvl="5" indent="-355600">
              <a:spcBef>
                <a:spcPts val="1000"/>
              </a:spcBef>
              <a:spcAft>
                <a:spcPts val="0"/>
              </a:spcAft>
              <a:buSzPts val="2000"/>
              <a:buChar char="◦"/>
              <a:defRPr/>
            </a:lvl6pPr>
            <a:lvl7pPr marL="3200400" lvl="6" indent="-355600">
              <a:spcBef>
                <a:spcPts val="1000"/>
              </a:spcBef>
              <a:spcAft>
                <a:spcPts val="0"/>
              </a:spcAft>
              <a:buSzPts val="2000"/>
              <a:buChar char="◦"/>
              <a:defRPr/>
            </a:lvl7pPr>
            <a:lvl8pPr marL="3657600" lvl="7" indent="-355600">
              <a:spcBef>
                <a:spcPts val="1000"/>
              </a:spcBef>
              <a:spcAft>
                <a:spcPts val="0"/>
              </a:spcAft>
              <a:buSzPts val="2000"/>
              <a:buChar char="◦"/>
              <a:defRPr/>
            </a:lvl8pPr>
            <a:lvl9pPr marL="4114800" lvl="8" indent="-355600">
              <a:spcBef>
                <a:spcPts val="1000"/>
              </a:spcBef>
              <a:spcAft>
                <a:spcPts val="1000"/>
              </a:spcAft>
              <a:buSzPts val="2000"/>
              <a:buChar char="◦"/>
              <a:defRPr/>
            </a:lvl9pPr>
          </a:lstStyle>
          <a:p>
            <a:endParaRPr/>
          </a:p>
        </p:txBody>
      </p:sp>
      <p:sp>
        <p:nvSpPr>
          <p:cNvPr id="126" name="Google Shape;126;p5"/>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127"/>
        <p:cNvGrpSpPr/>
        <p:nvPr/>
      </p:nvGrpSpPr>
      <p:grpSpPr>
        <a:xfrm>
          <a:off x="0" y="0"/>
          <a:ext cx="0" cy="0"/>
          <a:chOff x="0" y="0"/>
          <a:chExt cx="0" cy="0"/>
        </a:xfrm>
      </p:grpSpPr>
      <p:sp>
        <p:nvSpPr>
          <p:cNvPr id="128" name="Google Shape;128;p6"/>
          <p:cNvSpPr/>
          <p:nvPr/>
        </p:nvSpPr>
        <p:spPr>
          <a:xfrm>
            <a:off x="407150" y="407075"/>
            <a:ext cx="8329800" cy="4329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6"/>
          <p:cNvSpPr/>
          <p:nvPr/>
        </p:nvSpPr>
        <p:spPr>
          <a:xfrm>
            <a:off x="-167025" y="559475"/>
            <a:ext cx="2630400" cy="26304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6"/>
          <p:cNvSpPr/>
          <p:nvPr/>
        </p:nvSpPr>
        <p:spPr>
          <a:xfrm>
            <a:off x="1812100" y="271400"/>
            <a:ext cx="1054200" cy="10542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6"/>
          <p:cNvSpPr/>
          <p:nvPr/>
        </p:nvSpPr>
        <p:spPr>
          <a:xfrm>
            <a:off x="1704597" y="-129655"/>
            <a:ext cx="300900" cy="3009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6"/>
          <p:cNvSpPr/>
          <p:nvPr/>
        </p:nvSpPr>
        <p:spPr>
          <a:xfrm>
            <a:off x="228600" y="2887250"/>
            <a:ext cx="605400" cy="605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6"/>
          <p:cNvSpPr/>
          <p:nvPr/>
        </p:nvSpPr>
        <p:spPr>
          <a:xfrm>
            <a:off x="1522903" y="316285"/>
            <a:ext cx="213000" cy="2130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6"/>
          <p:cNvSpPr/>
          <p:nvPr/>
        </p:nvSpPr>
        <p:spPr>
          <a:xfrm>
            <a:off x="7847950" y="4168079"/>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6"/>
          <p:cNvSpPr/>
          <p:nvPr/>
        </p:nvSpPr>
        <p:spPr>
          <a:xfrm>
            <a:off x="8507494" y="2981146"/>
            <a:ext cx="774600" cy="7746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6"/>
          <p:cNvSpPr/>
          <p:nvPr/>
        </p:nvSpPr>
        <p:spPr>
          <a:xfrm>
            <a:off x="8094101" y="397394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6"/>
          <p:cNvSpPr/>
          <p:nvPr/>
        </p:nvSpPr>
        <p:spPr>
          <a:xfrm>
            <a:off x="8622049" y="3872635"/>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6"/>
          <p:cNvSpPr/>
          <p:nvPr/>
        </p:nvSpPr>
        <p:spPr>
          <a:xfrm>
            <a:off x="7550022" y="4801658"/>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6"/>
          <p:cNvSpPr/>
          <p:nvPr/>
        </p:nvSpPr>
        <p:spPr>
          <a:xfrm>
            <a:off x="7325661" y="4674667"/>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6"/>
          <p:cNvSpPr/>
          <p:nvPr/>
        </p:nvSpPr>
        <p:spPr>
          <a:xfrm>
            <a:off x="91939" y="288725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6"/>
          <p:cNvSpPr/>
          <p:nvPr/>
        </p:nvSpPr>
        <p:spPr>
          <a:xfrm>
            <a:off x="8726411" y="3200065"/>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2" name="Google Shape;142;p6"/>
          <p:cNvGrpSpPr/>
          <p:nvPr/>
        </p:nvGrpSpPr>
        <p:grpSpPr>
          <a:xfrm>
            <a:off x="8142375" y="4477573"/>
            <a:ext cx="508851" cy="478711"/>
            <a:chOff x="5972700" y="2330200"/>
            <a:chExt cx="411625" cy="387275"/>
          </a:xfrm>
        </p:grpSpPr>
        <p:sp>
          <p:nvSpPr>
            <p:cNvPr id="143" name="Google Shape;143;p6"/>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6"/>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5" name="Google Shape;145;p6"/>
          <p:cNvGrpSpPr/>
          <p:nvPr/>
        </p:nvGrpSpPr>
        <p:grpSpPr>
          <a:xfrm>
            <a:off x="2139871" y="482540"/>
            <a:ext cx="398658" cy="631920"/>
            <a:chOff x="6718575" y="2318625"/>
            <a:chExt cx="256950" cy="407375"/>
          </a:xfrm>
        </p:grpSpPr>
        <p:sp>
          <p:nvSpPr>
            <p:cNvPr id="146" name="Google Shape;146;p6"/>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6"/>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6"/>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6"/>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6"/>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6"/>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6"/>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6"/>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4" name="Google Shape;154;p6"/>
          <p:cNvSpPr txBox="1">
            <a:spLocks noGrp="1"/>
          </p:cNvSpPr>
          <p:nvPr>
            <p:ph type="title"/>
          </p:nvPr>
        </p:nvSpPr>
        <p:spPr>
          <a:xfrm>
            <a:off x="144075" y="559475"/>
            <a:ext cx="2142000" cy="26304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155" name="Google Shape;155;p6"/>
          <p:cNvSpPr txBox="1">
            <a:spLocks noGrp="1"/>
          </p:cNvSpPr>
          <p:nvPr>
            <p:ph type="body" idx="1"/>
          </p:nvPr>
        </p:nvSpPr>
        <p:spPr>
          <a:xfrm>
            <a:off x="2830925" y="1200150"/>
            <a:ext cx="2516400" cy="3120300"/>
          </a:xfrm>
          <a:prstGeom prst="rect">
            <a:avLst/>
          </a:prstGeom>
        </p:spPr>
        <p:txBody>
          <a:bodyPr spcFirstLastPara="1" wrap="square" lIns="91425" tIns="91425" rIns="91425" bIns="91425" anchor="t" anchorCtr="0">
            <a:noAutofit/>
          </a:bodyPr>
          <a:lstStyle>
            <a:lvl1pPr marL="457200" lvl="0" indent="-342900">
              <a:spcBef>
                <a:spcPts val="600"/>
              </a:spcBef>
              <a:spcAft>
                <a:spcPts val="0"/>
              </a:spcAft>
              <a:buSzPts val="1800"/>
              <a:buChar char="○"/>
              <a:defRPr sz="1800"/>
            </a:lvl1pPr>
            <a:lvl2pPr marL="914400" lvl="1" indent="-342900">
              <a:spcBef>
                <a:spcPts val="1000"/>
              </a:spcBef>
              <a:spcAft>
                <a:spcPts val="0"/>
              </a:spcAft>
              <a:buSzPts val="1800"/>
              <a:buChar char="◦"/>
              <a:defRPr sz="1800"/>
            </a:lvl2pPr>
            <a:lvl3pPr marL="1371600" lvl="2" indent="-342900">
              <a:spcBef>
                <a:spcPts val="1000"/>
              </a:spcBef>
              <a:spcAft>
                <a:spcPts val="0"/>
              </a:spcAft>
              <a:buSzPts val="1800"/>
              <a:buChar char="◦"/>
              <a:defRPr sz="1800"/>
            </a:lvl3pPr>
            <a:lvl4pPr marL="1828800" lvl="3" indent="-342900">
              <a:spcBef>
                <a:spcPts val="1000"/>
              </a:spcBef>
              <a:spcAft>
                <a:spcPts val="0"/>
              </a:spcAft>
              <a:buSzPts val="1800"/>
              <a:buChar char="◦"/>
              <a:defRPr sz="1800"/>
            </a:lvl4pPr>
            <a:lvl5pPr marL="2286000" lvl="4" indent="-342900">
              <a:spcBef>
                <a:spcPts val="1000"/>
              </a:spcBef>
              <a:spcAft>
                <a:spcPts val="0"/>
              </a:spcAft>
              <a:buSzPts val="1800"/>
              <a:buChar char="◦"/>
              <a:defRPr sz="1800"/>
            </a:lvl5pPr>
            <a:lvl6pPr marL="2743200" lvl="5" indent="-342900">
              <a:spcBef>
                <a:spcPts val="1000"/>
              </a:spcBef>
              <a:spcAft>
                <a:spcPts val="0"/>
              </a:spcAft>
              <a:buSzPts val="1800"/>
              <a:buChar char="◦"/>
              <a:defRPr sz="1800"/>
            </a:lvl6pPr>
            <a:lvl7pPr marL="3200400" lvl="6" indent="-342900">
              <a:spcBef>
                <a:spcPts val="1000"/>
              </a:spcBef>
              <a:spcAft>
                <a:spcPts val="0"/>
              </a:spcAft>
              <a:buSzPts val="1800"/>
              <a:buChar char="◦"/>
              <a:defRPr sz="1800"/>
            </a:lvl7pPr>
            <a:lvl8pPr marL="3657600" lvl="7" indent="-342900">
              <a:spcBef>
                <a:spcPts val="1000"/>
              </a:spcBef>
              <a:spcAft>
                <a:spcPts val="0"/>
              </a:spcAft>
              <a:buSzPts val="1800"/>
              <a:buChar char="◦"/>
              <a:defRPr sz="1800"/>
            </a:lvl8pPr>
            <a:lvl9pPr marL="4114800" lvl="8" indent="-342900">
              <a:spcBef>
                <a:spcPts val="1000"/>
              </a:spcBef>
              <a:spcAft>
                <a:spcPts val="1000"/>
              </a:spcAft>
              <a:buSzPts val="1800"/>
              <a:buChar char="◦"/>
              <a:defRPr sz="1800"/>
            </a:lvl9pPr>
          </a:lstStyle>
          <a:p>
            <a:endParaRPr/>
          </a:p>
        </p:txBody>
      </p:sp>
      <p:sp>
        <p:nvSpPr>
          <p:cNvPr id="156" name="Google Shape;156;p6"/>
          <p:cNvSpPr txBox="1">
            <a:spLocks noGrp="1"/>
          </p:cNvSpPr>
          <p:nvPr>
            <p:ph type="body" idx="2"/>
          </p:nvPr>
        </p:nvSpPr>
        <p:spPr>
          <a:xfrm>
            <a:off x="5651044" y="1200150"/>
            <a:ext cx="2671500" cy="3120300"/>
          </a:xfrm>
          <a:prstGeom prst="rect">
            <a:avLst/>
          </a:prstGeom>
        </p:spPr>
        <p:txBody>
          <a:bodyPr spcFirstLastPara="1" wrap="square" lIns="91425" tIns="91425" rIns="91425" bIns="91425" anchor="t" anchorCtr="0">
            <a:noAutofit/>
          </a:bodyPr>
          <a:lstStyle>
            <a:lvl1pPr marL="457200" lvl="0" indent="-342900">
              <a:spcBef>
                <a:spcPts val="600"/>
              </a:spcBef>
              <a:spcAft>
                <a:spcPts val="0"/>
              </a:spcAft>
              <a:buSzPts val="1800"/>
              <a:buChar char="○"/>
              <a:defRPr sz="1800"/>
            </a:lvl1pPr>
            <a:lvl2pPr marL="914400" lvl="1" indent="-342900">
              <a:spcBef>
                <a:spcPts val="1000"/>
              </a:spcBef>
              <a:spcAft>
                <a:spcPts val="0"/>
              </a:spcAft>
              <a:buSzPts val="1800"/>
              <a:buChar char="◦"/>
              <a:defRPr sz="1800"/>
            </a:lvl2pPr>
            <a:lvl3pPr marL="1371600" lvl="2" indent="-342900">
              <a:spcBef>
                <a:spcPts val="1000"/>
              </a:spcBef>
              <a:spcAft>
                <a:spcPts val="0"/>
              </a:spcAft>
              <a:buSzPts val="1800"/>
              <a:buChar char="◦"/>
              <a:defRPr sz="1800"/>
            </a:lvl3pPr>
            <a:lvl4pPr marL="1828800" lvl="3" indent="-342900">
              <a:spcBef>
                <a:spcPts val="1000"/>
              </a:spcBef>
              <a:spcAft>
                <a:spcPts val="0"/>
              </a:spcAft>
              <a:buSzPts val="1800"/>
              <a:buChar char="◦"/>
              <a:defRPr sz="1800"/>
            </a:lvl4pPr>
            <a:lvl5pPr marL="2286000" lvl="4" indent="-342900">
              <a:spcBef>
                <a:spcPts val="1000"/>
              </a:spcBef>
              <a:spcAft>
                <a:spcPts val="0"/>
              </a:spcAft>
              <a:buSzPts val="1800"/>
              <a:buChar char="◦"/>
              <a:defRPr sz="1800"/>
            </a:lvl5pPr>
            <a:lvl6pPr marL="2743200" lvl="5" indent="-342900">
              <a:spcBef>
                <a:spcPts val="1000"/>
              </a:spcBef>
              <a:spcAft>
                <a:spcPts val="0"/>
              </a:spcAft>
              <a:buSzPts val="1800"/>
              <a:buChar char="◦"/>
              <a:defRPr sz="1800"/>
            </a:lvl6pPr>
            <a:lvl7pPr marL="3200400" lvl="6" indent="-342900">
              <a:spcBef>
                <a:spcPts val="1000"/>
              </a:spcBef>
              <a:spcAft>
                <a:spcPts val="0"/>
              </a:spcAft>
              <a:buSzPts val="1800"/>
              <a:buChar char="◦"/>
              <a:defRPr sz="1800"/>
            </a:lvl7pPr>
            <a:lvl8pPr marL="3657600" lvl="7" indent="-342900">
              <a:spcBef>
                <a:spcPts val="1000"/>
              </a:spcBef>
              <a:spcAft>
                <a:spcPts val="0"/>
              </a:spcAft>
              <a:buSzPts val="1800"/>
              <a:buChar char="◦"/>
              <a:defRPr sz="1800"/>
            </a:lvl8pPr>
            <a:lvl9pPr marL="4114800" lvl="8" indent="-342900">
              <a:spcBef>
                <a:spcPts val="1000"/>
              </a:spcBef>
              <a:spcAft>
                <a:spcPts val="1000"/>
              </a:spcAft>
              <a:buSzPts val="1800"/>
              <a:buChar char="◦"/>
              <a:defRPr sz="1800"/>
            </a:lvl9pPr>
          </a:lstStyle>
          <a:p>
            <a:endParaRPr/>
          </a:p>
        </p:txBody>
      </p:sp>
      <p:sp>
        <p:nvSpPr>
          <p:cNvPr id="157" name="Google Shape;157;p6"/>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158"/>
        <p:cNvGrpSpPr/>
        <p:nvPr/>
      </p:nvGrpSpPr>
      <p:grpSpPr>
        <a:xfrm>
          <a:off x="0" y="0"/>
          <a:ext cx="0" cy="0"/>
          <a:chOff x="0" y="0"/>
          <a:chExt cx="0" cy="0"/>
        </a:xfrm>
      </p:grpSpPr>
      <p:sp>
        <p:nvSpPr>
          <p:cNvPr id="159" name="Google Shape;159;p7"/>
          <p:cNvSpPr/>
          <p:nvPr/>
        </p:nvSpPr>
        <p:spPr>
          <a:xfrm>
            <a:off x="407150" y="407075"/>
            <a:ext cx="8329800" cy="4329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7"/>
          <p:cNvSpPr/>
          <p:nvPr/>
        </p:nvSpPr>
        <p:spPr>
          <a:xfrm>
            <a:off x="-167025" y="559475"/>
            <a:ext cx="2630400" cy="26304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7"/>
          <p:cNvSpPr/>
          <p:nvPr/>
        </p:nvSpPr>
        <p:spPr>
          <a:xfrm>
            <a:off x="1812100" y="271400"/>
            <a:ext cx="1054200" cy="10542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7"/>
          <p:cNvSpPr/>
          <p:nvPr/>
        </p:nvSpPr>
        <p:spPr>
          <a:xfrm>
            <a:off x="1704597" y="-129655"/>
            <a:ext cx="300900" cy="3009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7"/>
          <p:cNvSpPr/>
          <p:nvPr/>
        </p:nvSpPr>
        <p:spPr>
          <a:xfrm>
            <a:off x="228600" y="2887250"/>
            <a:ext cx="605400" cy="605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7"/>
          <p:cNvSpPr/>
          <p:nvPr/>
        </p:nvSpPr>
        <p:spPr>
          <a:xfrm>
            <a:off x="1522903" y="316285"/>
            <a:ext cx="213000" cy="2130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7"/>
          <p:cNvSpPr/>
          <p:nvPr/>
        </p:nvSpPr>
        <p:spPr>
          <a:xfrm>
            <a:off x="7847950" y="4168079"/>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7"/>
          <p:cNvSpPr/>
          <p:nvPr/>
        </p:nvSpPr>
        <p:spPr>
          <a:xfrm>
            <a:off x="8507494" y="2981146"/>
            <a:ext cx="774600" cy="7746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7"/>
          <p:cNvSpPr/>
          <p:nvPr/>
        </p:nvSpPr>
        <p:spPr>
          <a:xfrm>
            <a:off x="8094101" y="397394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7"/>
          <p:cNvSpPr/>
          <p:nvPr/>
        </p:nvSpPr>
        <p:spPr>
          <a:xfrm>
            <a:off x="8622049" y="3872635"/>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7"/>
          <p:cNvSpPr/>
          <p:nvPr/>
        </p:nvSpPr>
        <p:spPr>
          <a:xfrm>
            <a:off x="7550022" y="4801658"/>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7"/>
          <p:cNvSpPr/>
          <p:nvPr/>
        </p:nvSpPr>
        <p:spPr>
          <a:xfrm>
            <a:off x="7325661" y="4674667"/>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7"/>
          <p:cNvSpPr/>
          <p:nvPr/>
        </p:nvSpPr>
        <p:spPr>
          <a:xfrm>
            <a:off x="91939" y="288725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7"/>
          <p:cNvSpPr/>
          <p:nvPr/>
        </p:nvSpPr>
        <p:spPr>
          <a:xfrm>
            <a:off x="8726411" y="3200065"/>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3" name="Google Shape;173;p7"/>
          <p:cNvGrpSpPr/>
          <p:nvPr/>
        </p:nvGrpSpPr>
        <p:grpSpPr>
          <a:xfrm>
            <a:off x="8142375" y="4477573"/>
            <a:ext cx="508851" cy="478711"/>
            <a:chOff x="5972700" y="2330200"/>
            <a:chExt cx="411625" cy="387275"/>
          </a:xfrm>
        </p:grpSpPr>
        <p:sp>
          <p:nvSpPr>
            <p:cNvPr id="174" name="Google Shape;174;p7"/>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7"/>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6" name="Google Shape;176;p7"/>
          <p:cNvGrpSpPr/>
          <p:nvPr/>
        </p:nvGrpSpPr>
        <p:grpSpPr>
          <a:xfrm>
            <a:off x="2139871" y="482540"/>
            <a:ext cx="398658" cy="631920"/>
            <a:chOff x="6718575" y="2318625"/>
            <a:chExt cx="256950" cy="407375"/>
          </a:xfrm>
        </p:grpSpPr>
        <p:sp>
          <p:nvSpPr>
            <p:cNvPr id="177" name="Google Shape;177;p7"/>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7"/>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7"/>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7"/>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7"/>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7"/>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7"/>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7"/>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5" name="Google Shape;185;p7"/>
          <p:cNvSpPr txBox="1">
            <a:spLocks noGrp="1"/>
          </p:cNvSpPr>
          <p:nvPr>
            <p:ph type="title"/>
          </p:nvPr>
        </p:nvSpPr>
        <p:spPr>
          <a:xfrm>
            <a:off x="144075" y="559475"/>
            <a:ext cx="2142000" cy="2630400"/>
          </a:xfrm>
          <a:prstGeom prst="rect">
            <a:avLst/>
          </a:prstGeom>
        </p:spPr>
        <p:txBody>
          <a:bodyPr spcFirstLastPara="1" wrap="square" lIns="91425" tIns="91425" rIns="91425" bIns="91425" anchor="ctr" anchorCtr="0">
            <a:noAutofit/>
          </a:bodyPr>
          <a:lstStyle>
            <a:lvl1pPr lvl="0" rtl="0">
              <a:spcBef>
                <a:spcPts val="0"/>
              </a:spcBef>
              <a:spcAft>
                <a:spcPts val="0"/>
              </a:spcAft>
              <a:buSzPts val="2000"/>
              <a:buNone/>
              <a:defRPr/>
            </a:lvl1pPr>
            <a:lvl2pPr lvl="1" rtl="0">
              <a:spcBef>
                <a:spcPts val="0"/>
              </a:spcBef>
              <a:spcAft>
                <a:spcPts val="0"/>
              </a:spcAft>
              <a:buSzPts val="2000"/>
              <a:buNone/>
              <a:defRPr/>
            </a:lvl2pPr>
            <a:lvl3pPr lvl="2" rtl="0">
              <a:spcBef>
                <a:spcPts val="0"/>
              </a:spcBef>
              <a:spcAft>
                <a:spcPts val="0"/>
              </a:spcAft>
              <a:buSzPts val="2000"/>
              <a:buNone/>
              <a:defRPr/>
            </a:lvl3pPr>
            <a:lvl4pPr lvl="3" rtl="0">
              <a:spcBef>
                <a:spcPts val="0"/>
              </a:spcBef>
              <a:spcAft>
                <a:spcPts val="0"/>
              </a:spcAft>
              <a:buSzPts val="2000"/>
              <a:buNone/>
              <a:defRPr/>
            </a:lvl4pPr>
            <a:lvl5pPr lvl="4" rtl="0">
              <a:spcBef>
                <a:spcPts val="0"/>
              </a:spcBef>
              <a:spcAft>
                <a:spcPts val="0"/>
              </a:spcAft>
              <a:buSzPts val="2000"/>
              <a:buNone/>
              <a:defRPr/>
            </a:lvl5pPr>
            <a:lvl6pPr lvl="5" rtl="0">
              <a:spcBef>
                <a:spcPts val="0"/>
              </a:spcBef>
              <a:spcAft>
                <a:spcPts val="0"/>
              </a:spcAft>
              <a:buSzPts val="2000"/>
              <a:buNone/>
              <a:defRPr/>
            </a:lvl6pPr>
            <a:lvl7pPr lvl="6" rtl="0">
              <a:spcBef>
                <a:spcPts val="0"/>
              </a:spcBef>
              <a:spcAft>
                <a:spcPts val="0"/>
              </a:spcAft>
              <a:buSzPts val="2000"/>
              <a:buNone/>
              <a:defRPr/>
            </a:lvl7pPr>
            <a:lvl8pPr lvl="7" rtl="0">
              <a:spcBef>
                <a:spcPts val="0"/>
              </a:spcBef>
              <a:spcAft>
                <a:spcPts val="0"/>
              </a:spcAft>
              <a:buSzPts val="2000"/>
              <a:buNone/>
              <a:defRPr/>
            </a:lvl8pPr>
            <a:lvl9pPr lvl="8" rtl="0">
              <a:spcBef>
                <a:spcPts val="0"/>
              </a:spcBef>
              <a:spcAft>
                <a:spcPts val="0"/>
              </a:spcAft>
              <a:buSzPts val="2000"/>
              <a:buNone/>
              <a:defRPr/>
            </a:lvl9pPr>
          </a:lstStyle>
          <a:p>
            <a:endParaRPr/>
          </a:p>
        </p:txBody>
      </p:sp>
      <p:sp>
        <p:nvSpPr>
          <p:cNvPr id="186" name="Google Shape;186;p7"/>
          <p:cNvSpPr txBox="1">
            <a:spLocks noGrp="1"/>
          </p:cNvSpPr>
          <p:nvPr>
            <p:ph type="body" idx="1"/>
          </p:nvPr>
        </p:nvSpPr>
        <p:spPr>
          <a:xfrm>
            <a:off x="2683000" y="1428750"/>
            <a:ext cx="1858800" cy="2739300"/>
          </a:xfrm>
          <a:prstGeom prst="rect">
            <a:avLst/>
          </a:prstGeom>
        </p:spPr>
        <p:txBody>
          <a:bodyPr spcFirstLastPara="1" wrap="square" lIns="91425" tIns="91425" rIns="91425" bIns="91425" anchor="t" anchorCtr="0">
            <a:noAutofit/>
          </a:bodyPr>
          <a:lstStyle>
            <a:lvl1pPr marL="457200" lvl="0" indent="-311150" rtl="0">
              <a:spcBef>
                <a:spcPts val="600"/>
              </a:spcBef>
              <a:spcAft>
                <a:spcPts val="0"/>
              </a:spcAft>
              <a:buSzPts val="1300"/>
              <a:buChar char="○"/>
              <a:defRPr sz="1300"/>
            </a:lvl1pPr>
            <a:lvl2pPr marL="914400" lvl="1" indent="-311150" rtl="0">
              <a:spcBef>
                <a:spcPts val="1000"/>
              </a:spcBef>
              <a:spcAft>
                <a:spcPts val="0"/>
              </a:spcAft>
              <a:buSzPts val="1300"/>
              <a:buChar char="◦"/>
              <a:defRPr sz="1300"/>
            </a:lvl2pPr>
            <a:lvl3pPr marL="1371600" lvl="2" indent="-311150" rtl="0">
              <a:spcBef>
                <a:spcPts val="1000"/>
              </a:spcBef>
              <a:spcAft>
                <a:spcPts val="0"/>
              </a:spcAft>
              <a:buSzPts val="1300"/>
              <a:buChar char="◦"/>
              <a:defRPr sz="1300"/>
            </a:lvl3pPr>
            <a:lvl4pPr marL="1828800" lvl="3" indent="-311150" rtl="0">
              <a:spcBef>
                <a:spcPts val="1000"/>
              </a:spcBef>
              <a:spcAft>
                <a:spcPts val="0"/>
              </a:spcAft>
              <a:buSzPts val="1300"/>
              <a:buChar char="◦"/>
              <a:defRPr sz="1300"/>
            </a:lvl4pPr>
            <a:lvl5pPr marL="2286000" lvl="4" indent="-311150" rtl="0">
              <a:spcBef>
                <a:spcPts val="1000"/>
              </a:spcBef>
              <a:spcAft>
                <a:spcPts val="0"/>
              </a:spcAft>
              <a:buSzPts val="1300"/>
              <a:buChar char="◦"/>
              <a:defRPr sz="1300"/>
            </a:lvl5pPr>
            <a:lvl6pPr marL="2743200" lvl="5" indent="-311150" rtl="0">
              <a:spcBef>
                <a:spcPts val="1000"/>
              </a:spcBef>
              <a:spcAft>
                <a:spcPts val="0"/>
              </a:spcAft>
              <a:buSzPts val="1300"/>
              <a:buChar char="◦"/>
              <a:defRPr sz="1300"/>
            </a:lvl6pPr>
            <a:lvl7pPr marL="3200400" lvl="6" indent="-311150" rtl="0">
              <a:spcBef>
                <a:spcPts val="1000"/>
              </a:spcBef>
              <a:spcAft>
                <a:spcPts val="0"/>
              </a:spcAft>
              <a:buSzPts val="1300"/>
              <a:buChar char="◦"/>
              <a:defRPr sz="1300"/>
            </a:lvl7pPr>
            <a:lvl8pPr marL="3657600" lvl="7" indent="-311150" rtl="0">
              <a:spcBef>
                <a:spcPts val="1000"/>
              </a:spcBef>
              <a:spcAft>
                <a:spcPts val="0"/>
              </a:spcAft>
              <a:buSzPts val="1300"/>
              <a:buChar char="◦"/>
              <a:defRPr sz="1300"/>
            </a:lvl8pPr>
            <a:lvl9pPr marL="4114800" lvl="8" indent="-311150" rtl="0">
              <a:spcBef>
                <a:spcPts val="1000"/>
              </a:spcBef>
              <a:spcAft>
                <a:spcPts val="1000"/>
              </a:spcAft>
              <a:buSzPts val="1300"/>
              <a:buChar char="◦"/>
              <a:defRPr sz="1300"/>
            </a:lvl9pPr>
          </a:lstStyle>
          <a:p>
            <a:endParaRPr/>
          </a:p>
        </p:txBody>
      </p:sp>
      <p:sp>
        <p:nvSpPr>
          <p:cNvPr id="187" name="Google Shape;187;p7"/>
          <p:cNvSpPr txBox="1">
            <a:spLocks noGrp="1"/>
          </p:cNvSpPr>
          <p:nvPr>
            <p:ph type="body" idx="2"/>
          </p:nvPr>
        </p:nvSpPr>
        <p:spPr>
          <a:xfrm>
            <a:off x="4637114" y="1428750"/>
            <a:ext cx="1858800" cy="2739300"/>
          </a:xfrm>
          <a:prstGeom prst="rect">
            <a:avLst/>
          </a:prstGeom>
        </p:spPr>
        <p:txBody>
          <a:bodyPr spcFirstLastPara="1" wrap="square" lIns="91425" tIns="91425" rIns="91425" bIns="91425" anchor="t" anchorCtr="0">
            <a:noAutofit/>
          </a:bodyPr>
          <a:lstStyle>
            <a:lvl1pPr marL="457200" lvl="0" indent="-311150" rtl="0">
              <a:spcBef>
                <a:spcPts val="600"/>
              </a:spcBef>
              <a:spcAft>
                <a:spcPts val="0"/>
              </a:spcAft>
              <a:buSzPts val="1300"/>
              <a:buChar char="○"/>
              <a:defRPr sz="1300"/>
            </a:lvl1pPr>
            <a:lvl2pPr marL="914400" lvl="1" indent="-311150" rtl="0">
              <a:spcBef>
                <a:spcPts val="1000"/>
              </a:spcBef>
              <a:spcAft>
                <a:spcPts val="0"/>
              </a:spcAft>
              <a:buSzPts val="1300"/>
              <a:buChar char="◦"/>
              <a:defRPr sz="1300"/>
            </a:lvl2pPr>
            <a:lvl3pPr marL="1371600" lvl="2" indent="-311150" rtl="0">
              <a:spcBef>
                <a:spcPts val="1000"/>
              </a:spcBef>
              <a:spcAft>
                <a:spcPts val="0"/>
              </a:spcAft>
              <a:buSzPts val="1300"/>
              <a:buChar char="◦"/>
              <a:defRPr sz="1300"/>
            </a:lvl3pPr>
            <a:lvl4pPr marL="1828800" lvl="3" indent="-311150" rtl="0">
              <a:spcBef>
                <a:spcPts val="1000"/>
              </a:spcBef>
              <a:spcAft>
                <a:spcPts val="0"/>
              </a:spcAft>
              <a:buSzPts val="1300"/>
              <a:buChar char="◦"/>
              <a:defRPr sz="1300"/>
            </a:lvl4pPr>
            <a:lvl5pPr marL="2286000" lvl="4" indent="-311150" rtl="0">
              <a:spcBef>
                <a:spcPts val="1000"/>
              </a:spcBef>
              <a:spcAft>
                <a:spcPts val="0"/>
              </a:spcAft>
              <a:buSzPts val="1300"/>
              <a:buChar char="◦"/>
              <a:defRPr sz="1300"/>
            </a:lvl5pPr>
            <a:lvl6pPr marL="2743200" lvl="5" indent="-311150" rtl="0">
              <a:spcBef>
                <a:spcPts val="1000"/>
              </a:spcBef>
              <a:spcAft>
                <a:spcPts val="0"/>
              </a:spcAft>
              <a:buSzPts val="1300"/>
              <a:buChar char="◦"/>
              <a:defRPr sz="1300"/>
            </a:lvl6pPr>
            <a:lvl7pPr marL="3200400" lvl="6" indent="-311150" rtl="0">
              <a:spcBef>
                <a:spcPts val="1000"/>
              </a:spcBef>
              <a:spcAft>
                <a:spcPts val="0"/>
              </a:spcAft>
              <a:buSzPts val="1300"/>
              <a:buChar char="◦"/>
              <a:defRPr sz="1300"/>
            </a:lvl7pPr>
            <a:lvl8pPr marL="3657600" lvl="7" indent="-311150" rtl="0">
              <a:spcBef>
                <a:spcPts val="1000"/>
              </a:spcBef>
              <a:spcAft>
                <a:spcPts val="0"/>
              </a:spcAft>
              <a:buSzPts val="1300"/>
              <a:buChar char="◦"/>
              <a:defRPr sz="1300"/>
            </a:lvl8pPr>
            <a:lvl9pPr marL="4114800" lvl="8" indent="-311150" rtl="0">
              <a:spcBef>
                <a:spcPts val="1000"/>
              </a:spcBef>
              <a:spcAft>
                <a:spcPts val="1000"/>
              </a:spcAft>
              <a:buSzPts val="1300"/>
              <a:buChar char="◦"/>
              <a:defRPr sz="1300"/>
            </a:lvl9pPr>
          </a:lstStyle>
          <a:p>
            <a:endParaRPr/>
          </a:p>
        </p:txBody>
      </p:sp>
      <p:sp>
        <p:nvSpPr>
          <p:cNvPr id="188" name="Google Shape;188;p7"/>
          <p:cNvSpPr txBox="1">
            <a:spLocks noGrp="1"/>
          </p:cNvSpPr>
          <p:nvPr>
            <p:ph type="body" idx="3"/>
          </p:nvPr>
        </p:nvSpPr>
        <p:spPr>
          <a:xfrm>
            <a:off x="6591228" y="1428750"/>
            <a:ext cx="1858800" cy="2739300"/>
          </a:xfrm>
          <a:prstGeom prst="rect">
            <a:avLst/>
          </a:prstGeom>
        </p:spPr>
        <p:txBody>
          <a:bodyPr spcFirstLastPara="1" wrap="square" lIns="91425" tIns="91425" rIns="91425" bIns="91425" anchor="t" anchorCtr="0">
            <a:noAutofit/>
          </a:bodyPr>
          <a:lstStyle>
            <a:lvl1pPr marL="457200" lvl="0" indent="-311150" rtl="0">
              <a:spcBef>
                <a:spcPts val="600"/>
              </a:spcBef>
              <a:spcAft>
                <a:spcPts val="0"/>
              </a:spcAft>
              <a:buSzPts val="1300"/>
              <a:buChar char="○"/>
              <a:defRPr sz="1300"/>
            </a:lvl1pPr>
            <a:lvl2pPr marL="914400" lvl="1" indent="-311150" rtl="0">
              <a:spcBef>
                <a:spcPts val="1000"/>
              </a:spcBef>
              <a:spcAft>
                <a:spcPts val="0"/>
              </a:spcAft>
              <a:buSzPts val="1300"/>
              <a:buChar char="◦"/>
              <a:defRPr sz="1300"/>
            </a:lvl2pPr>
            <a:lvl3pPr marL="1371600" lvl="2" indent="-311150" rtl="0">
              <a:spcBef>
                <a:spcPts val="1000"/>
              </a:spcBef>
              <a:spcAft>
                <a:spcPts val="0"/>
              </a:spcAft>
              <a:buSzPts val="1300"/>
              <a:buChar char="◦"/>
              <a:defRPr sz="1300"/>
            </a:lvl3pPr>
            <a:lvl4pPr marL="1828800" lvl="3" indent="-311150" rtl="0">
              <a:spcBef>
                <a:spcPts val="1000"/>
              </a:spcBef>
              <a:spcAft>
                <a:spcPts val="0"/>
              </a:spcAft>
              <a:buSzPts val="1300"/>
              <a:buChar char="◦"/>
              <a:defRPr sz="1300"/>
            </a:lvl4pPr>
            <a:lvl5pPr marL="2286000" lvl="4" indent="-311150" rtl="0">
              <a:spcBef>
                <a:spcPts val="1000"/>
              </a:spcBef>
              <a:spcAft>
                <a:spcPts val="0"/>
              </a:spcAft>
              <a:buSzPts val="1300"/>
              <a:buChar char="◦"/>
              <a:defRPr sz="1300"/>
            </a:lvl5pPr>
            <a:lvl6pPr marL="2743200" lvl="5" indent="-311150" rtl="0">
              <a:spcBef>
                <a:spcPts val="1000"/>
              </a:spcBef>
              <a:spcAft>
                <a:spcPts val="0"/>
              </a:spcAft>
              <a:buSzPts val="1300"/>
              <a:buChar char="◦"/>
              <a:defRPr sz="1300"/>
            </a:lvl6pPr>
            <a:lvl7pPr marL="3200400" lvl="6" indent="-311150" rtl="0">
              <a:spcBef>
                <a:spcPts val="1000"/>
              </a:spcBef>
              <a:spcAft>
                <a:spcPts val="0"/>
              </a:spcAft>
              <a:buSzPts val="1300"/>
              <a:buChar char="◦"/>
              <a:defRPr sz="1300"/>
            </a:lvl7pPr>
            <a:lvl8pPr marL="3657600" lvl="7" indent="-311150" rtl="0">
              <a:spcBef>
                <a:spcPts val="1000"/>
              </a:spcBef>
              <a:spcAft>
                <a:spcPts val="0"/>
              </a:spcAft>
              <a:buSzPts val="1300"/>
              <a:buChar char="◦"/>
              <a:defRPr sz="1300"/>
            </a:lvl8pPr>
            <a:lvl9pPr marL="4114800" lvl="8" indent="-311150" rtl="0">
              <a:spcBef>
                <a:spcPts val="1000"/>
              </a:spcBef>
              <a:spcAft>
                <a:spcPts val="1000"/>
              </a:spcAft>
              <a:buSzPts val="1300"/>
              <a:buChar char="◦"/>
              <a:defRPr sz="1300"/>
            </a:lvl9pPr>
          </a:lstStyle>
          <a:p>
            <a:endParaRPr/>
          </a:p>
        </p:txBody>
      </p:sp>
      <p:sp>
        <p:nvSpPr>
          <p:cNvPr id="189" name="Google Shape;189;p7"/>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Aqua">
  <p:cSld name="BLANK_1">
    <p:spTree>
      <p:nvGrpSpPr>
        <p:cNvPr id="1" name="Shape 301"/>
        <p:cNvGrpSpPr/>
        <p:nvPr/>
      </p:nvGrpSpPr>
      <p:grpSpPr>
        <a:xfrm>
          <a:off x="0" y="0"/>
          <a:ext cx="0" cy="0"/>
          <a:chOff x="0" y="0"/>
          <a:chExt cx="0" cy="0"/>
        </a:xfrm>
      </p:grpSpPr>
      <p:sp>
        <p:nvSpPr>
          <p:cNvPr id="302" name="Google Shape;302;p12"/>
          <p:cNvSpPr/>
          <p:nvPr/>
        </p:nvSpPr>
        <p:spPr>
          <a:xfrm>
            <a:off x="407150" y="407075"/>
            <a:ext cx="8329800" cy="432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12"/>
          <p:cNvSpPr/>
          <p:nvPr/>
        </p:nvSpPr>
        <p:spPr>
          <a:xfrm>
            <a:off x="-117275" y="847257"/>
            <a:ext cx="605400" cy="6054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12"/>
          <p:cNvSpPr/>
          <p:nvPr/>
        </p:nvSpPr>
        <p:spPr>
          <a:xfrm>
            <a:off x="217850" y="171250"/>
            <a:ext cx="1054200" cy="10542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12"/>
          <p:cNvSpPr/>
          <p:nvPr/>
        </p:nvSpPr>
        <p:spPr>
          <a:xfrm>
            <a:off x="1156976" y="-137274"/>
            <a:ext cx="398700" cy="3987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12"/>
          <p:cNvSpPr/>
          <p:nvPr/>
        </p:nvSpPr>
        <p:spPr>
          <a:xfrm>
            <a:off x="1397225" y="337514"/>
            <a:ext cx="136800" cy="1368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12"/>
          <p:cNvSpPr/>
          <p:nvPr/>
        </p:nvSpPr>
        <p:spPr>
          <a:xfrm>
            <a:off x="488128" y="1334485"/>
            <a:ext cx="213000" cy="2130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12"/>
          <p:cNvSpPr/>
          <p:nvPr/>
        </p:nvSpPr>
        <p:spPr>
          <a:xfrm>
            <a:off x="7847950" y="4168079"/>
            <a:ext cx="1097700" cy="10977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12"/>
          <p:cNvSpPr/>
          <p:nvPr/>
        </p:nvSpPr>
        <p:spPr>
          <a:xfrm>
            <a:off x="8507494" y="2981146"/>
            <a:ext cx="774600" cy="774600"/>
          </a:xfrm>
          <a:prstGeom prst="ellipse">
            <a:avLst/>
          </a:prstGeom>
          <a:solidFill>
            <a:srgbClr val="FC406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12"/>
          <p:cNvSpPr/>
          <p:nvPr/>
        </p:nvSpPr>
        <p:spPr>
          <a:xfrm>
            <a:off x="8094101" y="397394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12"/>
          <p:cNvSpPr/>
          <p:nvPr/>
        </p:nvSpPr>
        <p:spPr>
          <a:xfrm>
            <a:off x="8622049" y="3872635"/>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12"/>
          <p:cNvSpPr/>
          <p:nvPr/>
        </p:nvSpPr>
        <p:spPr>
          <a:xfrm>
            <a:off x="7550022" y="4801658"/>
            <a:ext cx="213000" cy="2130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12"/>
          <p:cNvSpPr/>
          <p:nvPr/>
        </p:nvSpPr>
        <p:spPr>
          <a:xfrm>
            <a:off x="7325661" y="4674667"/>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12"/>
          <p:cNvSpPr/>
          <p:nvPr/>
        </p:nvSpPr>
        <p:spPr>
          <a:xfrm>
            <a:off x="258289" y="157710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12"/>
          <p:cNvSpPr/>
          <p:nvPr/>
        </p:nvSpPr>
        <p:spPr>
          <a:xfrm>
            <a:off x="8726411" y="3200065"/>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B6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6" name="Google Shape;316;p12"/>
          <p:cNvGrpSpPr/>
          <p:nvPr/>
        </p:nvGrpSpPr>
        <p:grpSpPr>
          <a:xfrm>
            <a:off x="8142375" y="4477573"/>
            <a:ext cx="508851" cy="478711"/>
            <a:chOff x="5972700" y="2330200"/>
            <a:chExt cx="411625" cy="387275"/>
          </a:xfrm>
        </p:grpSpPr>
        <p:sp>
          <p:nvSpPr>
            <p:cNvPr id="317" name="Google Shape;317;p12"/>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12"/>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9" name="Google Shape;319;p12"/>
          <p:cNvGrpSpPr/>
          <p:nvPr/>
        </p:nvGrpSpPr>
        <p:grpSpPr>
          <a:xfrm>
            <a:off x="545621" y="382390"/>
            <a:ext cx="398658" cy="631920"/>
            <a:chOff x="6718575" y="2318625"/>
            <a:chExt cx="256950" cy="407375"/>
          </a:xfrm>
        </p:grpSpPr>
        <p:sp>
          <p:nvSpPr>
            <p:cNvPr id="320" name="Google Shape;320;p12"/>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12"/>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12"/>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12"/>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12"/>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12"/>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12"/>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12"/>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8" name="Google Shape;328;p12"/>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Magenta">
  <p:cSld name="BLANK_1_1_1">
    <p:spTree>
      <p:nvGrpSpPr>
        <p:cNvPr id="1" name="Shape 357"/>
        <p:cNvGrpSpPr/>
        <p:nvPr/>
      </p:nvGrpSpPr>
      <p:grpSpPr>
        <a:xfrm>
          <a:off x="0" y="0"/>
          <a:ext cx="0" cy="0"/>
          <a:chOff x="0" y="0"/>
          <a:chExt cx="0" cy="0"/>
        </a:xfrm>
      </p:grpSpPr>
      <p:sp>
        <p:nvSpPr>
          <p:cNvPr id="358" name="Google Shape;358;p14"/>
          <p:cNvSpPr/>
          <p:nvPr/>
        </p:nvSpPr>
        <p:spPr>
          <a:xfrm>
            <a:off x="407150" y="407075"/>
            <a:ext cx="8329800" cy="43293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14"/>
          <p:cNvSpPr/>
          <p:nvPr/>
        </p:nvSpPr>
        <p:spPr>
          <a:xfrm>
            <a:off x="217850" y="171250"/>
            <a:ext cx="1054200" cy="10542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14"/>
          <p:cNvSpPr/>
          <p:nvPr/>
        </p:nvSpPr>
        <p:spPr>
          <a:xfrm>
            <a:off x="1156976" y="-137274"/>
            <a:ext cx="398700" cy="3987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14"/>
          <p:cNvSpPr/>
          <p:nvPr/>
        </p:nvSpPr>
        <p:spPr>
          <a:xfrm>
            <a:off x="1397225" y="337514"/>
            <a:ext cx="136800" cy="1368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14"/>
          <p:cNvSpPr/>
          <p:nvPr/>
        </p:nvSpPr>
        <p:spPr>
          <a:xfrm>
            <a:off x="488128" y="1334485"/>
            <a:ext cx="213000" cy="2130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14"/>
          <p:cNvSpPr/>
          <p:nvPr/>
        </p:nvSpPr>
        <p:spPr>
          <a:xfrm>
            <a:off x="7847950" y="4168079"/>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14"/>
          <p:cNvSpPr/>
          <p:nvPr/>
        </p:nvSpPr>
        <p:spPr>
          <a:xfrm>
            <a:off x="8507494" y="2981146"/>
            <a:ext cx="774600" cy="7746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14"/>
          <p:cNvSpPr/>
          <p:nvPr/>
        </p:nvSpPr>
        <p:spPr>
          <a:xfrm>
            <a:off x="8094101" y="3973940"/>
            <a:ext cx="413400" cy="413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14"/>
          <p:cNvSpPr/>
          <p:nvPr/>
        </p:nvSpPr>
        <p:spPr>
          <a:xfrm>
            <a:off x="8622049" y="3872635"/>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14"/>
          <p:cNvSpPr/>
          <p:nvPr/>
        </p:nvSpPr>
        <p:spPr>
          <a:xfrm>
            <a:off x="7550022" y="4801658"/>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14"/>
          <p:cNvSpPr/>
          <p:nvPr/>
        </p:nvSpPr>
        <p:spPr>
          <a:xfrm>
            <a:off x="7325661" y="4674667"/>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14"/>
          <p:cNvSpPr/>
          <p:nvPr/>
        </p:nvSpPr>
        <p:spPr>
          <a:xfrm>
            <a:off x="258289" y="157710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14"/>
          <p:cNvSpPr/>
          <p:nvPr/>
        </p:nvSpPr>
        <p:spPr>
          <a:xfrm>
            <a:off x="8726411" y="3200065"/>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C406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1" name="Google Shape;371;p14"/>
          <p:cNvGrpSpPr/>
          <p:nvPr/>
        </p:nvGrpSpPr>
        <p:grpSpPr>
          <a:xfrm>
            <a:off x="8142375" y="4477573"/>
            <a:ext cx="508851" cy="478711"/>
            <a:chOff x="5972700" y="2330200"/>
            <a:chExt cx="411625" cy="387275"/>
          </a:xfrm>
        </p:grpSpPr>
        <p:sp>
          <p:nvSpPr>
            <p:cNvPr id="372" name="Google Shape;372;p14"/>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14"/>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4" name="Google Shape;374;p14"/>
          <p:cNvGrpSpPr/>
          <p:nvPr/>
        </p:nvGrpSpPr>
        <p:grpSpPr>
          <a:xfrm>
            <a:off x="545621" y="382390"/>
            <a:ext cx="398658" cy="631920"/>
            <a:chOff x="6718575" y="2318625"/>
            <a:chExt cx="256950" cy="407375"/>
          </a:xfrm>
        </p:grpSpPr>
        <p:sp>
          <p:nvSpPr>
            <p:cNvPr id="375" name="Google Shape;375;p14"/>
            <p:cNvSpPr/>
            <p:nvPr/>
          </p:nvSpPr>
          <p:spPr>
            <a:xfrm>
              <a:off x="6795900" y="2673600"/>
              <a:ext cx="102300" cy="22550"/>
            </a:xfrm>
            <a:custGeom>
              <a:avLst/>
              <a:gdLst/>
              <a:ahLst/>
              <a:cxnLst/>
              <a:rect l="l" t="t" r="r" b="b"/>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14"/>
            <p:cNvSpPr/>
            <p:nvPr/>
          </p:nvSpPr>
          <p:spPr>
            <a:xfrm>
              <a:off x="6795900" y="2650475"/>
              <a:ext cx="102300" cy="22550"/>
            </a:xfrm>
            <a:custGeom>
              <a:avLst/>
              <a:gdLst/>
              <a:ahLst/>
              <a:cxnLst/>
              <a:rect l="l" t="t" r="r" b="b"/>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14"/>
            <p:cNvSpPr/>
            <p:nvPr/>
          </p:nvSpPr>
          <p:spPr>
            <a:xfrm>
              <a:off x="6795900" y="2696125"/>
              <a:ext cx="102300" cy="29875"/>
            </a:xfrm>
            <a:custGeom>
              <a:avLst/>
              <a:gdLst/>
              <a:ahLst/>
              <a:cxnLst/>
              <a:rect l="l" t="t" r="r" b="b"/>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14"/>
            <p:cNvSpPr/>
            <p:nvPr/>
          </p:nvSpPr>
          <p:spPr>
            <a:xfrm>
              <a:off x="6784925" y="2459275"/>
              <a:ext cx="35350" cy="166875"/>
            </a:xfrm>
            <a:custGeom>
              <a:avLst/>
              <a:gdLst/>
              <a:ahLst/>
              <a:cxnLst/>
              <a:rect l="l" t="t" r="r" b="b"/>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14"/>
            <p:cNvSpPr/>
            <p:nvPr/>
          </p:nvSpPr>
          <p:spPr>
            <a:xfrm>
              <a:off x="6718575" y="2318625"/>
              <a:ext cx="256950" cy="307525"/>
            </a:xfrm>
            <a:custGeom>
              <a:avLst/>
              <a:gdLst/>
              <a:ahLst/>
              <a:cxnLst/>
              <a:rect l="l" t="t" r="r" b="b"/>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14"/>
            <p:cNvSpPr/>
            <p:nvPr/>
          </p:nvSpPr>
          <p:spPr>
            <a:xfrm>
              <a:off x="6873825" y="2459275"/>
              <a:ext cx="35350" cy="166875"/>
            </a:xfrm>
            <a:custGeom>
              <a:avLst/>
              <a:gdLst/>
              <a:ahLst/>
              <a:cxnLst/>
              <a:rect l="l" t="t" r="r" b="b"/>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14"/>
            <p:cNvSpPr/>
            <p:nvPr/>
          </p:nvSpPr>
          <p:spPr>
            <a:xfrm>
              <a:off x="6801975" y="2453200"/>
              <a:ext cx="90150" cy="19500"/>
            </a:xfrm>
            <a:custGeom>
              <a:avLst/>
              <a:gdLst/>
              <a:ahLst/>
              <a:cxnLst/>
              <a:rect l="l" t="t" r="r" b="b"/>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14"/>
            <p:cNvSpPr/>
            <p:nvPr/>
          </p:nvSpPr>
          <p:spPr>
            <a:xfrm>
              <a:off x="6795900" y="2628550"/>
              <a:ext cx="102300" cy="25"/>
            </a:xfrm>
            <a:custGeom>
              <a:avLst/>
              <a:gdLst/>
              <a:ahLst/>
              <a:cxnLst/>
              <a:rect l="l" t="t" r="r" b="b"/>
              <a:pathLst>
                <a:path w="4092" h="1" fill="none" extrusionOk="0">
                  <a:moveTo>
                    <a:pt x="0" y="1"/>
                  </a:moveTo>
                  <a:lnTo>
                    <a:pt x="4092"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3" name="Google Shape;383;p14"/>
          <p:cNvSpPr/>
          <p:nvPr/>
        </p:nvSpPr>
        <p:spPr>
          <a:xfrm>
            <a:off x="-117275" y="847257"/>
            <a:ext cx="605400" cy="605400"/>
          </a:xfrm>
          <a:prstGeom prst="ellipse">
            <a:avLst/>
          </a:prstGeom>
          <a:solidFill>
            <a:srgbClr val="02BD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14"/>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Başlık Slaydı">
    <p:spTree>
      <p:nvGrpSpPr>
        <p:cNvPr id="1" name=""/>
        <p:cNvGrpSpPr/>
        <p:nvPr/>
      </p:nvGrpSpPr>
      <p:grpSpPr>
        <a:xfrm>
          <a:off x="0" y="0"/>
          <a:ext cx="0" cy="0"/>
          <a:chOff x="0" y="0"/>
          <a:chExt cx="0" cy="0"/>
        </a:xfrm>
      </p:grpSpPr>
      <p:sp>
        <p:nvSpPr>
          <p:cNvPr id="7" name="6 İkizkenar Üçgen"/>
          <p:cNvSpPr/>
          <p:nvPr/>
        </p:nvSpPr>
        <p:spPr>
          <a:xfrm rot="16200000">
            <a:off x="7790972" y="3778934"/>
            <a:ext cx="1419712"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050"/>
          </a:p>
        </p:txBody>
      </p:sp>
      <p:sp>
        <p:nvSpPr>
          <p:cNvPr id="8" name="7 Başlık"/>
          <p:cNvSpPr>
            <a:spLocks noGrp="1"/>
          </p:cNvSpPr>
          <p:nvPr>
            <p:ph type="ctrTitle"/>
          </p:nvPr>
        </p:nvSpPr>
        <p:spPr>
          <a:xfrm>
            <a:off x="540544" y="582216"/>
            <a:ext cx="8062912" cy="1102519"/>
          </a:xfrm>
        </p:spPr>
        <p:txBody>
          <a:bodyPr anchor="b">
            <a:normAutofit/>
          </a:bodyPr>
          <a:lstStyle>
            <a:lvl1pPr algn="r">
              <a:defRPr sz="3300"/>
            </a:lvl1pPr>
          </a:lstStyle>
          <a:p>
            <a:r>
              <a:rPr kumimoji="0" lang="tr-TR"/>
              <a:t>Asıl başlık stili için tıklatın</a:t>
            </a:r>
            <a:endParaRPr kumimoji="0" lang="en-US"/>
          </a:p>
        </p:txBody>
      </p:sp>
      <p:sp>
        <p:nvSpPr>
          <p:cNvPr id="9" name="8 Alt Başlık"/>
          <p:cNvSpPr>
            <a:spLocks noGrp="1"/>
          </p:cNvSpPr>
          <p:nvPr>
            <p:ph type="subTitle" idx="1"/>
          </p:nvPr>
        </p:nvSpPr>
        <p:spPr>
          <a:xfrm>
            <a:off x="540544" y="1687710"/>
            <a:ext cx="8062912" cy="1314450"/>
          </a:xfrm>
        </p:spPr>
        <p:txBody>
          <a:bodyPr/>
          <a:lstStyle>
            <a:lvl1pPr marL="0" marR="27432" indent="0" algn="r">
              <a:spcBef>
                <a:spcPts val="0"/>
              </a:spcBef>
              <a:buNone/>
              <a:defRPr>
                <a:ln>
                  <a:solidFill>
                    <a:schemeClr val="bg2"/>
                  </a:solidFill>
                </a:ln>
                <a:solidFill>
                  <a:schemeClr val="tx1">
                    <a:tint val="75000"/>
                  </a:schemeClr>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a:xfrm>
            <a:off x="1371600" y="4509492"/>
            <a:ext cx="5791200" cy="273844"/>
          </a:xfrm>
        </p:spPr>
        <p:txBody>
          <a:bodyPr tIns="0" bIns="0" anchor="t"/>
          <a:lstStyle>
            <a:lvl1pPr algn="r">
              <a:defRPr sz="750"/>
            </a:lvl1pPr>
          </a:lstStyle>
          <a:p>
            <a:fld id="{C9C7CEE8-A9ED-4078-9339-F3B6327BCB11}" type="datetimeFigureOut">
              <a:rPr lang="tr-TR" smtClean="0"/>
              <a:pPr/>
              <a:t>21.01.2021</a:t>
            </a:fld>
            <a:endParaRPr lang="tr-TR"/>
          </a:p>
        </p:txBody>
      </p:sp>
      <p:sp>
        <p:nvSpPr>
          <p:cNvPr id="17" name="16 Altbilgi Yer Tutucusu"/>
          <p:cNvSpPr>
            <a:spLocks noGrp="1"/>
          </p:cNvSpPr>
          <p:nvPr>
            <p:ph type="ftr" sz="quarter" idx="11"/>
          </p:nvPr>
        </p:nvSpPr>
        <p:spPr>
          <a:xfrm>
            <a:off x="1371600" y="4238028"/>
            <a:ext cx="5791200" cy="273844"/>
          </a:xfrm>
        </p:spPr>
        <p:txBody>
          <a:bodyPr tIns="0" bIns="0" anchor="b"/>
          <a:lstStyle>
            <a:lvl1pPr algn="r">
              <a:defRPr sz="825"/>
            </a:lvl1pPr>
          </a:lstStyle>
          <a:p>
            <a:endParaRPr lang="tr-TR"/>
          </a:p>
        </p:txBody>
      </p:sp>
      <p:sp>
        <p:nvSpPr>
          <p:cNvPr id="29" name="28 Slayt Numarası Yer Tutucusu"/>
          <p:cNvSpPr>
            <a:spLocks noGrp="1"/>
          </p:cNvSpPr>
          <p:nvPr>
            <p:ph type="sldNum" sz="quarter" idx="12"/>
          </p:nvPr>
        </p:nvSpPr>
        <p:spPr>
          <a:xfrm>
            <a:off x="8392247" y="4314231"/>
            <a:ext cx="502920" cy="273844"/>
          </a:xfrm>
        </p:spPr>
        <p:txBody>
          <a:bodyPr anchor="ctr"/>
          <a:lstStyle>
            <a:lvl1pPr algn="ctr">
              <a:defRPr sz="975">
                <a:solidFill>
                  <a:srgbClr val="FFFFFF"/>
                </a:solidFill>
              </a:defRPr>
            </a:lvl1pPr>
          </a:lstStyle>
          <a:p>
            <a:fld id="{E9413775-8E68-4C8D-9063-6440ECA25F32}" type="slidenum">
              <a:rPr lang="tr-TR" smtClean="0"/>
              <a:pPr/>
              <a:t>‹#›</a:t>
            </a:fld>
            <a:endParaRPr lang="tr-TR"/>
          </a:p>
        </p:txBody>
      </p:sp>
    </p:spTree>
    <p:extLst>
      <p:ext uri="{BB962C8B-B14F-4D97-AF65-F5344CB8AC3E}">
        <p14:creationId xmlns:p14="http://schemas.microsoft.com/office/powerpoint/2010/main" xmlns="" val="3767678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body" idx="1"/>
          </p:nvPr>
        </p:nvSpPr>
        <p:spPr>
          <a:xfrm>
            <a:off x="2901875" y="1033400"/>
            <a:ext cx="5292300" cy="3267300"/>
          </a:xfrm>
          <a:prstGeom prst="rect">
            <a:avLst/>
          </a:prstGeom>
          <a:noFill/>
          <a:ln>
            <a:noFill/>
          </a:ln>
        </p:spPr>
        <p:txBody>
          <a:bodyPr spcFirstLastPara="1" wrap="square" lIns="91425" tIns="91425" rIns="91425" bIns="91425" anchor="t" anchorCtr="0">
            <a:noAutofit/>
          </a:bodyPr>
          <a:lstStyle>
            <a:lvl1pPr marL="457200" lvl="0" indent="-355600">
              <a:spcBef>
                <a:spcPts val="600"/>
              </a:spcBef>
              <a:spcAft>
                <a:spcPts val="0"/>
              </a:spcAft>
              <a:buClr>
                <a:schemeClr val="dk2"/>
              </a:buClr>
              <a:buSzPts val="2000"/>
              <a:buFont typeface="Lato Light"/>
              <a:buChar char="○"/>
              <a:defRPr sz="2000">
                <a:solidFill>
                  <a:schemeClr val="dk1"/>
                </a:solidFill>
                <a:latin typeface="Lato Light"/>
                <a:ea typeface="Lato Light"/>
                <a:cs typeface="Lato Light"/>
                <a:sym typeface="Lato Light"/>
              </a:defRPr>
            </a:lvl1pPr>
            <a:lvl2pPr marL="914400" lvl="1" indent="-355600">
              <a:spcBef>
                <a:spcPts val="1000"/>
              </a:spcBef>
              <a:spcAft>
                <a:spcPts val="0"/>
              </a:spcAft>
              <a:buClr>
                <a:schemeClr val="dk2"/>
              </a:buClr>
              <a:buSzPts val="2000"/>
              <a:buFont typeface="Lato Light"/>
              <a:buChar char="◦"/>
              <a:defRPr sz="2000">
                <a:solidFill>
                  <a:schemeClr val="dk1"/>
                </a:solidFill>
                <a:latin typeface="Lato Light"/>
                <a:ea typeface="Lato Light"/>
                <a:cs typeface="Lato Light"/>
                <a:sym typeface="Lato Light"/>
              </a:defRPr>
            </a:lvl2pPr>
            <a:lvl3pPr marL="1371600" lvl="2" indent="-355600">
              <a:spcBef>
                <a:spcPts val="1000"/>
              </a:spcBef>
              <a:spcAft>
                <a:spcPts val="0"/>
              </a:spcAft>
              <a:buClr>
                <a:schemeClr val="dk2"/>
              </a:buClr>
              <a:buSzPts val="2000"/>
              <a:buFont typeface="Lato Light"/>
              <a:buChar char="◦"/>
              <a:defRPr sz="2000">
                <a:solidFill>
                  <a:schemeClr val="dk1"/>
                </a:solidFill>
                <a:latin typeface="Lato Light"/>
                <a:ea typeface="Lato Light"/>
                <a:cs typeface="Lato Light"/>
                <a:sym typeface="Lato Light"/>
              </a:defRPr>
            </a:lvl3pPr>
            <a:lvl4pPr marL="1828800" lvl="3" indent="-355600">
              <a:spcBef>
                <a:spcPts val="1000"/>
              </a:spcBef>
              <a:spcAft>
                <a:spcPts val="0"/>
              </a:spcAft>
              <a:buClr>
                <a:schemeClr val="dk1"/>
              </a:buClr>
              <a:buSzPts val="2000"/>
              <a:buFont typeface="Lato Light"/>
              <a:buChar char="◦"/>
              <a:defRPr sz="2000">
                <a:solidFill>
                  <a:schemeClr val="dk1"/>
                </a:solidFill>
                <a:latin typeface="Lato Light"/>
                <a:ea typeface="Lato Light"/>
                <a:cs typeface="Lato Light"/>
                <a:sym typeface="Lato Light"/>
              </a:defRPr>
            </a:lvl4pPr>
            <a:lvl5pPr marL="2286000" lvl="4" indent="-355600">
              <a:spcBef>
                <a:spcPts val="1000"/>
              </a:spcBef>
              <a:spcAft>
                <a:spcPts val="0"/>
              </a:spcAft>
              <a:buClr>
                <a:schemeClr val="dk1"/>
              </a:buClr>
              <a:buSzPts val="2000"/>
              <a:buFont typeface="Lato Light"/>
              <a:buChar char="◦"/>
              <a:defRPr sz="2000">
                <a:solidFill>
                  <a:schemeClr val="dk1"/>
                </a:solidFill>
                <a:latin typeface="Lato Light"/>
                <a:ea typeface="Lato Light"/>
                <a:cs typeface="Lato Light"/>
                <a:sym typeface="Lato Light"/>
              </a:defRPr>
            </a:lvl5pPr>
            <a:lvl6pPr marL="2743200" lvl="5" indent="-355600">
              <a:spcBef>
                <a:spcPts val="1000"/>
              </a:spcBef>
              <a:spcAft>
                <a:spcPts val="0"/>
              </a:spcAft>
              <a:buClr>
                <a:schemeClr val="dk1"/>
              </a:buClr>
              <a:buSzPts val="2000"/>
              <a:buFont typeface="Lato Light"/>
              <a:buChar char="◦"/>
              <a:defRPr sz="2000">
                <a:solidFill>
                  <a:schemeClr val="dk1"/>
                </a:solidFill>
                <a:latin typeface="Lato Light"/>
                <a:ea typeface="Lato Light"/>
                <a:cs typeface="Lato Light"/>
                <a:sym typeface="Lato Light"/>
              </a:defRPr>
            </a:lvl6pPr>
            <a:lvl7pPr marL="3200400" lvl="6" indent="-355600">
              <a:spcBef>
                <a:spcPts val="1000"/>
              </a:spcBef>
              <a:spcAft>
                <a:spcPts val="0"/>
              </a:spcAft>
              <a:buClr>
                <a:schemeClr val="dk1"/>
              </a:buClr>
              <a:buSzPts val="2000"/>
              <a:buFont typeface="Lato Light"/>
              <a:buChar char="◦"/>
              <a:defRPr sz="2000">
                <a:solidFill>
                  <a:schemeClr val="dk1"/>
                </a:solidFill>
                <a:latin typeface="Lato Light"/>
                <a:ea typeface="Lato Light"/>
                <a:cs typeface="Lato Light"/>
                <a:sym typeface="Lato Light"/>
              </a:defRPr>
            </a:lvl7pPr>
            <a:lvl8pPr marL="3657600" lvl="7" indent="-355600">
              <a:spcBef>
                <a:spcPts val="1000"/>
              </a:spcBef>
              <a:spcAft>
                <a:spcPts val="0"/>
              </a:spcAft>
              <a:buClr>
                <a:schemeClr val="dk1"/>
              </a:buClr>
              <a:buSzPts val="2000"/>
              <a:buFont typeface="Lato Light"/>
              <a:buChar char="◦"/>
              <a:defRPr sz="2000">
                <a:solidFill>
                  <a:schemeClr val="dk1"/>
                </a:solidFill>
                <a:latin typeface="Lato Light"/>
                <a:ea typeface="Lato Light"/>
                <a:cs typeface="Lato Light"/>
                <a:sym typeface="Lato Light"/>
              </a:defRPr>
            </a:lvl8pPr>
            <a:lvl9pPr marL="4114800" lvl="8" indent="-355600">
              <a:spcBef>
                <a:spcPts val="1000"/>
              </a:spcBef>
              <a:spcAft>
                <a:spcPts val="1000"/>
              </a:spcAft>
              <a:buClr>
                <a:schemeClr val="dk1"/>
              </a:buClr>
              <a:buSzPts val="2000"/>
              <a:buFont typeface="Lato Light"/>
              <a:buChar char="◦"/>
              <a:defRPr sz="2000">
                <a:solidFill>
                  <a:schemeClr val="dk1"/>
                </a:solidFill>
                <a:latin typeface="Lato Light"/>
                <a:ea typeface="Lato Light"/>
                <a:cs typeface="Lato Light"/>
                <a:sym typeface="Lato Light"/>
              </a:defRPr>
            </a:lvl9pPr>
          </a:lstStyle>
          <a:p>
            <a:endParaRPr/>
          </a:p>
        </p:txBody>
      </p:sp>
      <p:sp>
        <p:nvSpPr>
          <p:cNvPr id="7" name="Google Shape;7;p1"/>
          <p:cNvSpPr txBox="1">
            <a:spLocks noGrp="1"/>
          </p:cNvSpPr>
          <p:nvPr>
            <p:ph type="title"/>
          </p:nvPr>
        </p:nvSpPr>
        <p:spPr>
          <a:xfrm>
            <a:off x="144075" y="559475"/>
            <a:ext cx="2142000" cy="26304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lt1"/>
              </a:buClr>
              <a:buSzPts val="2000"/>
              <a:buFont typeface="Roboto Slab Regular"/>
              <a:buNone/>
              <a:defRPr sz="2000">
                <a:solidFill>
                  <a:schemeClr val="lt1"/>
                </a:solidFill>
                <a:latin typeface="Roboto Slab Regular"/>
                <a:ea typeface="Roboto Slab Regular"/>
                <a:cs typeface="Roboto Slab Regular"/>
                <a:sym typeface="Roboto Slab Regular"/>
              </a:defRPr>
            </a:lvl1pPr>
            <a:lvl2pPr lvl="1">
              <a:spcBef>
                <a:spcPts val="0"/>
              </a:spcBef>
              <a:spcAft>
                <a:spcPts val="0"/>
              </a:spcAft>
              <a:buClr>
                <a:schemeClr val="lt1"/>
              </a:buClr>
              <a:buSzPts val="2000"/>
              <a:buFont typeface="Roboto Slab Regular"/>
              <a:buNone/>
              <a:defRPr sz="2000">
                <a:solidFill>
                  <a:schemeClr val="lt1"/>
                </a:solidFill>
                <a:latin typeface="Roboto Slab Regular"/>
                <a:ea typeface="Roboto Slab Regular"/>
                <a:cs typeface="Roboto Slab Regular"/>
                <a:sym typeface="Roboto Slab Regular"/>
              </a:defRPr>
            </a:lvl2pPr>
            <a:lvl3pPr lvl="2">
              <a:spcBef>
                <a:spcPts val="0"/>
              </a:spcBef>
              <a:spcAft>
                <a:spcPts val="0"/>
              </a:spcAft>
              <a:buClr>
                <a:schemeClr val="lt1"/>
              </a:buClr>
              <a:buSzPts val="2000"/>
              <a:buFont typeface="Roboto Slab Regular"/>
              <a:buNone/>
              <a:defRPr sz="2000">
                <a:solidFill>
                  <a:schemeClr val="lt1"/>
                </a:solidFill>
                <a:latin typeface="Roboto Slab Regular"/>
                <a:ea typeface="Roboto Slab Regular"/>
                <a:cs typeface="Roboto Slab Regular"/>
                <a:sym typeface="Roboto Slab Regular"/>
              </a:defRPr>
            </a:lvl3pPr>
            <a:lvl4pPr lvl="3">
              <a:spcBef>
                <a:spcPts val="0"/>
              </a:spcBef>
              <a:spcAft>
                <a:spcPts val="0"/>
              </a:spcAft>
              <a:buClr>
                <a:schemeClr val="lt1"/>
              </a:buClr>
              <a:buSzPts val="2000"/>
              <a:buFont typeface="Roboto Slab Regular"/>
              <a:buNone/>
              <a:defRPr sz="2000">
                <a:solidFill>
                  <a:schemeClr val="lt1"/>
                </a:solidFill>
                <a:latin typeface="Roboto Slab Regular"/>
                <a:ea typeface="Roboto Slab Regular"/>
                <a:cs typeface="Roboto Slab Regular"/>
                <a:sym typeface="Roboto Slab Regular"/>
              </a:defRPr>
            </a:lvl4pPr>
            <a:lvl5pPr lvl="4">
              <a:spcBef>
                <a:spcPts val="0"/>
              </a:spcBef>
              <a:spcAft>
                <a:spcPts val="0"/>
              </a:spcAft>
              <a:buClr>
                <a:schemeClr val="lt1"/>
              </a:buClr>
              <a:buSzPts val="2000"/>
              <a:buFont typeface="Roboto Slab Regular"/>
              <a:buNone/>
              <a:defRPr sz="2000">
                <a:solidFill>
                  <a:schemeClr val="lt1"/>
                </a:solidFill>
                <a:latin typeface="Roboto Slab Regular"/>
                <a:ea typeface="Roboto Slab Regular"/>
                <a:cs typeface="Roboto Slab Regular"/>
                <a:sym typeface="Roboto Slab Regular"/>
              </a:defRPr>
            </a:lvl5pPr>
            <a:lvl6pPr lvl="5">
              <a:spcBef>
                <a:spcPts val="0"/>
              </a:spcBef>
              <a:spcAft>
                <a:spcPts val="0"/>
              </a:spcAft>
              <a:buClr>
                <a:schemeClr val="lt1"/>
              </a:buClr>
              <a:buSzPts val="2000"/>
              <a:buFont typeface="Roboto Slab Regular"/>
              <a:buNone/>
              <a:defRPr sz="2000">
                <a:solidFill>
                  <a:schemeClr val="lt1"/>
                </a:solidFill>
                <a:latin typeface="Roboto Slab Regular"/>
                <a:ea typeface="Roboto Slab Regular"/>
                <a:cs typeface="Roboto Slab Regular"/>
                <a:sym typeface="Roboto Slab Regular"/>
              </a:defRPr>
            </a:lvl6pPr>
            <a:lvl7pPr lvl="6">
              <a:spcBef>
                <a:spcPts val="0"/>
              </a:spcBef>
              <a:spcAft>
                <a:spcPts val="0"/>
              </a:spcAft>
              <a:buClr>
                <a:schemeClr val="lt1"/>
              </a:buClr>
              <a:buSzPts val="2000"/>
              <a:buFont typeface="Roboto Slab Regular"/>
              <a:buNone/>
              <a:defRPr sz="2000">
                <a:solidFill>
                  <a:schemeClr val="lt1"/>
                </a:solidFill>
                <a:latin typeface="Roboto Slab Regular"/>
                <a:ea typeface="Roboto Slab Regular"/>
                <a:cs typeface="Roboto Slab Regular"/>
                <a:sym typeface="Roboto Slab Regular"/>
              </a:defRPr>
            </a:lvl7pPr>
            <a:lvl8pPr lvl="7">
              <a:spcBef>
                <a:spcPts val="0"/>
              </a:spcBef>
              <a:spcAft>
                <a:spcPts val="0"/>
              </a:spcAft>
              <a:buClr>
                <a:schemeClr val="lt1"/>
              </a:buClr>
              <a:buSzPts val="2000"/>
              <a:buFont typeface="Roboto Slab Regular"/>
              <a:buNone/>
              <a:defRPr sz="2000">
                <a:solidFill>
                  <a:schemeClr val="lt1"/>
                </a:solidFill>
                <a:latin typeface="Roboto Slab Regular"/>
                <a:ea typeface="Roboto Slab Regular"/>
                <a:cs typeface="Roboto Slab Regular"/>
                <a:sym typeface="Roboto Slab Regular"/>
              </a:defRPr>
            </a:lvl8pPr>
            <a:lvl9pPr lvl="8">
              <a:spcBef>
                <a:spcPts val="0"/>
              </a:spcBef>
              <a:spcAft>
                <a:spcPts val="0"/>
              </a:spcAft>
              <a:buClr>
                <a:schemeClr val="lt1"/>
              </a:buClr>
              <a:buSzPts val="2000"/>
              <a:buFont typeface="Roboto Slab Regular"/>
              <a:buNone/>
              <a:defRPr sz="2000">
                <a:solidFill>
                  <a:schemeClr val="lt1"/>
                </a:solidFill>
                <a:latin typeface="Roboto Slab Regular"/>
                <a:ea typeface="Roboto Slab Regular"/>
                <a:cs typeface="Roboto Slab Regular"/>
                <a:sym typeface="Roboto Slab Regular"/>
              </a:defRPr>
            </a:lvl9pPr>
          </a:lstStyle>
          <a:p>
            <a:endParaRPr/>
          </a:p>
        </p:txBody>
      </p:sp>
      <p:sp>
        <p:nvSpPr>
          <p:cNvPr id="8" name="Google Shape;8;p1"/>
          <p:cNvSpPr txBox="1">
            <a:spLocks noGrp="1"/>
          </p:cNvSpPr>
          <p:nvPr>
            <p:ph type="sldNum" idx="12"/>
          </p:nvPr>
        </p:nvSpPr>
        <p:spPr>
          <a:xfrm>
            <a:off x="8117984" y="418063"/>
            <a:ext cx="548700" cy="393600"/>
          </a:xfrm>
          <a:prstGeom prst="rect">
            <a:avLst/>
          </a:prstGeom>
          <a:noFill/>
          <a:ln>
            <a:noFill/>
          </a:ln>
        </p:spPr>
        <p:txBody>
          <a:bodyPr spcFirstLastPara="1" wrap="square" lIns="91425" tIns="91425" rIns="91425" bIns="91425" anchor="ctr" anchorCtr="0">
            <a:noAutofit/>
          </a:bodyPr>
          <a:lstStyle>
            <a:lvl1pPr lvl="0" algn="r">
              <a:buNone/>
              <a:defRPr sz="1200">
                <a:solidFill>
                  <a:schemeClr val="dk2"/>
                </a:solidFill>
                <a:latin typeface="Lato Light"/>
                <a:ea typeface="Lato Light"/>
                <a:cs typeface="Lato Light"/>
                <a:sym typeface="Lato Light"/>
              </a:defRPr>
            </a:lvl1pPr>
            <a:lvl2pPr lvl="1" algn="r">
              <a:buNone/>
              <a:defRPr sz="1200">
                <a:solidFill>
                  <a:schemeClr val="dk2"/>
                </a:solidFill>
                <a:latin typeface="Lato Light"/>
                <a:ea typeface="Lato Light"/>
                <a:cs typeface="Lato Light"/>
                <a:sym typeface="Lato Light"/>
              </a:defRPr>
            </a:lvl2pPr>
            <a:lvl3pPr lvl="2" algn="r">
              <a:buNone/>
              <a:defRPr sz="1200">
                <a:solidFill>
                  <a:schemeClr val="dk2"/>
                </a:solidFill>
                <a:latin typeface="Lato Light"/>
                <a:ea typeface="Lato Light"/>
                <a:cs typeface="Lato Light"/>
                <a:sym typeface="Lato Light"/>
              </a:defRPr>
            </a:lvl3pPr>
            <a:lvl4pPr lvl="3" algn="r">
              <a:buNone/>
              <a:defRPr sz="1200">
                <a:solidFill>
                  <a:schemeClr val="dk2"/>
                </a:solidFill>
                <a:latin typeface="Lato Light"/>
                <a:ea typeface="Lato Light"/>
                <a:cs typeface="Lato Light"/>
                <a:sym typeface="Lato Light"/>
              </a:defRPr>
            </a:lvl4pPr>
            <a:lvl5pPr lvl="4" algn="r">
              <a:buNone/>
              <a:defRPr sz="1200">
                <a:solidFill>
                  <a:schemeClr val="dk2"/>
                </a:solidFill>
                <a:latin typeface="Lato Light"/>
                <a:ea typeface="Lato Light"/>
                <a:cs typeface="Lato Light"/>
                <a:sym typeface="Lato Light"/>
              </a:defRPr>
            </a:lvl5pPr>
            <a:lvl6pPr lvl="5" algn="r">
              <a:buNone/>
              <a:defRPr sz="1200">
                <a:solidFill>
                  <a:schemeClr val="dk2"/>
                </a:solidFill>
                <a:latin typeface="Lato Light"/>
                <a:ea typeface="Lato Light"/>
                <a:cs typeface="Lato Light"/>
                <a:sym typeface="Lato Light"/>
              </a:defRPr>
            </a:lvl6pPr>
            <a:lvl7pPr lvl="6" algn="r">
              <a:buNone/>
              <a:defRPr sz="1200">
                <a:solidFill>
                  <a:schemeClr val="dk2"/>
                </a:solidFill>
                <a:latin typeface="Lato Light"/>
                <a:ea typeface="Lato Light"/>
                <a:cs typeface="Lato Light"/>
                <a:sym typeface="Lato Light"/>
              </a:defRPr>
            </a:lvl7pPr>
            <a:lvl8pPr lvl="7" algn="r">
              <a:buNone/>
              <a:defRPr sz="1200">
                <a:solidFill>
                  <a:schemeClr val="dk2"/>
                </a:solidFill>
                <a:latin typeface="Lato Light"/>
                <a:ea typeface="Lato Light"/>
                <a:cs typeface="Lato Light"/>
                <a:sym typeface="Lato Light"/>
              </a:defRPr>
            </a:lvl8pPr>
            <a:lvl9pPr lvl="8" algn="r">
              <a:buNone/>
              <a:defRPr sz="1200">
                <a:solidFill>
                  <a:schemeClr val="dk2"/>
                </a:solidFill>
                <a:latin typeface="Lato Light"/>
                <a:ea typeface="Lato Light"/>
                <a:cs typeface="Lato Light"/>
                <a:sym typeface="Lato Light"/>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8" r:id="rId7"/>
    <p:sldLayoutId id="2147483660" r:id="rId8"/>
    <p:sldLayoutId id="2147483663" r:id="rId9"/>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1.xml"/><Relationship Id="rId1" Type="http://schemas.openxmlformats.org/officeDocument/2006/relationships/slideLayout" Target="../slideLayouts/slideLayout8.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p15"/>
          <p:cNvSpPr txBox="1">
            <a:spLocks noGrp="1"/>
          </p:cNvSpPr>
          <p:nvPr>
            <p:ph type="ctrTitle"/>
          </p:nvPr>
        </p:nvSpPr>
        <p:spPr>
          <a:xfrm>
            <a:off x="2757250" y="961350"/>
            <a:ext cx="3629400" cy="3220800"/>
          </a:xfrm>
          <a:prstGeom prst="rect">
            <a:avLst/>
          </a:prstGeom>
        </p:spPr>
        <p:txBody>
          <a:bodyPr spcFirstLastPara="1" wrap="square" lIns="91425" tIns="91425" rIns="91425" bIns="91425" anchor="ctr" anchorCtr="0">
            <a:noAutofit/>
          </a:bodyPr>
          <a:lstStyle/>
          <a:p>
            <a:pPr lvl="0"/>
            <a:r>
              <a:rPr lang="tr-TR" b="1" dirty="0">
                <a:solidFill>
                  <a:srgbClr val="FF3300"/>
                </a:solidFill>
                <a:effectLst>
                  <a:outerShdw blurRad="38100" dist="38100" dir="2700000" algn="tl">
                    <a:srgbClr val="C0C0C0"/>
                  </a:outerShdw>
                </a:effectLst>
                <a:latin typeface="Calibri" panose="020F0502020204030204" pitchFamily="34" charset="0"/>
                <a:cs typeface="Calibri" panose="020F0502020204030204" pitchFamily="34" charset="0"/>
              </a:rPr>
              <a:t>KARİYER PLANLAMA VE MESLEK SEÇİMİ</a:t>
            </a:r>
            <a:br>
              <a:rPr lang="tr-TR" b="1" dirty="0">
                <a:solidFill>
                  <a:srgbClr val="FF3300"/>
                </a:solidFill>
                <a:effectLst>
                  <a:outerShdw blurRad="38100" dist="38100" dir="2700000" algn="tl">
                    <a:srgbClr val="C0C0C0"/>
                  </a:outerShdw>
                </a:effectLst>
                <a:latin typeface="Calibri" panose="020F0502020204030204" pitchFamily="34" charset="0"/>
                <a:cs typeface="Calibri" panose="020F0502020204030204" pitchFamily="34" charset="0"/>
              </a:rPr>
            </a:br>
            <a:endParaRPr dirty="0">
              <a:latin typeface="Calibri" panose="020F0502020204030204" pitchFamily="34" charset="0"/>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29"/>
        <p:cNvGrpSpPr/>
        <p:nvPr/>
      </p:nvGrpSpPr>
      <p:grpSpPr>
        <a:xfrm>
          <a:off x="0" y="0"/>
          <a:ext cx="0" cy="0"/>
          <a:chOff x="0" y="0"/>
          <a:chExt cx="0" cy="0"/>
        </a:xfrm>
      </p:grpSpPr>
      <p:sp>
        <p:nvSpPr>
          <p:cNvPr id="430" name="Google Shape;430;p21"/>
          <p:cNvSpPr/>
          <p:nvPr/>
        </p:nvSpPr>
        <p:spPr>
          <a:xfrm>
            <a:off x="3459600" y="628000"/>
            <a:ext cx="2224800" cy="22248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21"/>
          <p:cNvSpPr txBox="1">
            <a:spLocks noGrp="1"/>
          </p:cNvSpPr>
          <p:nvPr>
            <p:ph type="ctrTitle" idx="4294967295"/>
          </p:nvPr>
        </p:nvSpPr>
        <p:spPr>
          <a:xfrm>
            <a:off x="755576" y="2852603"/>
            <a:ext cx="7362408" cy="1447577"/>
          </a:xfrm>
          <a:prstGeom prst="rect">
            <a:avLst/>
          </a:prstGeom>
        </p:spPr>
        <p:txBody>
          <a:bodyPr spcFirstLastPara="1" wrap="square" lIns="91425" tIns="91425" rIns="91425" bIns="91425" anchor="ctr" anchorCtr="0">
            <a:noAutofit/>
          </a:bodyPr>
          <a:lstStyle/>
          <a:p>
            <a:pPr lvl="0" algn="ctr"/>
            <a:r>
              <a:rPr lang="tr-TR" sz="4400" b="1" dirty="0">
                <a:solidFill>
                  <a:srgbClr val="FF0000"/>
                </a:solidFill>
                <a:latin typeface="Calibri" panose="020F0502020204030204" pitchFamily="34" charset="0"/>
                <a:cs typeface="Calibri" panose="020F0502020204030204" pitchFamily="34" charset="0"/>
              </a:rPr>
              <a:t>YEREL YERLEŞTİRMEDE ÖNCELİK KRİTERLERİ</a:t>
            </a:r>
            <a:endParaRPr sz="4400" dirty="0">
              <a:latin typeface="Calibri" panose="020F0502020204030204" pitchFamily="34" charset="0"/>
              <a:cs typeface="Calibri" panose="020F0502020204030204" pitchFamily="34" charset="0"/>
            </a:endParaRPr>
          </a:p>
        </p:txBody>
      </p:sp>
      <p:grpSp>
        <p:nvGrpSpPr>
          <p:cNvPr id="433" name="Google Shape;433;p21"/>
          <p:cNvGrpSpPr/>
          <p:nvPr/>
        </p:nvGrpSpPr>
        <p:grpSpPr>
          <a:xfrm>
            <a:off x="3940048" y="628007"/>
            <a:ext cx="1447570" cy="1447577"/>
            <a:chOff x="6643075" y="3664250"/>
            <a:chExt cx="407950" cy="407975"/>
          </a:xfrm>
        </p:grpSpPr>
        <p:sp>
          <p:nvSpPr>
            <p:cNvPr id="434" name="Google Shape;434;p21"/>
            <p:cNvSpPr/>
            <p:nvPr/>
          </p:nvSpPr>
          <p:spPr>
            <a:xfrm>
              <a:off x="6794075" y="3815250"/>
              <a:ext cx="211300" cy="211300"/>
            </a:xfrm>
            <a:custGeom>
              <a:avLst/>
              <a:gdLst/>
              <a:ahLst/>
              <a:cxnLst/>
              <a:rect l="l" t="t" r="r" b="b"/>
              <a:pathLst>
                <a:path w="8452" h="8452" fill="none" extrusionOk="0">
                  <a:moveTo>
                    <a:pt x="0" y="8135"/>
                  </a:moveTo>
                  <a:lnTo>
                    <a:pt x="0" y="8135"/>
                  </a:lnTo>
                  <a:lnTo>
                    <a:pt x="438" y="8257"/>
                  </a:lnTo>
                  <a:lnTo>
                    <a:pt x="852" y="8354"/>
                  </a:lnTo>
                  <a:lnTo>
                    <a:pt x="1291" y="8403"/>
                  </a:lnTo>
                  <a:lnTo>
                    <a:pt x="1729" y="8452"/>
                  </a:lnTo>
                  <a:lnTo>
                    <a:pt x="2168" y="8452"/>
                  </a:lnTo>
                  <a:lnTo>
                    <a:pt x="2606" y="8427"/>
                  </a:lnTo>
                  <a:lnTo>
                    <a:pt x="3020" y="8378"/>
                  </a:lnTo>
                  <a:lnTo>
                    <a:pt x="3458" y="8281"/>
                  </a:lnTo>
                  <a:lnTo>
                    <a:pt x="3872" y="8184"/>
                  </a:lnTo>
                  <a:lnTo>
                    <a:pt x="4311" y="8037"/>
                  </a:lnTo>
                  <a:lnTo>
                    <a:pt x="4701" y="7867"/>
                  </a:lnTo>
                  <a:lnTo>
                    <a:pt x="5115" y="7672"/>
                  </a:lnTo>
                  <a:lnTo>
                    <a:pt x="5504" y="7429"/>
                  </a:lnTo>
                  <a:lnTo>
                    <a:pt x="5870" y="7185"/>
                  </a:lnTo>
                  <a:lnTo>
                    <a:pt x="6235" y="6893"/>
                  </a:lnTo>
                  <a:lnTo>
                    <a:pt x="6576" y="6576"/>
                  </a:lnTo>
                  <a:lnTo>
                    <a:pt x="6576" y="6576"/>
                  </a:lnTo>
                  <a:lnTo>
                    <a:pt x="6892" y="6235"/>
                  </a:lnTo>
                  <a:lnTo>
                    <a:pt x="7185" y="5870"/>
                  </a:lnTo>
                  <a:lnTo>
                    <a:pt x="7428" y="5505"/>
                  </a:lnTo>
                  <a:lnTo>
                    <a:pt x="7672" y="5115"/>
                  </a:lnTo>
                  <a:lnTo>
                    <a:pt x="7867" y="4701"/>
                  </a:lnTo>
                  <a:lnTo>
                    <a:pt x="8037" y="4311"/>
                  </a:lnTo>
                  <a:lnTo>
                    <a:pt x="8183" y="3873"/>
                  </a:lnTo>
                  <a:lnTo>
                    <a:pt x="8281" y="3459"/>
                  </a:lnTo>
                  <a:lnTo>
                    <a:pt x="8378" y="3020"/>
                  </a:lnTo>
                  <a:lnTo>
                    <a:pt x="8427" y="2606"/>
                  </a:lnTo>
                  <a:lnTo>
                    <a:pt x="8451" y="2168"/>
                  </a:lnTo>
                  <a:lnTo>
                    <a:pt x="8451" y="1730"/>
                  </a:lnTo>
                  <a:lnTo>
                    <a:pt x="8402" y="1291"/>
                  </a:lnTo>
                  <a:lnTo>
                    <a:pt x="8354" y="853"/>
                  </a:lnTo>
                  <a:lnTo>
                    <a:pt x="8256" y="439"/>
                  </a:lnTo>
                  <a:lnTo>
                    <a:pt x="8135" y="0"/>
                  </a:lnTo>
                </a:path>
              </a:pathLst>
            </a:custGeom>
            <a:noFill/>
            <a:ln w="19050" cap="rnd" cmpd="sng">
              <a:solidFill>
                <a:srgbClr val="FF975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21"/>
            <p:cNvSpPr/>
            <p:nvPr/>
          </p:nvSpPr>
          <p:spPr>
            <a:xfrm>
              <a:off x="6643075" y="3664250"/>
              <a:ext cx="407950" cy="407975"/>
            </a:xfrm>
            <a:custGeom>
              <a:avLst/>
              <a:gdLst/>
              <a:ahLst/>
              <a:cxnLst/>
              <a:rect l="l" t="t" r="r" b="b"/>
              <a:pathLst>
                <a:path w="16318" h="16319" fill="none" extrusionOk="0">
                  <a:moveTo>
                    <a:pt x="16074" y="244"/>
                  </a:moveTo>
                  <a:lnTo>
                    <a:pt x="16074" y="244"/>
                  </a:lnTo>
                  <a:lnTo>
                    <a:pt x="15928" y="122"/>
                  </a:lnTo>
                  <a:lnTo>
                    <a:pt x="15758" y="49"/>
                  </a:lnTo>
                  <a:lnTo>
                    <a:pt x="15538" y="0"/>
                  </a:lnTo>
                  <a:lnTo>
                    <a:pt x="15319" y="0"/>
                  </a:lnTo>
                  <a:lnTo>
                    <a:pt x="15051" y="25"/>
                  </a:lnTo>
                  <a:lnTo>
                    <a:pt x="14759" y="73"/>
                  </a:lnTo>
                  <a:lnTo>
                    <a:pt x="14442" y="171"/>
                  </a:lnTo>
                  <a:lnTo>
                    <a:pt x="14102" y="293"/>
                  </a:lnTo>
                  <a:lnTo>
                    <a:pt x="13736" y="439"/>
                  </a:lnTo>
                  <a:lnTo>
                    <a:pt x="13347" y="609"/>
                  </a:lnTo>
                  <a:lnTo>
                    <a:pt x="12957" y="828"/>
                  </a:lnTo>
                  <a:lnTo>
                    <a:pt x="12543" y="1048"/>
                  </a:lnTo>
                  <a:lnTo>
                    <a:pt x="11666" y="1608"/>
                  </a:lnTo>
                  <a:lnTo>
                    <a:pt x="10716" y="2265"/>
                  </a:lnTo>
                  <a:lnTo>
                    <a:pt x="10716" y="2265"/>
                  </a:lnTo>
                  <a:lnTo>
                    <a:pt x="10278" y="2095"/>
                  </a:lnTo>
                  <a:lnTo>
                    <a:pt x="9815" y="1949"/>
                  </a:lnTo>
                  <a:lnTo>
                    <a:pt x="9352" y="1851"/>
                  </a:lnTo>
                  <a:lnTo>
                    <a:pt x="8890" y="1778"/>
                  </a:lnTo>
                  <a:lnTo>
                    <a:pt x="8427" y="1730"/>
                  </a:lnTo>
                  <a:lnTo>
                    <a:pt x="7940" y="1730"/>
                  </a:lnTo>
                  <a:lnTo>
                    <a:pt x="7477" y="1778"/>
                  </a:lnTo>
                  <a:lnTo>
                    <a:pt x="7014" y="1827"/>
                  </a:lnTo>
                  <a:lnTo>
                    <a:pt x="6551" y="1924"/>
                  </a:lnTo>
                  <a:lnTo>
                    <a:pt x="6089" y="2070"/>
                  </a:lnTo>
                  <a:lnTo>
                    <a:pt x="5650" y="2241"/>
                  </a:lnTo>
                  <a:lnTo>
                    <a:pt x="5212" y="2436"/>
                  </a:lnTo>
                  <a:lnTo>
                    <a:pt x="4774" y="2679"/>
                  </a:lnTo>
                  <a:lnTo>
                    <a:pt x="4384" y="2972"/>
                  </a:lnTo>
                  <a:lnTo>
                    <a:pt x="3994" y="3264"/>
                  </a:lnTo>
                  <a:lnTo>
                    <a:pt x="3605" y="3605"/>
                  </a:lnTo>
                  <a:lnTo>
                    <a:pt x="3605" y="3605"/>
                  </a:lnTo>
                  <a:lnTo>
                    <a:pt x="3264" y="3995"/>
                  </a:lnTo>
                  <a:lnTo>
                    <a:pt x="2971" y="4384"/>
                  </a:lnTo>
                  <a:lnTo>
                    <a:pt x="2679" y="4774"/>
                  </a:lnTo>
                  <a:lnTo>
                    <a:pt x="2436" y="5212"/>
                  </a:lnTo>
                  <a:lnTo>
                    <a:pt x="2241" y="5651"/>
                  </a:lnTo>
                  <a:lnTo>
                    <a:pt x="2070" y="6089"/>
                  </a:lnTo>
                  <a:lnTo>
                    <a:pt x="1924" y="6552"/>
                  </a:lnTo>
                  <a:lnTo>
                    <a:pt x="1827" y="7015"/>
                  </a:lnTo>
                  <a:lnTo>
                    <a:pt x="1778" y="7477"/>
                  </a:lnTo>
                  <a:lnTo>
                    <a:pt x="1729" y="7940"/>
                  </a:lnTo>
                  <a:lnTo>
                    <a:pt x="1729" y="8427"/>
                  </a:lnTo>
                  <a:lnTo>
                    <a:pt x="1778" y="8890"/>
                  </a:lnTo>
                  <a:lnTo>
                    <a:pt x="1851" y="9353"/>
                  </a:lnTo>
                  <a:lnTo>
                    <a:pt x="1948" y="9815"/>
                  </a:lnTo>
                  <a:lnTo>
                    <a:pt x="2095" y="10278"/>
                  </a:lnTo>
                  <a:lnTo>
                    <a:pt x="2265" y="10716"/>
                  </a:lnTo>
                  <a:lnTo>
                    <a:pt x="2265" y="10716"/>
                  </a:lnTo>
                  <a:lnTo>
                    <a:pt x="1607" y="11666"/>
                  </a:lnTo>
                  <a:lnTo>
                    <a:pt x="1047" y="12543"/>
                  </a:lnTo>
                  <a:lnTo>
                    <a:pt x="828" y="12957"/>
                  </a:lnTo>
                  <a:lnTo>
                    <a:pt x="609" y="13347"/>
                  </a:lnTo>
                  <a:lnTo>
                    <a:pt x="438" y="13737"/>
                  </a:lnTo>
                  <a:lnTo>
                    <a:pt x="292" y="14102"/>
                  </a:lnTo>
                  <a:lnTo>
                    <a:pt x="170" y="14443"/>
                  </a:lnTo>
                  <a:lnTo>
                    <a:pt x="73" y="14759"/>
                  </a:lnTo>
                  <a:lnTo>
                    <a:pt x="24" y="15052"/>
                  </a:lnTo>
                  <a:lnTo>
                    <a:pt x="0" y="15320"/>
                  </a:lnTo>
                  <a:lnTo>
                    <a:pt x="0" y="15539"/>
                  </a:lnTo>
                  <a:lnTo>
                    <a:pt x="49" y="15758"/>
                  </a:lnTo>
                  <a:lnTo>
                    <a:pt x="122" y="15928"/>
                  </a:lnTo>
                  <a:lnTo>
                    <a:pt x="244" y="16075"/>
                  </a:lnTo>
                  <a:lnTo>
                    <a:pt x="244" y="16075"/>
                  </a:lnTo>
                  <a:lnTo>
                    <a:pt x="341" y="16172"/>
                  </a:lnTo>
                  <a:lnTo>
                    <a:pt x="487" y="16245"/>
                  </a:lnTo>
                  <a:lnTo>
                    <a:pt x="633" y="16294"/>
                  </a:lnTo>
                  <a:lnTo>
                    <a:pt x="804" y="16318"/>
                  </a:lnTo>
                  <a:lnTo>
                    <a:pt x="974" y="16318"/>
                  </a:lnTo>
                  <a:lnTo>
                    <a:pt x="1169" y="16318"/>
                  </a:lnTo>
                  <a:lnTo>
                    <a:pt x="1388" y="16269"/>
                  </a:lnTo>
                  <a:lnTo>
                    <a:pt x="1632" y="16221"/>
                  </a:lnTo>
                  <a:lnTo>
                    <a:pt x="2143" y="16075"/>
                  </a:lnTo>
                  <a:lnTo>
                    <a:pt x="2703" y="15831"/>
                  </a:lnTo>
                  <a:lnTo>
                    <a:pt x="3312" y="15539"/>
                  </a:lnTo>
                  <a:lnTo>
                    <a:pt x="3946" y="15149"/>
                  </a:lnTo>
                  <a:lnTo>
                    <a:pt x="4652" y="14711"/>
                  </a:lnTo>
                  <a:lnTo>
                    <a:pt x="5358" y="14224"/>
                  </a:lnTo>
                  <a:lnTo>
                    <a:pt x="6113" y="13663"/>
                  </a:lnTo>
                  <a:lnTo>
                    <a:pt x="6892" y="13055"/>
                  </a:lnTo>
                  <a:lnTo>
                    <a:pt x="7696" y="12397"/>
                  </a:lnTo>
                  <a:lnTo>
                    <a:pt x="8500" y="11691"/>
                  </a:lnTo>
                  <a:lnTo>
                    <a:pt x="9304" y="10936"/>
                  </a:lnTo>
                  <a:lnTo>
                    <a:pt x="10132" y="10132"/>
                  </a:lnTo>
                  <a:lnTo>
                    <a:pt x="10132" y="10132"/>
                  </a:lnTo>
                  <a:lnTo>
                    <a:pt x="10935" y="9304"/>
                  </a:lnTo>
                  <a:lnTo>
                    <a:pt x="11690" y="8500"/>
                  </a:lnTo>
                  <a:lnTo>
                    <a:pt x="12397" y="7696"/>
                  </a:lnTo>
                  <a:lnTo>
                    <a:pt x="13054" y="6893"/>
                  </a:lnTo>
                  <a:lnTo>
                    <a:pt x="13663" y="6113"/>
                  </a:lnTo>
                  <a:lnTo>
                    <a:pt x="14223" y="5358"/>
                  </a:lnTo>
                  <a:lnTo>
                    <a:pt x="14710" y="4652"/>
                  </a:lnTo>
                  <a:lnTo>
                    <a:pt x="15149" y="3946"/>
                  </a:lnTo>
                  <a:lnTo>
                    <a:pt x="15538" y="3313"/>
                  </a:lnTo>
                  <a:lnTo>
                    <a:pt x="15831" y="2704"/>
                  </a:lnTo>
                  <a:lnTo>
                    <a:pt x="16074" y="2144"/>
                  </a:lnTo>
                  <a:lnTo>
                    <a:pt x="16220" y="1632"/>
                  </a:lnTo>
                  <a:lnTo>
                    <a:pt x="16269" y="1389"/>
                  </a:lnTo>
                  <a:lnTo>
                    <a:pt x="16318" y="1169"/>
                  </a:lnTo>
                  <a:lnTo>
                    <a:pt x="16318" y="975"/>
                  </a:lnTo>
                  <a:lnTo>
                    <a:pt x="16318" y="804"/>
                  </a:lnTo>
                  <a:lnTo>
                    <a:pt x="16293" y="634"/>
                  </a:lnTo>
                  <a:lnTo>
                    <a:pt x="16245" y="487"/>
                  </a:lnTo>
                  <a:lnTo>
                    <a:pt x="16172" y="341"/>
                  </a:lnTo>
                  <a:lnTo>
                    <a:pt x="16074" y="244"/>
                  </a:lnTo>
                  <a:lnTo>
                    <a:pt x="16074" y="244"/>
                  </a:lnTo>
                  <a:close/>
                  <a:moveTo>
                    <a:pt x="1827" y="13810"/>
                  </a:moveTo>
                  <a:lnTo>
                    <a:pt x="1827" y="13810"/>
                  </a:lnTo>
                  <a:lnTo>
                    <a:pt x="1754" y="13737"/>
                  </a:lnTo>
                  <a:lnTo>
                    <a:pt x="1729" y="13639"/>
                  </a:lnTo>
                  <a:lnTo>
                    <a:pt x="1681" y="13542"/>
                  </a:lnTo>
                  <a:lnTo>
                    <a:pt x="1681" y="13444"/>
                  </a:lnTo>
                  <a:lnTo>
                    <a:pt x="1681" y="13176"/>
                  </a:lnTo>
                  <a:lnTo>
                    <a:pt x="1754" y="12884"/>
                  </a:lnTo>
                  <a:lnTo>
                    <a:pt x="1875" y="12519"/>
                  </a:lnTo>
                  <a:lnTo>
                    <a:pt x="2046" y="12153"/>
                  </a:lnTo>
                  <a:lnTo>
                    <a:pt x="2265" y="11715"/>
                  </a:lnTo>
                  <a:lnTo>
                    <a:pt x="2533" y="11277"/>
                  </a:lnTo>
                  <a:lnTo>
                    <a:pt x="2533" y="11277"/>
                  </a:lnTo>
                  <a:lnTo>
                    <a:pt x="2752" y="11642"/>
                  </a:lnTo>
                  <a:lnTo>
                    <a:pt x="3020" y="12007"/>
                  </a:lnTo>
                  <a:lnTo>
                    <a:pt x="3288" y="12373"/>
                  </a:lnTo>
                  <a:lnTo>
                    <a:pt x="3605" y="12714"/>
                  </a:lnTo>
                  <a:lnTo>
                    <a:pt x="3605" y="12714"/>
                  </a:lnTo>
                  <a:lnTo>
                    <a:pt x="3897" y="12957"/>
                  </a:lnTo>
                  <a:lnTo>
                    <a:pt x="4165" y="13201"/>
                  </a:lnTo>
                  <a:lnTo>
                    <a:pt x="4165" y="13201"/>
                  </a:lnTo>
                  <a:lnTo>
                    <a:pt x="3751" y="13444"/>
                  </a:lnTo>
                  <a:lnTo>
                    <a:pt x="3361" y="13639"/>
                  </a:lnTo>
                  <a:lnTo>
                    <a:pt x="3020" y="13785"/>
                  </a:lnTo>
                  <a:lnTo>
                    <a:pt x="2679" y="13883"/>
                  </a:lnTo>
                  <a:lnTo>
                    <a:pt x="2411" y="13956"/>
                  </a:lnTo>
                  <a:lnTo>
                    <a:pt x="2168" y="13956"/>
                  </a:lnTo>
                  <a:lnTo>
                    <a:pt x="2070" y="13931"/>
                  </a:lnTo>
                  <a:lnTo>
                    <a:pt x="1973" y="13907"/>
                  </a:lnTo>
                  <a:lnTo>
                    <a:pt x="1900" y="13858"/>
                  </a:lnTo>
                  <a:lnTo>
                    <a:pt x="1827" y="13810"/>
                  </a:lnTo>
                  <a:lnTo>
                    <a:pt x="1827" y="13810"/>
                  </a:lnTo>
                  <a:close/>
                  <a:moveTo>
                    <a:pt x="8159" y="4482"/>
                  </a:moveTo>
                  <a:lnTo>
                    <a:pt x="8159" y="4482"/>
                  </a:lnTo>
                  <a:lnTo>
                    <a:pt x="8037" y="4482"/>
                  </a:lnTo>
                  <a:lnTo>
                    <a:pt x="7940" y="4433"/>
                  </a:lnTo>
                  <a:lnTo>
                    <a:pt x="7842" y="4384"/>
                  </a:lnTo>
                  <a:lnTo>
                    <a:pt x="7745" y="4311"/>
                  </a:lnTo>
                  <a:lnTo>
                    <a:pt x="7672" y="4238"/>
                  </a:lnTo>
                  <a:lnTo>
                    <a:pt x="7623" y="4141"/>
                  </a:lnTo>
                  <a:lnTo>
                    <a:pt x="7574" y="4019"/>
                  </a:lnTo>
                  <a:lnTo>
                    <a:pt x="7574" y="3897"/>
                  </a:lnTo>
                  <a:lnTo>
                    <a:pt x="7574" y="3897"/>
                  </a:lnTo>
                  <a:lnTo>
                    <a:pt x="7574" y="3775"/>
                  </a:lnTo>
                  <a:lnTo>
                    <a:pt x="7623" y="3678"/>
                  </a:lnTo>
                  <a:lnTo>
                    <a:pt x="7672" y="3580"/>
                  </a:lnTo>
                  <a:lnTo>
                    <a:pt x="7745" y="3483"/>
                  </a:lnTo>
                  <a:lnTo>
                    <a:pt x="7842" y="3410"/>
                  </a:lnTo>
                  <a:lnTo>
                    <a:pt x="7940" y="3361"/>
                  </a:lnTo>
                  <a:lnTo>
                    <a:pt x="8037" y="3337"/>
                  </a:lnTo>
                  <a:lnTo>
                    <a:pt x="8159" y="3313"/>
                  </a:lnTo>
                  <a:lnTo>
                    <a:pt x="8159" y="3313"/>
                  </a:lnTo>
                  <a:lnTo>
                    <a:pt x="8281" y="3337"/>
                  </a:lnTo>
                  <a:lnTo>
                    <a:pt x="8378" y="3361"/>
                  </a:lnTo>
                  <a:lnTo>
                    <a:pt x="8476" y="3410"/>
                  </a:lnTo>
                  <a:lnTo>
                    <a:pt x="8573" y="3483"/>
                  </a:lnTo>
                  <a:lnTo>
                    <a:pt x="8646" y="3580"/>
                  </a:lnTo>
                  <a:lnTo>
                    <a:pt x="8695" y="3678"/>
                  </a:lnTo>
                  <a:lnTo>
                    <a:pt x="8743" y="3775"/>
                  </a:lnTo>
                  <a:lnTo>
                    <a:pt x="8743" y="3897"/>
                  </a:lnTo>
                  <a:lnTo>
                    <a:pt x="8743" y="3897"/>
                  </a:lnTo>
                  <a:lnTo>
                    <a:pt x="8743" y="4019"/>
                  </a:lnTo>
                  <a:lnTo>
                    <a:pt x="8695" y="4141"/>
                  </a:lnTo>
                  <a:lnTo>
                    <a:pt x="8646" y="4238"/>
                  </a:lnTo>
                  <a:lnTo>
                    <a:pt x="8573" y="4311"/>
                  </a:lnTo>
                  <a:lnTo>
                    <a:pt x="8476" y="4384"/>
                  </a:lnTo>
                  <a:lnTo>
                    <a:pt x="8378" y="4433"/>
                  </a:lnTo>
                  <a:lnTo>
                    <a:pt x="8281" y="4482"/>
                  </a:lnTo>
                  <a:lnTo>
                    <a:pt x="8159" y="4482"/>
                  </a:lnTo>
                  <a:lnTo>
                    <a:pt x="8159" y="4482"/>
                  </a:lnTo>
                  <a:close/>
                  <a:moveTo>
                    <a:pt x="9133" y="5943"/>
                  </a:moveTo>
                  <a:lnTo>
                    <a:pt x="9133" y="5943"/>
                  </a:lnTo>
                  <a:lnTo>
                    <a:pt x="9036" y="5943"/>
                  </a:lnTo>
                  <a:lnTo>
                    <a:pt x="8963" y="5919"/>
                  </a:lnTo>
                  <a:lnTo>
                    <a:pt x="8841" y="5846"/>
                  </a:lnTo>
                  <a:lnTo>
                    <a:pt x="8768" y="5724"/>
                  </a:lnTo>
                  <a:lnTo>
                    <a:pt x="8743" y="5651"/>
                  </a:lnTo>
                  <a:lnTo>
                    <a:pt x="8743" y="5553"/>
                  </a:lnTo>
                  <a:lnTo>
                    <a:pt x="8743" y="5553"/>
                  </a:lnTo>
                  <a:lnTo>
                    <a:pt x="8743" y="5480"/>
                  </a:lnTo>
                  <a:lnTo>
                    <a:pt x="8768" y="5407"/>
                  </a:lnTo>
                  <a:lnTo>
                    <a:pt x="8841" y="5285"/>
                  </a:lnTo>
                  <a:lnTo>
                    <a:pt x="8963" y="5212"/>
                  </a:lnTo>
                  <a:lnTo>
                    <a:pt x="9036" y="5188"/>
                  </a:lnTo>
                  <a:lnTo>
                    <a:pt x="9133" y="5164"/>
                  </a:lnTo>
                  <a:lnTo>
                    <a:pt x="9133" y="5164"/>
                  </a:lnTo>
                  <a:lnTo>
                    <a:pt x="9206" y="5188"/>
                  </a:lnTo>
                  <a:lnTo>
                    <a:pt x="9279" y="5212"/>
                  </a:lnTo>
                  <a:lnTo>
                    <a:pt x="9401" y="5285"/>
                  </a:lnTo>
                  <a:lnTo>
                    <a:pt x="9474" y="5407"/>
                  </a:lnTo>
                  <a:lnTo>
                    <a:pt x="9498" y="5480"/>
                  </a:lnTo>
                  <a:lnTo>
                    <a:pt x="9523" y="5553"/>
                  </a:lnTo>
                  <a:lnTo>
                    <a:pt x="9523" y="5553"/>
                  </a:lnTo>
                  <a:lnTo>
                    <a:pt x="9498" y="5651"/>
                  </a:lnTo>
                  <a:lnTo>
                    <a:pt x="9474" y="5724"/>
                  </a:lnTo>
                  <a:lnTo>
                    <a:pt x="9401" y="5846"/>
                  </a:lnTo>
                  <a:lnTo>
                    <a:pt x="9279" y="5919"/>
                  </a:lnTo>
                  <a:lnTo>
                    <a:pt x="9206" y="5943"/>
                  </a:lnTo>
                  <a:lnTo>
                    <a:pt x="9133" y="5943"/>
                  </a:lnTo>
                  <a:lnTo>
                    <a:pt x="9133" y="5943"/>
                  </a:lnTo>
                  <a:close/>
                  <a:moveTo>
                    <a:pt x="9986" y="4409"/>
                  </a:moveTo>
                  <a:lnTo>
                    <a:pt x="9986" y="4409"/>
                  </a:lnTo>
                  <a:lnTo>
                    <a:pt x="9888" y="4409"/>
                  </a:lnTo>
                  <a:lnTo>
                    <a:pt x="9815" y="4384"/>
                  </a:lnTo>
                  <a:lnTo>
                    <a:pt x="9693" y="4287"/>
                  </a:lnTo>
                  <a:lnTo>
                    <a:pt x="9620" y="4165"/>
                  </a:lnTo>
                  <a:lnTo>
                    <a:pt x="9596" y="4092"/>
                  </a:lnTo>
                  <a:lnTo>
                    <a:pt x="9596" y="4019"/>
                  </a:lnTo>
                  <a:lnTo>
                    <a:pt x="9596" y="4019"/>
                  </a:lnTo>
                  <a:lnTo>
                    <a:pt x="9596" y="3946"/>
                  </a:lnTo>
                  <a:lnTo>
                    <a:pt x="9620" y="3873"/>
                  </a:lnTo>
                  <a:lnTo>
                    <a:pt x="9693" y="3751"/>
                  </a:lnTo>
                  <a:lnTo>
                    <a:pt x="9815" y="3654"/>
                  </a:lnTo>
                  <a:lnTo>
                    <a:pt x="9888" y="3629"/>
                  </a:lnTo>
                  <a:lnTo>
                    <a:pt x="9986" y="3629"/>
                  </a:lnTo>
                  <a:lnTo>
                    <a:pt x="9986" y="3629"/>
                  </a:lnTo>
                  <a:lnTo>
                    <a:pt x="10059" y="3629"/>
                  </a:lnTo>
                  <a:lnTo>
                    <a:pt x="10132" y="3654"/>
                  </a:lnTo>
                  <a:lnTo>
                    <a:pt x="10253" y="3751"/>
                  </a:lnTo>
                  <a:lnTo>
                    <a:pt x="10327" y="3873"/>
                  </a:lnTo>
                  <a:lnTo>
                    <a:pt x="10351" y="3946"/>
                  </a:lnTo>
                  <a:lnTo>
                    <a:pt x="10375" y="4019"/>
                  </a:lnTo>
                  <a:lnTo>
                    <a:pt x="10375" y="4019"/>
                  </a:lnTo>
                  <a:lnTo>
                    <a:pt x="10351" y="4092"/>
                  </a:lnTo>
                  <a:lnTo>
                    <a:pt x="10327" y="4165"/>
                  </a:lnTo>
                  <a:lnTo>
                    <a:pt x="10253" y="4287"/>
                  </a:lnTo>
                  <a:lnTo>
                    <a:pt x="10132" y="4384"/>
                  </a:lnTo>
                  <a:lnTo>
                    <a:pt x="10059" y="4409"/>
                  </a:lnTo>
                  <a:lnTo>
                    <a:pt x="9986" y="4409"/>
                  </a:lnTo>
                  <a:lnTo>
                    <a:pt x="9986" y="4409"/>
                  </a:lnTo>
                  <a:close/>
                  <a:moveTo>
                    <a:pt x="13200" y="4165"/>
                  </a:moveTo>
                  <a:lnTo>
                    <a:pt x="13200" y="4165"/>
                  </a:lnTo>
                  <a:lnTo>
                    <a:pt x="12957" y="3897"/>
                  </a:lnTo>
                  <a:lnTo>
                    <a:pt x="12713" y="3605"/>
                  </a:lnTo>
                  <a:lnTo>
                    <a:pt x="12713" y="3605"/>
                  </a:lnTo>
                  <a:lnTo>
                    <a:pt x="12372" y="3288"/>
                  </a:lnTo>
                  <a:lnTo>
                    <a:pt x="12007" y="3020"/>
                  </a:lnTo>
                  <a:lnTo>
                    <a:pt x="11642" y="2752"/>
                  </a:lnTo>
                  <a:lnTo>
                    <a:pt x="11276" y="2533"/>
                  </a:lnTo>
                  <a:lnTo>
                    <a:pt x="11276" y="2533"/>
                  </a:lnTo>
                  <a:lnTo>
                    <a:pt x="11715" y="2265"/>
                  </a:lnTo>
                  <a:lnTo>
                    <a:pt x="12153" y="2046"/>
                  </a:lnTo>
                  <a:lnTo>
                    <a:pt x="12518" y="1876"/>
                  </a:lnTo>
                  <a:lnTo>
                    <a:pt x="12884" y="1754"/>
                  </a:lnTo>
                  <a:lnTo>
                    <a:pt x="13176" y="1681"/>
                  </a:lnTo>
                  <a:lnTo>
                    <a:pt x="13444" y="1681"/>
                  </a:lnTo>
                  <a:lnTo>
                    <a:pt x="13541" y="1681"/>
                  </a:lnTo>
                  <a:lnTo>
                    <a:pt x="13639" y="1730"/>
                  </a:lnTo>
                  <a:lnTo>
                    <a:pt x="13736" y="1754"/>
                  </a:lnTo>
                  <a:lnTo>
                    <a:pt x="13809" y="1827"/>
                  </a:lnTo>
                  <a:lnTo>
                    <a:pt x="13809" y="1827"/>
                  </a:lnTo>
                  <a:lnTo>
                    <a:pt x="13858" y="1900"/>
                  </a:lnTo>
                  <a:lnTo>
                    <a:pt x="13907" y="1973"/>
                  </a:lnTo>
                  <a:lnTo>
                    <a:pt x="13931" y="2070"/>
                  </a:lnTo>
                  <a:lnTo>
                    <a:pt x="13955" y="2168"/>
                  </a:lnTo>
                  <a:lnTo>
                    <a:pt x="13955" y="2411"/>
                  </a:lnTo>
                  <a:lnTo>
                    <a:pt x="13882" y="2679"/>
                  </a:lnTo>
                  <a:lnTo>
                    <a:pt x="13785" y="3020"/>
                  </a:lnTo>
                  <a:lnTo>
                    <a:pt x="13639" y="3361"/>
                  </a:lnTo>
                  <a:lnTo>
                    <a:pt x="13444" y="3751"/>
                  </a:lnTo>
                  <a:lnTo>
                    <a:pt x="13200" y="4165"/>
                  </a:lnTo>
                  <a:lnTo>
                    <a:pt x="13200" y="4165"/>
                  </a:lnTo>
                  <a:close/>
                </a:path>
              </a:pathLst>
            </a:custGeom>
            <a:noFill/>
            <a:ln w="19050" cap="rnd" cmpd="sng">
              <a:solidFill>
                <a:srgbClr val="FF975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6" name="Google Shape;436;p21"/>
          <p:cNvGrpSpPr/>
          <p:nvPr/>
        </p:nvGrpSpPr>
        <p:grpSpPr>
          <a:xfrm rot="-587344">
            <a:off x="3600928" y="2274183"/>
            <a:ext cx="595166" cy="595133"/>
            <a:chOff x="576250" y="4319400"/>
            <a:chExt cx="442075" cy="442050"/>
          </a:xfrm>
        </p:grpSpPr>
        <p:sp>
          <p:nvSpPr>
            <p:cNvPr id="437" name="Google Shape;437;p21"/>
            <p:cNvSpPr/>
            <p:nvPr/>
          </p:nvSpPr>
          <p:spPr>
            <a:xfrm>
              <a:off x="576250" y="4319400"/>
              <a:ext cx="442075" cy="442050"/>
            </a:xfrm>
            <a:custGeom>
              <a:avLst/>
              <a:gdLst/>
              <a:ahLst/>
              <a:cxnLst/>
              <a:rect l="l" t="t" r="r" b="b"/>
              <a:pathLst>
                <a:path w="17683" h="17682" fill="none" extrusionOk="0">
                  <a:moveTo>
                    <a:pt x="11472" y="17292"/>
                  </a:moveTo>
                  <a:lnTo>
                    <a:pt x="11472" y="12153"/>
                  </a:lnTo>
                  <a:lnTo>
                    <a:pt x="16416" y="7209"/>
                  </a:lnTo>
                  <a:lnTo>
                    <a:pt x="16416" y="7209"/>
                  </a:lnTo>
                  <a:lnTo>
                    <a:pt x="16562" y="7063"/>
                  </a:lnTo>
                  <a:lnTo>
                    <a:pt x="16684" y="6868"/>
                  </a:lnTo>
                  <a:lnTo>
                    <a:pt x="16830" y="6674"/>
                  </a:lnTo>
                  <a:lnTo>
                    <a:pt x="16927" y="6479"/>
                  </a:lnTo>
                  <a:lnTo>
                    <a:pt x="17146" y="6040"/>
                  </a:lnTo>
                  <a:lnTo>
                    <a:pt x="17317" y="5553"/>
                  </a:lnTo>
                  <a:lnTo>
                    <a:pt x="17439" y="5042"/>
                  </a:lnTo>
                  <a:lnTo>
                    <a:pt x="17560" y="4506"/>
                  </a:lnTo>
                  <a:lnTo>
                    <a:pt x="17633" y="3970"/>
                  </a:lnTo>
                  <a:lnTo>
                    <a:pt x="17658" y="3434"/>
                  </a:lnTo>
                  <a:lnTo>
                    <a:pt x="17682" y="2898"/>
                  </a:lnTo>
                  <a:lnTo>
                    <a:pt x="17682" y="2411"/>
                  </a:lnTo>
                  <a:lnTo>
                    <a:pt x="17658" y="1949"/>
                  </a:lnTo>
                  <a:lnTo>
                    <a:pt x="17609" y="1510"/>
                  </a:lnTo>
                  <a:lnTo>
                    <a:pt x="17536" y="1145"/>
                  </a:lnTo>
                  <a:lnTo>
                    <a:pt x="17463" y="828"/>
                  </a:lnTo>
                  <a:lnTo>
                    <a:pt x="17366" y="585"/>
                  </a:lnTo>
                  <a:lnTo>
                    <a:pt x="17292" y="487"/>
                  </a:lnTo>
                  <a:lnTo>
                    <a:pt x="17244" y="439"/>
                  </a:lnTo>
                  <a:lnTo>
                    <a:pt x="17244" y="439"/>
                  </a:lnTo>
                  <a:lnTo>
                    <a:pt x="17195" y="390"/>
                  </a:lnTo>
                  <a:lnTo>
                    <a:pt x="17098" y="317"/>
                  </a:lnTo>
                  <a:lnTo>
                    <a:pt x="16854" y="219"/>
                  </a:lnTo>
                  <a:lnTo>
                    <a:pt x="16537" y="146"/>
                  </a:lnTo>
                  <a:lnTo>
                    <a:pt x="16172" y="73"/>
                  </a:lnTo>
                  <a:lnTo>
                    <a:pt x="15734" y="25"/>
                  </a:lnTo>
                  <a:lnTo>
                    <a:pt x="15271" y="0"/>
                  </a:lnTo>
                  <a:lnTo>
                    <a:pt x="14784" y="0"/>
                  </a:lnTo>
                  <a:lnTo>
                    <a:pt x="14248" y="25"/>
                  </a:lnTo>
                  <a:lnTo>
                    <a:pt x="13712" y="49"/>
                  </a:lnTo>
                  <a:lnTo>
                    <a:pt x="13176" y="122"/>
                  </a:lnTo>
                  <a:lnTo>
                    <a:pt x="12641" y="244"/>
                  </a:lnTo>
                  <a:lnTo>
                    <a:pt x="12129" y="366"/>
                  </a:lnTo>
                  <a:lnTo>
                    <a:pt x="11642" y="536"/>
                  </a:lnTo>
                  <a:lnTo>
                    <a:pt x="11204" y="755"/>
                  </a:lnTo>
                  <a:lnTo>
                    <a:pt x="10985" y="853"/>
                  </a:lnTo>
                  <a:lnTo>
                    <a:pt x="10814" y="999"/>
                  </a:lnTo>
                  <a:lnTo>
                    <a:pt x="10619" y="1121"/>
                  </a:lnTo>
                  <a:lnTo>
                    <a:pt x="10473" y="1267"/>
                  </a:lnTo>
                  <a:lnTo>
                    <a:pt x="5529" y="6211"/>
                  </a:lnTo>
                  <a:lnTo>
                    <a:pt x="390" y="6211"/>
                  </a:lnTo>
                  <a:lnTo>
                    <a:pt x="390" y="6211"/>
                  </a:lnTo>
                  <a:lnTo>
                    <a:pt x="244" y="6235"/>
                  </a:lnTo>
                  <a:lnTo>
                    <a:pt x="147" y="6259"/>
                  </a:lnTo>
                  <a:lnTo>
                    <a:pt x="49" y="6308"/>
                  </a:lnTo>
                  <a:lnTo>
                    <a:pt x="0" y="6381"/>
                  </a:lnTo>
                  <a:lnTo>
                    <a:pt x="0" y="6454"/>
                  </a:lnTo>
                  <a:lnTo>
                    <a:pt x="25" y="6552"/>
                  </a:lnTo>
                  <a:lnTo>
                    <a:pt x="74" y="6649"/>
                  </a:lnTo>
                  <a:lnTo>
                    <a:pt x="171" y="6771"/>
                  </a:lnTo>
                  <a:lnTo>
                    <a:pt x="2582" y="9158"/>
                  </a:lnTo>
                  <a:lnTo>
                    <a:pt x="2265" y="9474"/>
                  </a:lnTo>
                  <a:lnTo>
                    <a:pt x="950" y="9718"/>
                  </a:lnTo>
                  <a:lnTo>
                    <a:pt x="950" y="9718"/>
                  </a:lnTo>
                  <a:lnTo>
                    <a:pt x="804" y="9767"/>
                  </a:lnTo>
                  <a:lnTo>
                    <a:pt x="682" y="9815"/>
                  </a:lnTo>
                  <a:lnTo>
                    <a:pt x="609" y="9913"/>
                  </a:lnTo>
                  <a:lnTo>
                    <a:pt x="561" y="9986"/>
                  </a:lnTo>
                  <a:lnTo>
                    <a:pt x="561" y="10083"/>
                  </a:lnTo>
                  <a:lnTo>
                    <a:pt x="585" y="10205"/>
                  </a:lnTo>
                  <a:lnTo>
                    <a:pt x="634" y="10302"/>
                  </a:lnTo>
                  <a:lnTo>
                    <a:pt x="731" y="10424"/>
                  </a:lnTo>
                  <a:lnTo>
                    <a:pt x="7258" y="16951"/>
                  </a:lnTo>
                  <a:lnTo>
                    <a:pt x="7258" y="16951"/>
                  </a:lnTo>
                  <a:lnTo>
                    <a:pt x="7380" y="17049"/>
                  </a:lnTo>
                  <a:lnTo>
                    <a:pt x="7477" y="17097"/>
                  </a:lnTo>
                  <a:lnTo>
                    <a:pt x="7599" y="17122"/>
                  </a:lnTo>
                  <a:lnTo>
                    <a:pt x="7697" y="17122"/>
                  </a:lnTo>
                  <a:lnTo>
                    <a:pt x="7770" y="17073"/>
                  </a:lnTo>
                  <a:lnTo>
                    <a:pt x="7867" y="17000"/>
                  </a:lnTo>
                  <a:lnTo>
                    <a:pt x="7916" y="16878"/>
                  </a:lnTo>
                  <a:lnTo>
                    <a:pt x="7965" y="16732"/>
                  </a:lnTo>
                  <a:lnTo>
                    <a:pt x="8208" y="15417"/>
                  </a:lnTo>
                  <a:lnTo>
                    <a:pt x="8525" y="15100"/>
                  </a:lnTo>
                  <a:lnTo>
                    <a:pt x="10911" y="17511"/>
                  </a:lnTo>
                  <a:lnTo>
                    <a:pt x="10911" y="17511"/>
                  </a:lnTo>
                  <a:lnTo>
                    <a:pt x="11033" y="17609"/>
                  </a:lnTo>
                  <a:lnTo>
                    <a:pt x="11131" y="17658"/>
                  </a:lnTo>
                  <a:lnTo>
                    <a:pt x="11228" y="17682"/>
                  </a:lnTo>
                  <a:lnTo>
                    <a:pt x="11301" y="17682"/>
                  </a:lnTo>
                  <a:lnTo>
                    <a:pt x="11374" y="17633"/>
                  </a:lnTo>
                  <a:lnTo>
                    <a:pt x="11423" y="17536"/>
                  </a:lnTo>
                  <a:lnTo>
                    <a:pt x="11447" y="17438"/>
                  </a:lnTo>
                  <a:lnTo>
                    <a:pt x="11472" y="17292"/>
                  </a:lnTo>
                  <a:lnTo>
                    <a:pt x="11472" y="17292"/>
                  </a:lnTo>
                  <a:close/>
                  <a:moveTo>
                    <a:pt x="6162" y="12202"/>
                  </a:moveTo>
                  <a:lnTo>
                    <a:pt x="6162" y="12202"/>
                  </a:lnTo>
                  <a:lnTo>
                    <a:pt x="6089" y="12275"/>
                  </a:lnTo>
                  <a:lnTo>
                    <a:pt x="6016" y="12324"/>
                  </a:lnTo>
                  <a:lnTo>
                    <a:pt x="5919" y="12348"/>
                  </a:lnTo>
                  <a:lnTo>
                    <a:pt x="5821" y="12348"/>
                  </a:lnTo>
                  <a:lnTo>
                    <a:pt x="5724" y="12348"/>
                  </a:lnTo>
                  <a:lnTo>
                    <a:pt x="5626" y="12324"/>
                  </a:lnTo>
                  <a:lnTo>
                    <a:pt x="5553" y="12275"/>
                  </a:lnTo>
                  <a:lnTo>
                    <a:pt x="5480" y="12202"/>
                  </a:lnTo>
                  <a:lnTo>
                    <a:pt x="5480" y="12202"/>
                  </a:lnTo>
                  <a:lnTo>
                    <a:pt x="5407" y="12129"/>
                  </a:lnTo>
                  <a:lnTo>
                    <a:pt x="5359" y="12056"/>
                  </a:lnTo>
                  <a:lnTo>
                    <a:pt x="5334" y="11959"/>
                  </a:lnTo>
                  <a:lnTo>
                    <a:pt x="5334" y="11861"/>
                  </a:lnTo>
                  <a:lnTo>
                    <a:pt x="5334" y="11764"/>
                  </a:lnTo>
                  <a:lnTo>
                    <a:pt x="5359" y="11666"/>
                  </a:lnTo>
                  <a:lnTo>
                    <a:pt x="5407" y="11593"/>
                  </a:lnTo>
                  <a:lnTo>
                    <a:pt x="5480" y="11520"/>
                  </a:lnTo>
                  <a:lnTo>
                    <a:pt x="8013" y="8987"/>
                  </a:lnTo>
                  <a:lnTo>
                    <a:pt x="8013" y="8987"/>
                  </a:lnTo>
                  <a:lnTo>
                    <a:pt x="8086" y="8939"/>
                  </a:lnTo>
                  <a:lnTo>
                    <a:pt x="8159" y="8890"/>
                  </a:lnTo>
                  <a:lnTo>
                    <a:pt x="8257" y="8865"/>
                  </a:lnTo>
                  <a:lnTo>
                    <a:pt x="8354" y="8841"/>
                  </a:lnTo>
                  <a:lnTo>
                    <a:pt x="8452" y="8865"/>
                  </a:lnTo>
                  <a:lnTo>
                    <a:pt x="8525" y="8890"/>
                  </a:lnTo>
                  <a:lnTo>
                    <a:pt x="8622" y="8939"/>
                  </a:lnTo>
                  <a:lnTo>
                    <a:pt x="8695" y="8987"/>
                  </a:lnTo>
                  <a:lnTo>
                    <a:pt x="8695" y="8987"/>
                  </a:lnTo>
                  <a:lnTo>
                    <a:pt x="8744" y="9060"/>
                  </a:lnTo>
                  <a:lnTo>
                    <a:pt x="8793" y="9158"/>
                  </a:lnTo>
                  <a:lnTo>
                    <a:pt x="8817" y="9231"/>
                  </a:lnTo>
                  <a:lnTo>
                    <a:pt x="8841" y="9328"/>
                  </a:lnTo>
                  <a:lnTo>
                    <a:pt x="8817" y="9426"/>
                  </a:lnTo>
                  <a:lnTo>
                    <a:pt x="8793" y="9523"/>
                  </a:lnTo>
                  <a:lnTo>
                    <a:pt x="8744" y="9596"/>
                  </a:lnTo>
                  <a:lnTo>
                    <a:pt x="8695" y="9669"/>
                  </a:lnTo>
                  <a:lnTo>
                    <a:pt x="6162" y="12202"/>
                  </a:lnTo>
                  <a:close/>
                  <a:moveTo>
                    <a:pt x="13396" y="7307"/>
                  </a:moveTo>
                  <a:lnTo>
                    <a:pt x="13396" y="7307"/>
                  </a:lnTo>
                  <a:lnTo>
                    <a:pt x="13274" y="7404"/>
                  </a:lnTo>
                  <a:lnTo>
                    <a:pt x="13152" y="7477"/>
                  </a:lnTo>
                  <a:lnTo>
                    <a:pt x="13006" y="7526"/>
                  </a:lnTo>
                  <a:lnTo>
                    <a:pt x="12836" y="7550"/>
                  </a:lnTo>
                  <a:lnTo>
                    <a:pt x="12689" y="7526"/>
                  </a:lnTo>
                  <a:lnTo>
                    <a:pt x="12543" y="7477"/>
                  </a:lnTo>
                  <a:lnTo>
                    <a:pt x="12421" y="7404"/>
                  </a:lnTo>
                  <a:lnTo>
                    <a:pt x="12300" y="7307"/>
                  </a:lnTo>
                  <a:lnTo>
                    <a:pt x="10376" y="5383"/>
                  </a:lnTo>
                  <a:lnTo>
                    <a:pt x="10376" y="5383"/>
                  </a:lnTo>
                  <a:lnTo>
                    <a:pt x="10278" y="5261"/>
                  </a:lnTo>
                  <a:lnTo>
                    <a:pt x="10205" y="5139"/>
                  </a:lnTo>
                  <a:lnTo>
                    <a:pt x="10156" y="4993"/>
                  </a:lnTo>
                  <a:lnTo>
                    <a:pt x="10132" y="4847"/>
                  </a:lnTo>
                  <a:lnTo>
                    <a:pt x="10156" y="4676"/>
                  </a:lnTo>
                  <a:lnTo>
                    <a:pt x="10205" y="4530"/>
                  </a:lnTo>
                  <a:lnTo>
                    <a:pt x="10278" y="4408"/>
                  </a:lnTo>
                  <a:lnTo>
                    <a:pt x="10376" y="4287"/>
                  </a:lnTo>
                  <a:lnTo>
                    <a:pt x="10376" y="4287"/>
                  </a:lnTo>
                  <a:lnTo>
                    <a:pt x="11326" y="3313"/>
                  </a:lnTo>
                  <a:lnTo>
                    <a:pt x="11326" y="3313"/>
                  </a:lnTo>
                  <a:lnTo>
                    <a:pt x="11496" y="3166"/>
                  </a:lnTo>
                  <a:lnTo>
                    <a:pt x="11666" y="3045"/>
                  </a:lnTo>
                  <a:lnTo>
                    <a:pt x="11861" y="2947"/>
                  </a:lnTo>
                  <a:lnTo>
                    <a:pt x="12032" y="2850"/>
                  </a:lnTo>
                  <a:lnTo>
                    <a:pt x="12227" y="2777"/>
                  </a:lnTo>
                  <a:lnTo>
                    <a:pt x="12446" y="2728"/>
                  </a:lnTo>
                  <a:lnTo>
                    <a:pt x="12641" y="2704"/>
                  </a:lnTo>
                  <a:lnTo>
                    <a:pt x="12836" y="2704"/>
                  </a:lnTo>
                  <a:lnTo>
                    <a:pt x="13055" y="2704"/>
                  </a:lnTo>
                  <a:lnTo>
                    <a:pt x="13250" y="2728"/>
                  </a:lnTo>
                  <a:lnTo>
                    <a:pt x="13469" y="2777"/>
                  </a:lnTo>
                  <a:lnTo>
                    <a:pt x="13664" y="2850"/>
                  </a:lnTo>
                  <a:lnTo>
                    <a:pt x="13834" y="2947"/>
                  </a:lnTo>
                  <a:lnTo>
                    <a:pt x="14029" y="3045"/>
                  </a:lnTo>
                  <a:lnTo>
                    <a:pt x="14199" y="3166"/>
                  </a:lnTo>
                  <a:lnTo>
                    <a:pt x="14370" y="3313"/>
                  </a:lnTo>
                  <a:lnTo>
                    <a:pt x="14370" y="3313"/>
                  </a:lnTo>
                  <a:lnTo>
                    <a:pt x="14516" y="3483"/>
                  </a:lnTo>
                  <a:lnTo>
                    <a:pt x="14638" y="3653"/>
                  </a:lnTo>
                  <a:lnTo>
                    <a:pt x="14735" y="3848"/>
                  </a:lnTo>
                  <a:lnTo>
                    <a:pt x="14833" y="4019"/>
                  </a:lnTo>
                  <a:lnTo>
                    <a:pt x="14906" y="4214"/>
                  </a:lnTo>
                  <a:lnTo>
                    <a:pt x="14954" y="4433"/>
                  </a:lnTo>
                  <a:lnTo>
                    <a:pt x="14979" y="4628"/>
                  </a:lnTo>
                  <a:lnTo>
                    <a:pt x="14979" y="4847"/>
                  </a:lnTo>
                  <a:lnTo>
                    <a:pt x="14979" y="5042"/>
                  </a:lnTo>
                  <a:lnTo>
                    <a:pt x="14954" y="5237"/>
                  </a:lnTo>
                  <a:lnTo>
                    <a:pt x="14906" y="5456"/>
                  </a:lnTo>
                  <a:lnTo>
                    <a:pt x="14833" y="5651"/>
                  </a:lnTo>
                  <a:lnTo>
                    <a:pt x="14735" y="5821"/>
                  </a:lnTo>
                  <a:lnTo>
                    <a:pt x="14638" y="6016"/>
                  </a:lnTo>
                  <a:lnTo>
                    <a:pt x="14516" y="6186"/>
                  </a:lnTo>
                  <a:lnTo>
                    <a:pt x="14370" y="6357"/>
                  </a:lnTo>
                  <a:lnTo>
                    <a:pt x="14370" y="6357"/>
                  </a:lnTo>
                  <a:lnTo>
                    <a:pt x="13396" y="7307"/>
                  </a:lnTo>
                  <a:lnTo>
                    <a:pt x="13396" y="7307"/>
                  </a:lnTo>
                  <a:close/>
                </a:path>
              </a:pathLst>
            </a:custGeom>
            <a:noFill/>
            <a:ln w="19050" cap="rnd" cmpd="sng">
              <a:solidFill>
                <a:srgbClr val="FC406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21"/>
            <p:cNvSpPr/>
            <p:nvPr/>
          </p:nvSpPr>
          <p:spPr>
            <a:xfrm>
              <a:off x="595725" y="4668875"/>
              <a:ext cx="73100" cy="73100"/>
            </a:xfrm>
            <a:custGeom>
              <a:avLst/>
              <a:gdLst/>
              <a:ahLst/>
              <a:cxnLst/>
              <a:rect l="l" t="t" r="r" b="b"/>
              <a:pathLst>
                <a:path w="2924" h="2924" fill="none" extrusionOk="0">
                  <a:moveTo>
                    <a:pt x="2656" y="269"/>
                  </a:moveTo>
                  <a:lnTo>
                    <a:pt x="2656" y="269"/>
                  </a:lnTo>
                  <a:lnTo>
                    <a:pt x="2509" y="147"/>
                  </a:lnTo>
                  <a:lnTo>
                    <a:pt x="2363" y="74"/>
                  </a:lnTo>
                  <a:lnTo>
                    <a:pt x="2193" y="25"/>
                  </a:lnTo>
                  <a:lnTo>
                    <a:pt x="2022" y="1"/>
                  </a:lnTo>
                  <a:lnTo>
                    <a:pt x="1852" y="25"/>
                  </a:lnTo>
                  <a:lnTo>
                    <a:pt x="1681" y="74"/>
                  </a:lnTo>
                  <a:lnTo>
                    <a:pt x="1511" y="147"/>
                  </a:lnTo>
                  <a:lnTo>
                    <a:pt x="1365" y="269"/>
                  </a:lnTo>
                  <a:lnTo>
                    <a:pt x="1365" y="269"/>
                  </a:lnTo>
                  <a:lnTo>
                    <a:pt x="1219" y="488"/>
                  </a:lnTo>
                  <a:lnTo>
                    <a:pt x="999" y="829"/>
                  </a:lnTo>
                  <a:lnTo>
                    <a:pt x="561" y="1730"/>
                  </a:lnTo>
                  <a:lnTo>
                    <a:pt x="171" y="2558"/>
                  </a:lnTo>
                  <a:lnTo>
                    <a:pt x="1" y="2924"/>
                  </a:lnTo>
                  <a:lnTo>
                    <a:pt x="1" y="2924"/>
                  </a:lnTo>
                  <a:lnTo>
                    <a:pt x="366" y="2753"/>
                  </a:lnTo>
                  <a:lnTo>
                    <a:pt x="1194" y="2363"/>
                  </a:lnTo>
                  <a:lnTo>
                    <a:pt x="2095" y="1925"/>
                  </a:lnTo>
                  <a:lnTo>
                    <a:pt x="2436" y="1706"/>
                  </a:lnTo>
                  <a:lnTo>
                    <a:pt x="2656" y="1560"/>
                  </a:lnTo>
                  <a:lnTo>
                    <a:pt x="2656" y="1560"/>
                  </a:lnTo>
                  <a:lnTo>
                    <a:pt x="2777" y="1414"/>
                  </a:lnTo>
                  <a:lnTo>
                    <a:pt x="2850" y="1243"/>
                  </a:lnTo>
                  <a:lnTo>
                    <a:pt x="2899" y="1073"/>
                  </a:lnTo>
                  <a:lnTo>
                    <a:pt x="2923" y="902"/>
                  </a:lnTo>
                  <a:lnTo>
                    <a:pt x="2899" y="732"/>
                  </a:lnTo>
                  <a:lnTo>
                    <a:pt x="2850" y="561"/>
                  </a:lnTo>
                  <a:lnTo>
                    <a:pt x="2777" y="415"/>
                  </a:lnTo>
                  <a:lnTo>
                    <a:pt x="2656" y="269"/>
                  </a:lnTo>
                  <a:lnTo>
                    <a:pt x="2656" y="269"/>
                  </a:lnTo>
                  <a:close/>
                </a:path>
              </a:pathLst>
            </a:custGeom>
            <a:noFill/>
            <a:ln w="19050" cap="rnd" cmpd="sng">
              <a:solidFill>
                <a:srgbClr val="FC406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21"/>
            <p:cNvSpPr/>
            <p:nvPr/>
          </p:nvSpPr>
          <p:spPr>
            <a:xfrm>
              <a:off x="652350" y="4711500"/>
              <a:ext cx="46925" cy="46925"/>
            </a:xfrm>
            <a:custGeom>
              <a:avLst/>
              <a:gdLst/>
              <a:ahLst/>
              <a:cxnLst/>
              <a:rect l="l" t="t" r="r" b="b"/>
              <a:pathLst>
                <a:path w="1877" h="1877" fill="none" extrusionOk="0">
                  <a:moveTo>
                    <a:pt x="1657" y="244"/>
                  </a:moveTo>
                  <a:lnTo>
                    <a:pt x="1657" y="244"/>
                  </a:lnTo>
                  <a:lnTo>
                    <a:pt x="1535" y="147"/>
                  </a:lnTo>
                  <a:lnTo>
                    <a:pt x="1413" y="74"/>
                  </a:lnTo>
                  <a:lnTo>
                    <a:pt x="1267" y="25"/>
                  </a:lnTo>
                  <a:lnTo>
                    <a:pt x="1121" y="1"/>
                  </a:lnTo>
                  <a:lnTo>
                    <a:pt x="975" y="25"/>
                  </a:lnTo>
                  <a:lnTo>
                    <a:pt x="829" y="74"/>
                  </a:lnTo>
                  <a:lnTo>
                    <a:pt x="707" y="147"/>
                  </a:lnTo>
                  <a:lnTo>
                    <a:pt x="585" y="244"/>
                  </a:lnTo>
                  <a:lnTo>
                    <a:pt x="585" y="244"/>
                  </a:lnTo>
                  <a:lnTo>
                    <a:pt x="464" y="391"/>
                  </a:lnTo>
                  <a:lnTo>
                    <a:pt x="366" y="610"/>
                  </a:lnTo>
                  <a:lnTo>
                    <a:pt x="269" y="878"/>
                  </a:lnTo>
                  <a:lnTo>
                    <a:pt x="171" y="1170"/>
                  </a:lnTo>
                  <a:lnTo>
                    <a:pt x="50" y="1681"/>
                  </a:lnTo>
                  <a:lnTo>
                    <a:pt x="1" y="1876"/>
                  </a:lnTo>
                  <a:lnTo>
                    <a:pt x="1" y="1876"/>
                  </a:lnTo>
                  <a:lnTo>
                    <a:pt x="220" y="1852"/>
                  </a:lnTo>
                  <a:lnTo>
                    <a:pt x="731" y="1706"/>
                  </a:lnTo>
                  <a:lnTo>
                    <a:pt x="999" y="1633"/>
                  </a:lnTo>
                  <a:lnTo>
                    <a:pt x="1267" y="1535"/>
                  </a:lnTo>
                  <a:lnTo>
                    <a:pt x="1511" y="1413"/>
                  </a:lnTo>
                  <a:lnTo>
                    <a:pt x="1657" y="1316"/>
                  </a:lnTo>
                  <a:lnTo>
                    <a:pt x="1657" y="1316"/>
                  </a:lnTo>
                  <a:lnTo>
                    <a:pt x="1754" y="1194"/>
                  </a:lnTo>
                  <a:lnTo>
                    <a:pt x="1827" y="1048"/>
                  </a:lnTo>
                  <a:lnTo>
                    <a:pt x="1876" y="926"/>
                  </a:lnTo>
                  <a:lnTo>
                    <a:pt x="1876" y="780"/>
                  </a:lnTo>
                  <a:lnTo>
                    <a:pt x="1876" y="634"/>
                  </a:lnTo>
                  <a:lnTo>
                    <a:pt x="1827" y="488"/>
                  </a:lnTo>
                  <a:lnTo>
                    <a:pt x="1754" y="366"/>
                  </a:lnTo>
                  <a:lnTo>
                    <a:pt x="1657" y="244"/>
                  </a:lnTo>
                  <a:lnTo>
                    <a:pt x="1657" y="244"/>
                  </a:lnTo>
                  <a:close/>
                </a:path>
              </a:pathLst>
            </a:custGeom>
            <a:noFill/>
            <a:ln w="19050" cap="rnd" cmpd="sng">
              <a:solidFill>
                <a:srgbClr val="FC406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21"/>
            <p:cNvSpPr/>
            <p:nvPr/>
          </p:nvSpPr>
          <p:spPr>
            <a:xfrm>
              <a:off x="579300" y="4638450"/>
              <a:ext cx="46900" cy="46900"/>
            </a:xfrm>
            <a:custGeom>
              <a:avLst/>
              <a:gdLst/>
              <a:ahLst/>
              <a:cxnLst/>
              <a:rect l="l" t="t" r="r" b="b"/>
              <a:pathLst>
                <a:path w="1876" h="1876" fill="none" extrusionOk="0">
                  <a:moveTo>
                    <a:pt x="1632" y="219"/>
                  </a:moveTo>
                  <a:lnTo>
                    <a:pt x="1632" y="219"/>
                  </a:lnTo>
                  <a:lnTo>
                    <a:pt x="1510" y="122"/>
                  </a:lnTo>
                  <a:lnTo>
                    <a:pt x="1388" y="49"/>
                  </a:lnTo>
                  <a:lnTo>
                    <a:pt x="1242" y="0"/>
                  </a:lnTo>
                  <a:lnTo>
                    <a:pt x="1096" y="0"/>
                  </a:lnTo>
                  <a:lnTo>
                    <a:pt x="950" y="0"/>
                  </a:lnTo>
                  <a:lnTo>
                    <a:pt x="828" y="49"/>
                  </a:lnTo>
                  <a:lnTo>
                    <a:pt x="682" y="122"/>
                  </a:lnTo>
                  <a:lnTo>
                    <a:pt x="560" y="219"/>
                  </a:lnTo>
                  <a:lnTo>
                    <a:pt x="560" y="219"/>
                  </a:lnTo>
                  <a:lnTo>
                    <a:pt x="463" y="366"/>
                  </a:lnTo>
                  <a:lnTo>
                    <a:pt x="341" y="609"/>
                  </a:lnTo>
                  <a:lnTo>
                    <a:pt x="244" y="877"/>
                  </a:lnTo>
                  <a:lnTo>
                    <a:pt x="171" y="1145"/>
                  </a:lnTo>
                  <a:lnTo>
                    <a:pt x="25" y="1656"/>
                  </a:lnTo>
                  <a:lnTo>
                    <a:pt x="0" y="1876"/>
                  </a:lnTo>
                  <a:lnTo>
                    <a:pt x="0" y="1876"/>
                  </a:lnTo>
                  <a:lnTo>
                    <a:pt x="195" y="1827"/>
                  </a:lnTo>
                  <a:lnTo>
                    <a:pt x="707" y="1705"/>
                  </a:lnTo>
                  <a:lnTo>
                    <a:pt x="999" y="1608"/>
                  </a:lnTo>
                  <a:lnTo>
                    <a:pt x="1267" y="1510"/>
                  </a:lnTo>
                  <a:lnTo>
                    <a:pt x="1486" y="1413"/>
                  </a:lnTo>
                  <a:lnTo>
                    <a:pt x="1632" y="1291"/>
                  </a:lnTo>
                  <a:lnTo>
                    <a:pt x="1632" y="1291"/>
                  </a:lnTo>
                  <a:lnTo>
                    <a:pt x="1729" y="1169"/>
                  </a:lnTo>
                  <a:lnTo>
                    <a:pt x="1802" y="1048"/>
                  </a:lnTo>
                  <a:lnTo>
                    <a:pt x="1851" y="901"/>
                  </a:lnTo>
                  <a:lnTo>
                    <a:pt x="1876" y="755"/>
                  </a:lnTo>
                  <a:lnTo>
                    <a:pt x="1851" y="609"/>
                  </a:lnTo>
                  <a:lnTo>
                    <a:pt x="1802" y="463"/>
                  </a:lnTo>
                  <a:lnTo>
                    <a:pt x="1729" y="341"/>
                  </a:lnTo>
                  <a:lnTo>
                    <a:pt x="1632" y="219"/>
                  </a:lnTo>
                  <a:lnTo>
                    <a:pt x="1632" y="219"/>
                  </a:lnTo>
                  <a:close/>
                </a:path>
              </a:pathLst>
            </a:custGeom>
            <a:noFill/>
            <a:ln w="19050" cap="rnd" cmpd="sng">
              <a:solidFill>
                <a:srgbClr val="FC406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41" name="Google Shape;441;p21"/>
          <p:cNvSpPr/>
          <p:nvPr/>
        </p:nvSpPr>
        <p:spPr>
          <a:xfrm>
            <a:off x="3593939" y="962288"/>
            <a:ext cx="226251" cy="216069"/>
          </a:xfrm>
          <a:custGeom>
            <a:avLst/>
            <a:gdLst/>
            <a:ahLst/>
            <a:cxnLst/>
            <a:rect l="l" t="t" r="r" b="b"/>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noFill/>
          <a:ln w="19050" cap="rnd" cmpd="sng">
            <a:solidFill>
              <a:srgbClr val="FFB6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21"/>
          <p:cNvSpPr/>
          <p:nvPr/>
        </p:nvSpPr>
        <p:spPr>
          <a:xfrm rot="2697328">
            <a:off x="5346647" y="2148789"/>
            <a:ext cx="343459" cy="327947"/>
          </a:xfrm>
          <a:custGeom>
            <a:avLst/>
            <a:gdLst/>
            <a:ahLst/>
            <a:cxnLst/>
            <a:rect l="l" t="t" r="r" b="b"/>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noFill/>
          <a:ln w="19050" cap="rnd" cmpd="sng">
            <a:solidFill>
              <a:srgbClr val="FFB6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21"/>
          <p:cNvSpPr/>
          <p:nvPr/>
        </p:nvSpPr>
        <p:spPr>
          <a:xfrm>
            <a:off x="5356714" y="1881143"/>
            <a:ext cx="137570" cy="131429"/>
          </a:xfrm>
          <a:custGeom>
            <a:avLst/>
            <a:gdLst/>
            <a:ahLst/>
            <a:cxnLst/>
            <a:rect l="l" t="t" r="r" b="b"/>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noFill/>
          <a:ln w="19050" cap="rnd" cmpd="sng">
            <a:solidFill>
              <a:srgbClr val="FFB6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21"/>
          <p:cNvSpPr/>
          <p:nvPr/>
        </p:nvSpPr>
        <p:spPr>
          <a:xfrm rot="1280404">
            <a:off x="3589575" y="1613971"/>
            <a:ext cx="137564" cy="131398"/>
          </a:xfrm>
          <a:custGeom>
            <a:avLst/>
            <a:gdLst/>
            <a:ahLst/>
            <a:cxnLst/>
            <a:rect l="l" t="t" r="r" b="b"/>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noFill/>
          <a:ln w="19050" cap="rnd" cmpd="sng">
            <a:solidFill>
              <a:srgbClr val="FFB6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21"/>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a:extLst>
              <a:ext uri="{FF2B5EF4-FFF2-40B4-BE49-F238E27FC236}">
                <a16:creationId xmlns="" xmlns:a16="http://schemas.microsoft.com/office/drawing/2014/main" id="{FDC91C70-DB46-425A-B381-088E2301ED5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11</a:t>
            </a:fld>
            <a:endParaRPr lang="en"/>
          </a:p>
        </p:txBody>
      </p:sp>
      <p:sp>
        <p:nvSpPr>
          <p:cNvPr id="4" name="7 İçerik Yer Tutucusu">
            <a:extLst>
              <a:ext uri="{FF2B5EF4-FFF2-40B4-BE49-F238E27FC236}">
                <a16:creationId xmlns="" xmlns:a16="http://schemas.microsoft.com/office/drawing/2014/main" id="{420CC20F-5314-4F43-AD8B-19AE068CF39D}"/>
              </a:ext>
            </a:extLst>
          </p:cNvPr>
          <p:cNvSpPr txBox="1">
            <a:spLocks/>
          </p:cNvSpPr>
          <p:nvPr/>
        </p:nvSpPr>
        <p:spPr>
          <a:xfrm>
            <a:off x="539334" y="1102156"/>
            <a:ext cx="1571637" cy="3557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r>
              <a:rPr lang="tr-TR" sz="2000" b="1" dirty="0">
                <a:solidFill>
                  <a:srgbClr val="FFFF00"/>
                </a:solidFill>
                <a:latin typeface="Calibri" panose="020F0502020204030204" pitchFamily="34" charset="0"/>
                <a:cs typeface="Calibri" panose="020F0502020204030204" pitchFamily="34" charset="0"/>
              </a:rPr>
              <a:t>KAYIT BÖLGESİ</a:t>
            </a:r>
          </a:p>
          <a:p>
            <a:pPr algn="ctr"/>
            <a:r>
              <a:rPr lang="tr-TR" sz="2000" dirty="0">
                <a:latin typeface="Calibri" panose="020F0502020204030204" pitchFamily="34" charset="0"/>
                <a:cs typeface="Calibri" panose="020F0502020204030204" pitchFamily="34" charset="0"/>
              </a:rPr>
              <a:t>KENDİ KAYIT ALANI</a:t>
            </a:r>
          </a:p>
          <a:p>
            <a:pPr algn="ctr"/>
            <a:r>
              <a:rPr lang="tr-TR" sz="2000" dirty="0">
                <a:latin typeface="Calibri" panose="020F0502020204030204" pitchFamily="34" charset="0"/>
                <a:cs typeface="Calibri" panose="020F0502020204030204" pitchFamily="34" charset="0"/>
              </a:rPr>
              <a:t>KOMŞU KAYIT ALANI</a:t>
            </a:r>
          </a:p>
          <a:p>
            <a:pPr algn="ctr"/>
            <a:r>
              <a:rPr lang="tr-TR" sz="2000" dirty="0">
                <a:latin typeface="Calibri" panose="020F0502020204030204" pitchFamily="34" charset="0"/>
                <a:cs typeface="Calibri" panose="020F0502020204030204" pitchFamily="34" charset="0"/>
              </a:rPr>
              <a:t>DİĞER(İL İÇİ/İL  DIŞI) </a:t>
            </a:r>
          </a:p>
        </p:txBody>
      </p:sp>
      <p:sp>
        <p:nvSpPr>
          <p:cNvPr id="6" name="8 Yuvarlatılmış Dikdörtgen">
            <a:extLst>
              <a:ext uri="{FF2B5EF4-FFF2-40B4-BE49-F238E27FC236}">
                <a16:creationId xmlns="" xmlns:a16="http://schemas.microsoft.com/office/drawing/2014/main" id="{C317D87F-996A-49F5-9915-388E26556580}"/>
              </a:ext>
            </a:extLst>
          </p:cNvPr>
          <p:cNvSpPr/>
          <p:nvPr/>
        </p:nvSpPr>
        <p:spPr>
          <a:xfrm>
            <a:off x="2215680" y="1296892"/>
            <a:ext cx="1232174" cy="3168352"/>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a:solidFill>
                  <a:srgbClr val="FFFF00"/>
                </a:solidFill>
                <a:latin typeface="Calibri" panose="020F0502020204030204" pitchFamily="34" charset="0"/>
                <a:cs typeface="Calibri" panose="020F0502020204030204" pitchFamily="34" charset="0"/>
              </a:rPr>
              <a:t>OKUL BAŞARI PUANI</a:t>
            </a:r>
          </a:p>
          <a:p>
            <a:pPr algn="ctr"/>
            <a:endParaRPr lang="tr-TR" sz="1600" dirty="0"/>
          </a:p>
        </p:txBody>
      </p:sp>
      <p:sp>
        <p:nvSpPr>
          <p:cNvPr id="7" name="12 Yuvarlatılmış Dikdörtgen">
            <a:extLst>
              <a:ext uri="{FF2B5EF4-FFF2-40B4-BE49-F238E27FC236}">
                <a16:creationId xmlns="" xmlns:a16="http://schemas.microsoft.com/office/drawing/2014/main" id="{480A9B24-B9EE-4FC4-99B2-EDEF557B292C}"/>
              </a:ext>
            </a:extLst>
          </p:cNvPr>
          <p:cNvSpPr/>
          <p:nvPr/>
        </p:nvSpPr>
        <p:spPr>
          <a:xfrm>
            <a:off x="3615960" y="1559099"/>
            <a:ext cx="1532104" cy="2745381"/>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400" dirty="0">
              <a:solidFill>
                <a:srgbClr val="FFFF00"/>
              </a:solidFill>
            </a:endParaRPr>
          </a:p>
          <a:p>
            <a:pPr algn="ctr"/>
            <a:endParaRPr lang="tr-TR" sz="1400" dirty="0">
              <a:solidFill>
                <a:srgbClr val="FFFF00"/>
              </a:solidFill>
            </a:endParaRPr>
          </a:p>
          <a:p>
            <a:pPr algn="ctr"/>
            <a:endParaRPr lang="tr-TR" sz="1400" dirty="0">
              <a:solidFill>
                <a:srgbClr val="FFFF00"/>
              </a:solidFill>
            </a:endParaRPr>
          </a:p>
          <a:p>
            <a:pPr algn="ctr"/>
            <a:endParaRPr lang="tr-TR" sz="1400" dirty="0">
              <a:solidFill>
                <a:srgbClr val="FFFF00"/>
              </a:solidFill>
            </a:endParaRPr>
          </a:p>
          <a:p>
            <a:pPr algn="ctr"/>
            <a:endParaRPr lang="tr-TR" sz="1400" dirty="0">
              <a:solidFill>
                <a:srgbClr val="FFFF00"/>
              </a:solidFill>
            </a:endParaRPr>
          </a:p>
          <a:p>
            <a:pPr algn="ctr"/>
            <a:endParaRPr lang="tr-TR" sz="1400" dirty="0">
              <a:solidFill>
                <a:srgbClr val="FFFF00"/>
              </a:solidFill>
            </a:endParaRPr>
          </a:p>
          <a:p>
            <a:pPr algn="ctr"/>
            <a:endParaRPr lang="tr-TR" sz="1400" dirty="0">
              <a:solidFill>
                <a:srgbClr val="FFFF00"/>
              </a:solidFill>
            </a:endParaRPr>
          </a:p>
          <a:p>
            <a:pPr algn="ctr"/>
            <a:endParaRPr lang="tr-TR" sz="1400" dirty="0">
              <a:solidFill>
                <a:srgbClr val="FFFF00"/>
              </a:solidFill>
            </a:endParaRPr>
          </a:p>
          <a:p>
            <a:pPr algn="ctr"/>
            <a:r>
              <a:rPr lang="tr-TR" sz="1600" b="1" dirty="0">
                <a:solidFill>
                  <a:srgbClr val="FFFF00"/>
                </a:solidFill>
                <a:latin typeface="Calibri" panose="020F0502020204030204" pitchFamily="34" charset="0"/>
                <a:cs typeface="Calibri" panose="020F0502020204030204" pitchFamily="34" charset="0"/>
              </a:rPr>
              <a:t>DEVAMSIZLIK YAPILAN GÜN SAYISININ AZLIĞI</a:t>
            </a:r>
          </a:p>
          <a:p>
            <a:pPr algn="ctr"/>
            <a:endParaRPr lang="tr-TR" sz="1400" dirty="0">
              <a:solidFill>
                <a:srgbClr val="FFFF00"/>
              </a:solidFill>
              <a:latin typeface="Calibri" panose="020F0502020204030204" pitchFamily="34" charset="0"/>
              <a:cs typeface="Calibri" panose="020F0502020204030204" pitchFamily="34" charset="0"/>
            </a:endParaRPr>
          </a:p>
          <a:p>
            <a:pPr algn="ctr"/>
            <a:endParaRPr lang="tr-TR" sz="1400" dirty="0"/>
          </a:p>
          <a:p>
            <a:pPr algn="ctr"/>
            <a:endParaRPr lang="tr-TR" sz="1400" dirty="0"/>
          </a:p>
          <a:p>
            <a:pPr algn="ctr"/>
            <a:endParaRPr lang="tr-TR" sz="1400" dirty="0"/>
          </a:p>
          <a:p>
            <a:pPr algn="ctr"/>
            <a:endParaRPr lang="tr-TR" sz="1400" dirty="0"/>
          </a:p>
          <a:p>
            <a:pPr algn="ctr"/>
            <a:endParaRPr lang="tr-TR" sz="1400" dirty="0"/>
          </a:p>
          <a:p>
            <a:pPr algn="ctr"/>
            <a:endParaRPr lang="tr-TR" sz="1400" dirty="0"/>
          </a:p>
          <a:p>
            <a:pPr algn="ctr"/>
            <a:endParaRPr lang="tr-TR" sz="1400" dirty="0"/>
          </a:p>
          <a:p>
            <a:pPr algn="ctr"/>
            <a:endParaRPr lang="tr-TR" sz="1400" dirty="0"/>
          </a:p>
          <a:p>
            <a:pPr algn="ctr"/>
            <a:endParaRPr lang="tr-TR" sz="1400" dirty="0"/>
          </a:p>
          <a:p>
            <a:pPr algn="ctr"/>
            <a:endParaRPr lang="tr-TR" sz="1400" dirty="0"/>
          </a:p>
        </p:txBody>
      </p:sp>
      <p:sp>
        <p:nvSpPr>
          <p:cNvPr id="8" name="13 Yuvarlatılmış Dikdörtgen">
            <a:extLst>
              <a:ext uri="{FF2B5EF4-FFF2-40B4-BE49-F238E27FC236}">
                <a16:creationId xmlns="" xmlns:a16="http://schemas.microsoft.com/office/drawing/2014/main" id="{13E2A964-AF1B-4490-92DF-E85B4B87CCA0}"/>
              </a:ext>
            </a:extLst>
          </p:cNvPr>
          <p:cNvSpPr/>
          <p:nvPr/>
        </p:nvSpPr>
        <p:spPr>
          <a:xfrm>
            <a:off x="5420052" y="1838094"/>
            <a:ext cx="928058" cy="233956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400" dirty="0">
              <a:solidFill>
                <a:srgbClr val="FFFF00"/>
              </a:solidFill>
            </a:endParaRPr>
          </a:p>
          <a:p>
            <a:pPr algn="ctr"/>
            <a:endParaRPr lang="tr-TR" sz="1400" dirty="0">
              <a:solidFill>
                <a:srgbClr val="FFFF00"/>
              </a:solidFill>
            </a:endParaRPr>
          </a:p>
          <a:p>
            <a:pPr algn="ctr"/>
            <a:endParaRPr lang="tr-TR" sz="1400" dirty="0">
              <a:solidFill>
                <a:srgbClr val="FFFF00"/>
              </a:solidFill>
            </a:endParaRPr>
          </a:p>
          <a:p>
            <a:pPr algn="ctr"/>
            <a:endParaRPr lang="tr-TR" sz="1400" dirty="0">
              <a:solidFill>
                <a:srgbClr val="FFFF00"/>
              </a:solidFill>
            </a:endParaRPr>
          </a:p>
          <a:p>
            <a:pPr algn="ctr"/>
            <a:endParaRPr lang="tr-TR" sz="1400" dirty="0">
              <a:solidFill>
                <a:srgbClr val="FFFF00"/>
              </a:solidFill>
            </a:endParaRPr>
          </a:p>
          <a:p>
            <a:pPr algn="ctr"/>
            <a:endParaRPr lang="tr-TR" sz="1400" dirty="0">
              <a:solidFill>
                <a:srgbClr val="FFFF00"/>
              </a:solidFill>
            </a:endParaRPr>
          </a:p>
          <a:p>
            <a:pPr algn="ctr"/>
            <a:endParaRPr lang="tr-TR" sz="1400" dirty="0">
              <a:solidFill>
                <a:srgbClr val="FFFF00"/>
              </a:solidFill>
            </a:endParaRPr>
          </a:p>
          <a:p>
            <a:pPr algn="ctr"/>
            <a:endParaRPr lang="tr-TR" sz="1400" dirty="0">
              <a:solidFill>
                <a:srgbClr val="FFFF00"/>
              </a:solidFill>
            </a:endParaRPr>
          </a:p>
          <a:p>
            <a:pPr algn="ctr"/>
            <a:r>
              <a:rPr lang="tr-TR" sz="1400" b="1" dirty="0">
                <a:solidFill>
                  <a:srgbClr val="FFFF00"/>
                </a:solidFill>
                <a:latin typeface="Calibri" panose="020F0502020204030204" pitchFamily="34" charset="0"/>
                <a:cs typeface="Calibri" panose="020F0502020204030204" pitchFamily="34" charset="0"/>
              </a:rPr>
              <a:t>8.SINIF YIL SONU BAŞARI PUANI*</a:t>
            </a:r>
            <a:endParaRPr lang="tr-TR" sz="1400" b="1" dirty="0">
              <a:solidFill>
                <a:schemeClr val="bg1"/>
              </a:solidFill>
              <a:latin typeface="Calibri" panose="020F0502020204030204" pitchFamily="34" charset="0"/>
              <a:cs typeface="Calibri" panose="020F0502020204030204" pitchFamily="34" charset="0"/>
            </a:endParaRPr>
          </a:p>
          <a:p>
            <a:pPr algn="ctr"/>
            <a:endParaRPr lang="tr-TR" sz="1400" dirty="0"/>
          </a:p>
          <a:p>
            <a:pPr algn="ctr"/>
            <a:endParaRPr lang="tr-TR" sz="1400" dirty="0"/>
          </a:p>
          <a:p>
            <a:pPr algn="ctr"/>
            <a:endParaRPr lang="tr-TR" sz="1400" dirty="0"/>
          </a:p>
          <a:p>
            <a:pPr algn="ctr"/>
            <a:endParaRPr lang="tr-TR" sz="1400" dirty="0"/>
          </a:p>
          <a:p>
            <a:pPr algn="ctr"/>
            <a:endParaRPr lang="tr-TR" sz="1400" dirty="0"/>
          </a:p>
          <a:p>
            <a:pPr algn="ctr"/>
            <a:endParaRPr lang="tr-TR" sz="1400" dirty="0"/>
          </a:p>
          <a:p>
            <a:pPr algn="ctr"/>
            <a:endParaRPr lang="tr-TR" sz="1400" dirty="0"/>
          </a:p>
          <a:p>
            <a:pPr algn="ctr"/>
            <a:endParaRPr lang="tr-TR" sz="1400" dirty="0"/>
          </a:p>
          <a:p>
            <a:pPr algn="ctr"/>
            <a:endParaRPr lang="tr-TR" sz="1400" dirty="0"/>
          </a:p>
          <a:p>
            <a:pPr algn="ctr"/>
            <a:endParaRPr lang="tr-TR" sz="1400" dirty="0"/>
          </a:p>
        </p:txBody>
      </p:sp>
      <p:sp>
        <p:nvSpPr>
          <p:cNvPr id="9" name="14 Yuvarlatılmış Dikdörtgen">
            <a:extLst>
              <a:ext uri="{FF2B5EF4-FFF2-40B4-BE49-F238E27FC236}">
                <a16:creationId xmlns="" xmlns:a16="http://schemas.microsoft.com/office/drawing/2014/main" id="{D7F4506F-E38A-4DAE-91DF-16B47AE21671}"/>
              </a:ext>
            </a:extLst>
          </p:cNvPr>
          <p:cNvSpPr/>
          <p:nvPr/>
        </p:nvSpPr>
        <p:spPr>
          <a:xfrm>
            <a:off x="6516216" y="1904885"/>
            <a:ext cx="928058" cy="2196684"/>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400" dirty="0">
              <a:solidFill>
                <a:srgbClr val="FFFF00"/>
              </a:solidFill>
            </a:endParaRPr>
          </a:p>
          <a:p>
            <a:pPr algn="ctr"/>
            <a:endParaRPr lang="tr-TR" sz="1400" dirty="0">
              <a:solidFill>
                <a:srgbClr val="FFFF00"/>
              </a:solidFill>
            </a:endParaRPr>
          </a:p>
          <a:p>
            <a:pPr algn="ctr"/>
            <a:endParaRPr lang="tr-TR" sz="1400" dirty="0">
              <a:solidFill>
                <a:srgbClr val="FFFF00"/>
              </a:solidFill>
            </a:endParaRPr>
          </a:p>
          <a:p>
            <a:pPr algn="ctr"/>
            <a:endParaRPr lang="tr-TR" sz="1400" dirty="0">
              <a:solidFill>
                <a:srgbClr val="FFFF00"/>
              </a:solidFill>
            </a:endParaRPr>
          </a:p>
          <a:p>
            <a:pPr algn="ctr"/>
            <a:endParaRPr lang="tr-TR" sz="1400" dirty="0">
              <a:solidFill>
                <a:srgbClr val="FFFF00"/>
              </a:solidFill>
            </a:endParaRPr>
          </a:p>
          <a:p>
            <a:pPr algn="ctr"/>
            <a:endParaRPr lang="tr-TR" sz="1400" dirty="0">
              <a:solidFill>
                <a:srgbClr val="FFFF00"/>
              </a:solidFill>
            </a:endParaRPr>
          </a:p>
          <a:p>
            <a:pPr algn="ctr"/>
            <a:endParaRPr lang="tr-TR" sz="1400" dirty="0">
              <a:solidFill>
                <a:srgbClr val="FFFF00"/>
              </a:solidFill>
            </a:endParaRPr>
          </a:p>
          <a:p>
            <a:pPr algn="ctr"/>
            <a:endParaRPr lang="tr-TR" sz="1400" dirty="0">
              <a:solidFill>
                <a:srgbClr val="FFFF00"/>
              </a:solidFill>
            </a:endParaRPr>
          </a:p>
          <a:p>
            <a:pPr algn="ctr"/>
            <a:r>
              <a:rPr lang="tr-TR" sz="1400" b="1" dirty="0">
                <a:solidFill>
                  <a:srgbClr val="FFFF00"/>
                </a:solidFill>
                <a:latin typeface="Calibri" panose="020F0502020204030204" pitchFamily="34" charset="0"/>
                <a:cs typeface="Calibri" panose="020F0502020204030204" pitchFamily="34" charset="0"/>
              </a:rPr>
              <a:t>7.SINIF YIL SONU BAŞARI PUANI*</a:t>
            </a:r>
            <a:endParaRPr lang="tr-TR" sz="1400" b="1" dirty="0">
              <a:solidFill>
                <a:schemeClr val="bg1"/>
              </a:solidFill>
              <a:latin typeface="Calibri" panose="020F0502020204030204" pitchFamily="34" charset="0"/>
              <a:cs typeface="Calibri" panose="020F0502020204030204" pitchFamily="34" charset="0"/>
            </a:endParaRPr>
          </a:p>
          <a:p>
            <a:pPr algn="ctr"/>
            <a:endParaRPr lang="tr-TR" sz="1400" dirty="0"/>
          </a:p>
          <a:p>
            <a:pPr algn="ctr"/>
            <a:endParaRPr lang="tr-TR" sz="1400" dirty="0"/>
          </a:p>
          <a:p>
            <a:pPr algn="ctr"/>
            <a:endParaRPr lang="tr-TR" sz="1400" dirty="0"/>
          </a:p>
          <a:p>
            <a:pPr algn="ctr"/>
            <a:endParaRPr lang="tr-TR" sz="1400" dirty="0"/>
          </a:p>
          <a:p>
            <a:pPr algn="ctr"/>
            <a:endParaRPr lang="tr-TR" sz="1400" dirty="0"/>
          </a:p>
          <a:p>
            <a:pPr algn="ctr"/>
            <a:endParaRPr lang="tr-TR" sz="1400" dirty="0"/>
          </a:p>
          <a:p>
            <a:pPr algn="ctr"/>
            <a:endParaRPr lang="tr-TR" sz="1400" dirty="0"/>
          </a:p>
          <a:p>
            <a:pPr algn="ctr"/>
            <a:endParaRPr lang="tr-TR" sz="1400" dirty="0"/>
          </a:p>
          <a:p>
            <a:pPr algn="ctr"/>
            <a:endParaRPr lang="tr-TR" sz="1400" dirty="0"/>
          </a:p>
          <a:p>
            <a:pPr algn="ctr"/>
            <a:endParaRPr lang="tr-TR" sz="1400" dirty="0"/>
          </a:p>
        </p:txBody>
      </p:sp>
      <p:sp>
        <p:nvSpPr>
          <p:cNvPr id="10" name="15 Yuvarlatılmış Dikdörtgen">
            <a:extLst>
              <a:ext uri="{FF2B5EF4-FFF2-40B4-BE49-F238E27FC236}">
                <a16:creationId xmlns="" xmlns:a16="http://schemas.microsoft.com/office/drawing/2014/main" id="{82EBCC03-C294-42C8-B1B4-82AE3CF301D0}"/>
              </a:ext>
            </a:extLst>
          </p:cNvPr>
          <p:cNvSpPr/>
          <p:nvPr/>
        </p:nvSpPr>
        <p:spPr>
          <a:xfrm>
            <a:off x="7612380" y="2026581"/>
            <a:ext cx="1041641" cy="1953293"/>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400" dirty="0">
              <a:solidFill>
                <a:srgbClr val="FFFF00"/>
              </a:solidFill>
            </a:endParaRPr>
          </a:p>
          <a:p>
            <a:pPr algn="ctr"/>
            <a:endParaRPr lang="tr-TR" sz="1400" dirty="0">
              <a:solidFill>
                <a:srgbClr val="FFFF00"/>
              </a:solidFill>
            </a:endParaRPr>
          </a:p>
          <a:p>
            <a:pPr algn="ctr"/>
            <a:endParaRPr lang="tr-TR" sz="1400" dirty="0">
              <a:solidFill>
                <a:srgbClr val="FFFF00"/>
              </a:solidFill>
            </a:endParaRPr>
          </a:p>
          <a:p>
            <a:pPr algn="ctr"/>
            <a:endParaRPr lang="tr-TR" sz="1400" dirty="0">
              <a:solidFill>
                <a:srgbClr val="FFFF00"/>
              </a:solidFill>
            </a:endParaRPr>
          </a:p>
          <a:p>
            <a:pPr algn="ctr"/>
            <a:endParaRPr lang="tr-TR" sz="1400" dirty="0">
              <a:solidFill>
                <a:srgbClr val="FFFF00"/>
              </a:solidFill>
            </a:endParaRPr>
          </a:p>
          <a:p>
            <a:pPr algn="ctr"/>
            <a:endParaRPr lang="tr-TR" sz="1400" dirty="0">
              <a:solidFill>
                <a:srgbClr val="FFFF00"/>
              </a:solidFill>
            </a:endParaRPr>
          </a:p>
          <a:p>
            <a:pPr algn="ctr"/>
            <a:endParaRPr lang="tr-TR" sz="1400" dirty="0">
              <a:solidFill>
                <a:srgbClr val="FFFF00"/>
              </a:solidFill>
            </a:endParaRPr>
          </a:p>
          <a:p>
            <a:pPr algn="ctr"/>
            <a:endParaRPr lang="tr-TR" sz="1400" dirty="0">
              <a:solidFill>
                <a:srgbClr val="FFFF00"/>
              </a:solidFill>
            </a:endParaRPr>
          </a:p>
          <a:p>
            <a:pPr algn="ctr"/>
            <a:r>
              <a:rPr lang="tr-TR" sz="1400" b="1" dirty="0">
                <a:solidFill>
                  <a:srgbClr val="FFFF00"/>
                </a:solidFill>
                <a:latin typeface="Calibri" panose="020F0502020204030204" pitchFamily="34" charset="0"/>
                <a:cs typeface="Calibri" panose="020F0502020204030204" pitchFamily="34" charset="0"/>
              </a:rPr>
              <a:t>6.SINIF YIL SONU BAŞARI PUANI*</a:t>
            </a:r>
            <a:endParaRPr lang="tr-TR" sz="1400" b="1" dirty="0">
              <a:solidFill>
                <a:schemeClr val="bg1"/>
              </a:solidFill>
              <a:latin typeface="Calibri" panose="020F0502020204030204" pitchFamily="34" charset="0"/>
              <a:cs typeface="Calibri" panose="020F0502020204030204" pitchFamily="34" charset="0"/>
            </a:endParaRPr>
          </a:p>
          <a:p>
            <a:pPr algn="ctr"/>
            <a:endParaRPr lang="tr-TR" sz="1400" dirty="0">
              <a:latin typeface="Calibri" panose="020F0502020204030204" pitchFamily="34" charset="0"/>
              <a:cs typeface="Calibri" panose="020F0502020204030204" pitchFamily="34" charset="0"/>
            </a:endParaRPr>
          </a:p>
          <a:p>
            <a:pPr algn="ctr"/>
            <a:endParaRPr lang="tr-TR" sz="1400" dirty="0"/>
          </a:p>
          <a:p>
            <a:pPr algn="ctr"/>
            <a:endParaRPr lang="tr-TR" sz="1400" dirty="0"/>
          </a:p>
          <a:p>
            <a:pPr algn="ctr"/>
            <a:endParaRPr lang="tr-TR" sz="1400" dirty="0"/>
          </a:p>
          <a:p>
            <a:pPr algn="ctr"/>
            <a:endParaRPr lang="tr-TR" sz="1400" dirty="0"/>
          </a:p>
          <a:p>
            <a:pPr algn="ctr"/>
            <a:endParaRPr lang="tr-TR" sz="1400" dirty="0"/>
          </a:p>
          <a:p>
            <a:pPr algn="ctr"/>
            <a:endParaRPr lang="tr-TR" sz="1400" dirty="0"/>
          </a:p>
          <a:p>
            <a:pPr algn="ctr"/>
            <a:endParaRPr lang="tr-TR" sz="1400" dirty="0"/>
          </a:p>
          <a:p>
            <a:pPr algn="ctr"/>
            <a:endParaRPr lang="tr-TR" sz="1400" dirty="0"/>
          </a:p>
          <a:p>
            <a:pPr algn="ctr"/>
            <a:endParaRPr lang="tr-TR" sz="1400" dirty="0"/>
          </a:p>
        </p:txBody>
      </p:sp>
    </p:spTree>
    <p:extLst>
      <p:ext uri="{BB962C8B-B14F-4D97-AF65-F5344CB8AC3E}">
        <p14:creationId xmlns:p14="http://schemas.microsoft.com/office/powerpoint/2010/main" xmlns="" val="2772042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p15"/>
          <p:cNvSpPr txBox="1">
            <a:spLocks noGrp="1"/>
          </p:cNvSpPr>
          <p:nvPr>
            <p:ph type="ctrTitle"/>
          </p:nvPr>
        </p:nvSpPr>
        <p:spPr>
          <a:xfrm>
            <a:off x="2757250" y="961350"/>
            <a:ext cx="3629400" cy="3220800"/>
          </a:xfrm>
          <a:prstGeom prst="rect">
            <a:avLst/>
          </a:prstGeom>
        </p:spPr>
        <p:txBody>
          <a:bodyPr spcFirstLastPara="1" wrap="square" lIns="91425" tIns="91425" rIns="91425" bIns="91425" anchor="ctr" anchorCtr="0">
            <a:noAutofit/>
          </a:bodyPr>
          <a:lstStyle/>
          <a:p>
            <a:pPr lvl="0"/>
            <a:r>
              <a:rPr lang="tr-TR" b="1" dirty="0">
                <a:solidFill>
                  <a:schemeClr val="accent5"/>
                </a:solidFill>
                <a:latin typeface="Cambria" panose="02040503050406030204" pitchFamily="18" charset="0"/>
              </a:rPr>
              <a:t>MESLEKİ VE TEKNİK ANADOLU LİSELERİ</a:t>
            </a:r>
            <a:endParaRPr dirty="0">
              <a:solidFill>
                <a:schemeClr val="accent5"/>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66"/>
        <p:cNvGrpSpPr/>
        <p:nvPr/>
      </p:nvGrpSpPr>
      <p:grpSpPr>
        <a:xfrm>
          <a:off x="0" y="0"/>
          <a:ext cx="0" cy="0"/>
          <a:chOff x="0" y="0"/>
          <a:chExt cx="0" cy="0"/>
        </a:xfrm>
      </p:grpSpPr>
      <p:sp>
        <p:nvSpPr>
          <p:cNvPr id="467" name="Google Shape;467;p24"/>
          <p:cNvSpPr txBox="1">
            <a:spLocks noGrp="1"/>
          </p:cNvSpPr>
          <p:nvPr>
            <p:ph type="title"/>
          </p:nvPr>
        </p:nvSpPr>
        <p:spPr>
          <a:xfrm>
            <a:off x="144075" y="559475"/>
            <a:ext cx="2142000" cy="2630400"/>
          </a:xfrm>
          <a:prstGeom prst="rect">
            <a:avLst/>
          </a:prstGeom>
        </p:spPr>
        <p:txBody>
          <a:bodyPr spcFirstLastPara="1" wrap="square" lIns="91425" tIns="91425" rIns="91425" bIns="91425" anchor="ctr" anchorCtr="0">
            <a:noAutofit/>
          </a:bodyPr>
          <a:lstStyle/>
          <a:p>
            <a:r>
              <a:rPr lang="tr-TR" altLang="tr-TR" sz="2800" b="1" dirty="0">
                <a:solidFill>
                  <a:schemeClr val="accent2"/>
                </a:solidFill>
                <a:latin typeface="Calibri" panose="020F0502020204030204" pitchFamily="34" charset="0"/>
                <a:cs typeface="Calibri" panose="020F0502020204030204" pitchFamily="34" charset="0"/>
              </a:rPr>
              <a:t/>
            </a:r>
            <a:br>
              <a:rPr lang="tr-TR" altLang="tr-TR" sz="2800" b="1" dirty="0">
                <a:solidFill>
                  <a:schemeClr val="accent2"/>
                </a:solidFill>
                <a:latin typeface="Calibri" panose="020F0502020204030204" pitchFamily="34" charset="0"/>
                <a:cs typeface="Calibri" panose="020F0502020204030204" pitchFamily="34" charset="0"/>
              </a:rPr>
            </a:br>
            <a:r>
              <a:rPr lang="tr-TR" altLang="tr-TR" sz="2800" b="1" dirty="0">
                <a:solidFill>
                  <a:schemeClr val="bg1"/>
                </a:solidFill>
                <a:latin typeface="Calibri" panose="020F0502020204030204" pitchFamily="34" charset="0"/>
                <a:cs typeface="Calibri" panose="020F0502020204030204" pitchFamily="34" charset="0"/>
              </a:rPr>
              <a:t>MESLEKİ VE TEKNİK ANADOLU LİSELERİ</a:t>
            </a:r>
            <a:br>
              <a:rPr lang="tr-TR" altLang="tr-TR" sz="2800" b="1" dirty="0">
                <a:solidFill>
                  <a:schemeClr val="bg1"/>
                </a:solidFill>
                <a:latin typeface="Calibri" panose="020F0502020204030204" pitchFamily="34" charset="0"/>
                <a:cs typeface="Calibri" panose="020F0502020204030204" pitchFamily="34" charset="0"/>
              </a:rPr>
            </a:br>
            <a:endParaRPr sz="2800" dirty="0">
              <a:solidFill>
                <a:schemeClr val="bg1"/>
              </a:solidFill>
              <a:latin typeface="Calibri" panose="020F0502020204030204" pitchFamily="34" charset="0"/>
              <a:cs typeface="Calibri" panose="020F0502020204030204" pitchFamily="34" charset="0"/>
            </a:endParaRPr>
          </a:p>
        </p:txBody>
      </p:sp>
      <p:sp>
        <p:nvSpPr>
          <p:cNvPr id="468" name="Google Shape;468;p24"/>
          <p:cNvSpPr txBox="1">
            <a:spLocks noGrp="1"/>
          </p:cNvSpPr>
          <p:nvPr>
            <p:ph type="body" idx="1"/>
          </p:nvPr>
        </p:nvSpPr>
        <p:spPr>
          <a:xfrm>
            <a:off x="2749474" y="418063"/>
            <a:ext cx="5368509" cy="4097903"/>
          </a:xfrm>
          <a:prstGeom prst="rect">
            <a:avLst/>
          </a:prstGeom>
        </p:spPr>
        <p:txBody>
          <a:bodyPr spcFirstLastPara="1" wrap="square" lIns="91425" tIns="91425" rIns="91425" bIns="91425" anchor="t" anchorCtr="0">
            <a:noAutofit/>
          </a:bodyPr>
          <a:lstStyle/>
          <a:p>
            <a:endParaRPr lang="tr-TR" sz="1800" dirty="0"/>
          </a:p>
          <a:p>
            <a:r>
              <a:rPr lang="tr-TR" dirty="0">
                <a:latin typeface="Calibri" panose="020F0502020204030204" pitchFamily="34" charset="0"/>
                <a:cs typeface="Calibri" panose="020F0502020204030204" pitchFamily="34" charset="0"/>
              </a:rPr>
              <a:t>Öğrencileri hem mesleğe hem de yükseköğretime hazırlayan ortaöğretim kurumlarıdır</a:t>
            </a:r>
          </a:p>
          <a:p>
            <a:r>
              <a:rPr lang="tr-TR" dirty="0">
                <a:latin typeface="Calibri" panose="020F0502020204030204" pitchFamily="34" charset="0"/>
                <a:cs typeface="Calibri" panose="020F0502020204030204" pitchFamily="34" charset="0"/>
              </a:rPr>
              <a:t>Öğrenim süresi 4 yıldır.</a:t>
            </a:r>
          </a:p>
          <a:p>
            <a:r>
              <a:rPr lang="tr-TR" dirty="0">
                <a:latin typeface="Calibri" panose="020F0502020204030204" pitchFamily="34" charset="0"/>
                <a:cs typeface="Calibri" panose="020F0502020204030204" pitchFamily="34" charset="0"/>
              </a:rPr>
              <a:t>Bazıları karma bazıları  sadece kız ya da erkek öğrenci ile  eğitim veren okullardır. Tercihte bulunurken mutlaka okulların özel koşullarını göz önünde bulundurunuz.</a:t>
            </a:r>
          </a:p>
          <a:p>
            <a:pPr eaLnBrk="1" hangingPunct="1"/>
            <a:endParaRPr lang="tr-TR" dirty="0">
              <a:latin typeface="Calibri" panose="020F0502020204030204" pitchFamily="34" charset="0"/>
              <a:cs typeface="Calibri" panose="020F0502020204030204" pitchFamily="34" charset="0"/>
            </a:endParaRPr>
          </a:p>
          <a:p>
            <a:pPr eaLnBrk="1" hangingPunct="1"/>
            <a:endParaRPr lang="tr-TR" sz="1800" dirty="0"/>
          </a:p>
          <a:p>
            <a:pPr eaLnBrk="1" hangingPunct="1"/>
            <a:endParaRPr lang="tr-TR" sz="1800" dirty="0"/>
          </a:p>
          <a:p>
            <a:pPr marL="0" lvl="0" indent="0" algn="l" rtl="0">
              <a:spcBef>
                <a:spcPts val="600"/>
              </a:spcBef>
              <a:spcAft>
                <a:spcPts val="1000"/>
              </a:spcAft>
              <a:buNone/>
            </a:pPr>
            <a:endParaRPr sz="1800" dirty="0"/>
          </a:p>
        </p:txBody>
      </p:sp>
      <p:sp>
        <p:nvSpPr>
          <p:cNvPr id="470" name="Google Shape;470;p24"/>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3F50D330-52A7-4832-84EE-6ED8F4B0F8EC}"/>
              </a:ext>
            </a:extLst>
          </p:cNvPr>
          <p:cNvSpPr>
            <a:spLocks noGrp="1"/>
          </p:cNvSpPr>
          <p:nvPr>
            <p:ph type="title"/>
          </p:nvPr>
        </p:nvSpPr>
        <p:spPr/>
        <p:txBody>
          <a:bodyPr/>
          <a:lstStyle/>
          <a:p>
            <a:r>
              <a:rPr lang="tr-TR" altLang="tr-TR" sz="2800" b="1" dirty="0">
                <a:solidFill>
                  <a:schemeClr val="accent2"/>
                </a:solidFill>
                <a:latin typeface="Calibri" panose="020F0502020204030204" pitchFamily="34" charset="0"/>
                <a:cs typeface="Calibri" panose="020F0502020204030204" pitchFamily="34" charset="0"/>
              </a:rPr>
              <a:t/>
            </a:r>
            <a:br>
              <a:rPr lang="tr-TR" altLang="tr-TR" sz="2800" b="1" dirty="0">
                <a:solidFill>
                  <a:schemeClr val="accent2"/>
                </a:solidFill>
                <a:latin typeface="Calibri" panose="020F0502020204030204" pitchFamily="34" charset="0"/>
                <a:cs typeface="Calibri" panose="020F0502020204030204" pitchFamily="34" charset="0"/>
              </a:rPr>
            </a:br>
            <a:r>
              <a:rPr lang="tr-TR" altLang="tr-TR" sz="2800" b="1" dirty="0">
                <a:solidFill>
                  <a:schemeClr val="bg1"/>
                </a:solidFill>
                <a:latin typeface="Calibri" panose="020F0502020204030204" pitchFamily="34" charset="0"/>
                <a:cs typeface="Calibri" panose="020F0502020204030204" pitchFamily="34" charset="0"/>
              </a:rPr>
              <a:t>MESLEKİ VE TEKNİK ANADOLU LİSELERİ</a:t>
            </a:r>
            <a:r>
              <a:rPr lang="tr-TR" altLang="tr-TR" sz="2800" b="1" dirty="0">
                <a:solidFill>
                  <a:schemeClr val="accent2"/>
                </a:solidFill>
                <a:latin typeface="Calibri" panose="020F0502020204030204" pitchFamily="34" charset="0"/>
                <a:cs typeface="Calibri" panose="020F0502020204030204" pitchFamily="34" charset="0"/>
              </a:rPr>
              <a:t/>
            </a:r>
            <a:br>
              <a:rPr lang="tr-TR" altLang="tr-TR" sz="2800" b="1" dirty="0">
                <a:solidFill>
                  <a:schemeClr val="accent2"/>
                </a:solidFill>
                <a:latin typeface="Calibri" panose="020F0502020204030204" pitchFamily="34" charset="0"/>
                <a:cs typeface="Calibri" panose="020F0502020204030204" pitchFamily="34" charset="0"/>
              </a:rPr>
            </a:br>
            <a:endParaRPr lang="tr-TR" sz="2800" dirty="0">
              <a:latin typeface="Calibri" panose="020F0502020204030204" pitchFamily="34" charset="0"/>
              <a:cs typeface="Calibri" panose="020F0502020204030204" pitchFamily="34" charset="0"/>
            </a:endParaRPr>
          </a:p>
        </p:txBody>
      </p:sp>
      <p:sp>
        <p:nvSpPr>
          <p:cNvPr id="3" name="Metin Yer Tutucusu 2">
            <a:extLst>
              <a:ext uri="{FF2B5EF4-FFF2-40B4-BE49-F238E27FC236}">
                <a16:creationId xmlns="" xmlns:a16="http://schemas.microsoft.com/office/drawing/2014/main" id="{50295764-6414-4242-BF00-A7457B85ED8A}"/>
              </a:ext>
            </a:extLst>
          </p:cNvPr>
          <p:cNvSpPr>
            <a:spLocks noGrp="1"/>
          </p:cNvSpPr>
          <p:nvPr>
            <p:ph type="body" idx="1"/>
          </p:nvPr>
        </p:nvSpPr>
        <p:spPr>
          <a:xfrm>
            <a:off x="2901875" y="811663"/>
            <a:ext cx="5292300" cy="3489037"/>
          </a:xfrm>
        </p:spPr>
        <p:txBody>
          <a:bodyPr/>
          <a:lstStyle/>
          <a:p>
            <a:r>
              <a:rPr lang="tr-TR" sz="2400" dirty="0">
                <a:latin typeface="Calibri" panose="020F0502020204030204" pitchFamily="34" charset="0"/>
                <a:cs typeface="Calibri" panose="020F0502020204030204" pitchFamily="34" charset="0"/>
              </a:rPr>
              <a:t>Mesleki ve Teknik Anadolu Liselerinin 9. sınıf programları diğer ortaöğretim kurumları programları ile aynıdır. 9. sınıf sonunda Alan  10. sınıf sonunda Dal  seçimi yapılır. </a:t>
            </a:r>
          </a:p>
          <a:p>
            <a:r>
              <a:rPr lang="tr-TR" sz="2400" dirty="0">
                <a:latin typeface="Calibri" panose="020F0502020204030204" pitchFamily="34" charset="0"/>
                <a:cs typeface="Calibri" panose="020F0502020204030204" pitchFamily="34" charset="0"/>
              </a:rPr>
              <a:t>Alan seçimi kriterleri olarak öğrencinin Ortaöğretime Yerleştirme Puanı (OYP) ile 9. sınıf yıl sonu başarı puanı dikkate alınır.</a:t>
            </a:r>
          </a:p>
          <a:p>
            <a:endParaRPr lang="tr-TR" dirty="0"/>
          </a:p>
        </p:txBody>
      </p:sp>
      <p:sp>
        <p:nvSpPr>
          <p:cNvPr id="4" name="Slayt Numarası Yer Tutucusu 3">
            <a:extLst>
              <a:ext uri="{FF2B5EF4-FFF2-40B4-BE49-F238E27FC236}">
                <a16:creationId xmlns="" xmlns:a16="http://schemas.microsoft.com/office/drawing/2014/main" id="{C8079C83-01E6-4E98-9850-E88CA73A75D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14</a:t>
            </a:fld>
            <a:endParaRPr lang="en"/>
          </a:p>
        </p:txBody>
      </p:sp>
    </p:spTree>
    <p:extLst>
      <p:ext uri="{BB962C8B-B14F-4D97-AF65-F5344CB8AC3E}">
        <p14:creationId xmlns:p14="http://schemas.microsoft.com/office/powerpoint/2010/main" xmlns="" val="644342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Başlık"/>
          <p:cNvSpPr txBox="1">
            <a:spLocks/>
          </p:cNvSpPr>
          <p:nvPr/>
        </p:nvSpPr>
        <p:spPr bwMode="auto">
          <a:xfrm>
            <a:off x="1893075" y="267875"/>
            <a:ext cx="5411429" cy="660797"/>
          </a:xfrm>
          <a:prstGeom prst="rect">
            <a:avLst/>
          </a:prstGeom>
          <a:noFill/>
          <a:ln w="9525">
            <a:noFill/>
            <a:miter lim="800000"/>
            <a:headEnd/>
            <a:tailEnd/>
          </a:ln>
        </p:spPr>
        <p:txBody>
          <a:bodyPr anchor="ctr"/>
          <a:lstStyle/>
          <a:p>
            <a:pPr algn="ctr">
              <a:lnSpc>
                <a:spcPct val="90000"/>
              </a:lnSpc>
            </a:pPr>
            <a:r>
              <a:rPr lang="tr-TR" altLang="tr-TR" sz="1800" b="1" dirty="0">
                <a:solidFill>
                  <a:schemeClr val="accent2"/>
                </a:solidFill>
                <a:latin typeface="Cambria" pitchFamily="18" charset="0"/>
              </a:rPr>
              <a:t>MESLEKİ VE TEKNİK EĞİTİM SÜRECİ</a:t>
            </a:r>
          </a:p>
        </p:txBody>
      </p:sp>
      <p:sp>
        <p:nvSpPr>
          <p:cNvPr id="8195" name="İçerik Yer Tutucusu 2"/>
          <p:cNvSpPr txBox="1">
            <a:spLocks/>
          </p:cNvSpPr>
          <p:nvPr/>
        </p:nvSpPr>
        <p:spPr bwMode="auto">
          <a:xfrm>
            <a:off x="1294806" y="1320404"/>
            <a:ext cx="3306664" cy="3219450"/>
          </a:xfrm>
          <a:prstGeom prst="rect">
            <a:avLst/>
          </a:prstGeom>
          <a:noFill/>
          <a:ln w="9525">
            <a:noFill/>
            <a:miter lim="800000"/>
            <a:headEnd/>
            <a:tailEnd/>
          </a:ln>
        </p:spPr>
        <p:txBody>
          <a:bodyPr anchor="ctr"/>
          <a:lstStyle/>
          <a:p>
            <a:pPr lvl="2">
              <a:lnSpc>
                <a:spcPct val="90000"/>
              </a:lnSpc>
              <a:buFont typeface="Arial" charset="0"/>
              <a:buNone/>
            </a:pPr>
            <a:endParaRPr lang="tr-TR" altLang="tr-TR" sz="1800">
              <a:latin typeface="Cambria" pitchFamily="18" charset="0"/>
            </a:endParaRPr>
          </a:p>
        </p:txBody>
      </p:sp>
      <p:grpSp>
        <p:nvGrpSpPr>
          <p:cNvPr id="2" name="Grup 6"/>
          <p:cNvGrpSpPr>
            <a:grpSpLocks/>
          </p:cNvGrpSpPr>
          <p:nvPr/>
        </p:nvGrpSpPr>
        <p:grpSpPr bwMode="auto">
          <a:xfrm>
            <a:off x="1551088" y="1187053"/>
            <a:ext cx="5109567" cy="1690688"/>
            <a:chOff x="2724151" y="1476260"/>
            <a:chExt cx="5924090" cy="2596307"/>
          </a:xfrm>
        </p:grpSpPr>
        <p:sp>
          <p:nvSpPr>
            <p:cNvPr id="8" name="Dikdörtgen 7"/>
            <p:cNvSpPr/>
            <p:nvPr/>
          </p:nvSpPr>
          <p:spPr>
            <a:xfrm>
              <a:off x="5420119" y="1476260"/>
              <a:ext cx="3228122" cy="738668"/>
            </a:xfrm>
            <a:prstGeom prst="rect">
              <a:avLst/>
            </a:prstGeom>
            <a:solidFill>
              <a:srgbClr val="ED7D31">
                <a:lumMod val="60000"/>
                <a:lumOff val="40000"/>
              </a:srgbClr>
            </a:solidFill>
            <a:ln w="12700" cap="flat" cmpd="sng" algn="ctr">
              <a:noFill/>
              <a:prstDash val="solid"/>
              <a:miter lim="800000"/>
            </a:ln>
            <a:effectLst/>
          </p:spPr>
          <p:txBody>
            <a:bodyPr anchor="ctr"/>
            <a:lstStyle/>
            <a:p>
              <a:pPr algn="ctr">
                <a:defRPr/>
              </a:pPr>
              <a:r>
                <a:rPr lang="tr-TR" sz="1500" dirty="0">
                  <a:solidFill>
                    <a:prstClr val="black"/>
                  </a:solidFill>
                  <a:latin typeface="Cambria" panose="02040503050406030204" pitchFamily="18" charset="0"/>
                </a:rPr>
                <a:t>Genel</a:t>
              </a:r>
              <a:r>
                <a:rPr lang="tr-TR" sz="1050" dirty="0">
                  <a:solidFill>
                    <a:prstClr val="black"/>
                  </a:solidFill>
                  <a:latin typeface="Cambria" panose="02040503050406030204" pitchFamily="18" charset="0"/>
                </a:rPr>
                <a:t> </a:t>
              </a:r>
              <a:r>
                <a:rPr lang="tr-TR" sz="1500" dirty="0">
                  <a:solidFill>
                    <a:prstClr val="black"/>
                  </a:solidFill>
                  <a:latin typeface="Cambria" panose="02040503050406030204" pitchFamily="18" charset="0"/>
                </a:rPr>
                <a:t>Ortaöğretim</a:t>
              </a:r>
            </a:p>
          </p:txBody>
        </p:sp>
        <p:sp>
          <p:nvSpPr>
            <p:cNvPr id="9" name="Dikdörtgen 8"/>
            <p:cNvSpPr/>
            <p:nvPr/>
          </p:nvSpPr>
          <p:spPr>
            <a:xfrm>
              <a:off x="5420119" y="2432505"/>
              <a:ext cx="3228122" cy="738668"/>
            </a:xfrm>
            <a:prstGeom prst="rect">
              <a:avLst/>
            </a:prstGeom>
            <a:solidFill>
              <a:srgbClr val="3E76D2"/>
            </a:solidFill>
            <a:ln w="12700" cap="flat" cmpd="sng" algn="ctr">
              <a:noFill/>
              <a:prstDash val="solid"/>
              <a:miter lim="800000"/>
            </a:ln>
            <a:effectLst/>
          </p:spPr>
          <p:txBody>
            <a:bodyPr anchor="ctr"/>
            <a:lstStyle/>
            <a:p>
              <a:pPr algn="ctr">
                <a:defRPr/>
              </a:pPr>
              <a:r>
                <a:rPr lang="tr-TR" sz="1500" dirty="0">
                  <a:solidFill>
                    <a:prstClr val="white"/>
                  </a:solidFill>
                  <a:latin typeface="Cambria" panose="02040503050406030204" pitchFamily="18" charset="0"/>
                </a:rPr>
                <a:t>Mesleki ve Teknik Ortaöğretim</a:t>
              </a:r>
            </a:p>
          </p:txBody>
        </p:sp>
        <p:sp>
          <p:nvSpPr>
            <p:cNvPr id="10" name="Dikdörtgen 9"/>
            <p:cNvSpPr/>
            <p:nvPr/>
          </p:nvSpPr>
          <p:spPr>
            <a:xfrm>
              <a:off x="5420119" y="3333899"/>
              <a:ext cx="903832" cy="738668"/>
            </a:xfrm>
            <a:prstGeom prst="rect">
              <a:avLst/>
            </a:prstGeom>
            <a:solidFill>
              <a:srgbClr val="3E76D2"/>
            </a:solidFill>
            <a:ln w="12700" cap="flat" cmpd="sng" algn="ctr">
              <a:noFill/>
              <a:prstDash val="solid"/>
              <a:miter lim="800000"/>
            </a:ln>
            <a:effectLst/>
          </p:spPr>
          <p:txBody>
            <a:bodyPr anchor="ctr"/>
            <a:lstStyle/>
            <a:p>
              <a:pPr algn="ctr">
                <a:defRPr/>
              </a:pPr>
              <a:r>
                <a:rPr lang="tr-TR" sz="1050" dirty="0">
                  <a:solidFill>
                    <a:prstClr val="white"/>
                  </a:solidFill>
                  <a:latin typeface="Cambria" panose="02040503050406030204" pitchFamily="18" charset="0"/>
                </a:rPr>
                <a:t>10. Sınıf </a:t>
              </a:r>
            </a:p>
            <a:p>
              <a:pPr algn="ctr">
                <a:defRPr/>
              </a:pPr>
              <a:r>
                <a:rPr lang="tr-TR" sz="1050" dirty="0">
                  <a:solidFill>
                    <a:prstClr val="white"/>
                  </a:solidFill>
                  <a:latin typeface="Cambria" panose="02040503050406030204" pitchFamily="18" charset="0"/>
                </a:rPr>
                <a:t>Alan Eğitimi</a:t>
              </a:r>
            </a:p>
          </p:txBody>
        </p:sp>
        <p:sp>
          <p:nvSpPr>
            <p:cNvPr id="11" name="Dikdörtgen 10"/>
            <p:cNvSpPr/>
            <p:nvPr/>
          </p:nvSpPr>
          <p:spPr>
            <a:xfrm>
              <a:off x="6576569" y="3333899"/>
              <a:ext cx="903833" cy="738668"/>
            </a:xfrm>
            <a:prstGeom prst="rect">
              <a:avLst/>
            </a:prstGeom>
            <a:solidFill>
              <a:srgbClr val="3E76D2"/>
            </a:solidFill>
            <a:ln w="12700" cap="flat" cmpd="sng" algn="ctr">
              <a:noFill/>
              <a:prstDash val="solid"/>
              <a:miter lim="800000"/>
            </a:ln>
            <a:effectLst/>
          </p:spPr>
          <p:txBody>
            <a:bodyPr anchor="ctr"/>
            <a:lstStyle/>
            <a:p>
              <a:pPr algn="ctr">
                <a:defRPr/>
              </a:pPr>
              <a:r>
                <a:rPr lang="tr-TR" sz="1050" dirty="0">
                  <a:solidFill>
                    <a:prstClr val="white"/>
                  </a:solidFill>
                  <a:latin typeface="Cambria" panose="02040503050406030204" pitchFamily="18" charset="0"/>
                </a:rPr>
                <a:t>11. Sınıf </a:t>
              </a:r>
            </a:p>
            <a:p>
              <a:pPr algn="ctr">
                <a:defRPr/>
              </a:pPr>
              <a:r>
                <a:rPr lang="tr-TR" sz="1050" dirty="0">
                  <a:solidFill>
                    <a:prstClr val="white"/>
                  </a:solidFill>
                  <a:latin typeface="Cambria" panose="02040503050406030204" pitchFamily="18" charset="0"/>
                </a:rPr>
                <a:t>Dal Eğitimi</a:t>
              </a:r>
            </a:p>
          </p:txBody>
        </p:sp>
        <p:grpSp>
          <p:nvGrpSpPr>
            <p:cNvPr id="3" name="Grup 11"/>
            <p:cNvGrpSpPr>
              <a:grpSpLocks/>
            </p:cNvGrpSpPr>
            <p:nvPr/>
          </p:nvGrpSpPr>
          <p:grpSpPr bwMode="auto">
            <a:xfrm>
              <a:off x="4516919" y="1845325"/>
              <a:ext cx="3216921" cy="1858177"/>
              <a:chOff x="4516919" y="1845325"/>
              <a:chExt cx="3216921" cy="1858177"/>
            </a:xfrm>
          </p:grpSpPr>
          <p:cxnSp>
            <p:nvCxnSpPr>
              <p:cNvPr id="8220" name="Düz Ok Bağlayıcısı 14"/>
              <p:cNvCxnSpPr>
                <a:cxnSpLocks noChangeShapeType="1"/>
                <a:stCxn id="10" idx="3"/>
                <a:endCxn id="11" idx="1"/>
              </p:cNvCxnSpPr>
              <p:nvPr/>
            </p:nvCxnSpPr>
            <p:spPr bwMode="auto">
              <a:xfrm>
                <a:off x="6323681" y="3703502"/>
                <a:ext cx="253388" cy="0"/>
              </a:xfrm>
              <a:prstGeom prst="straightConnector1">
                <a:avLst/>
              </a:prstGeom>
              <a:noFill/>
              <a:ln w="38100" algn="ctr">
                <a:solidFill>
                  <a:srgbClr val="767171"/>
                </a:solidFill>
                <a:miter lim="800000"/>
                <a:headEnd/>
                <a:tailEnd type="triangle" w="med" len="med"/>
              </a:ln>
            </p:spPr>
          </p:cxnSp>
          <p:cxnSp>
            <p:nvCxnSpPr>
              <p:cNvPr id="8221" name="Düz Ok Bağlayıcısı 15"/>
              <p:cNvCxnSpPr>
                <a:cxnSpLocks noChangeShapeType="1"/>
              </p:cNvCxnSpPr>
              <p:nvPr/>
            </p:nvCxnSpPr>
            <p:spPr bwMode="auto">
              <a:xfrm>
                <a:off x="7480452" y="3699398"/>
                <a:ext cx="253388" cy="0"/>
              </a:xfrm>
              <a:prstGeom prst="straightConnector1">
                <a:avLst/>
              </a:prstGeom>
              <a:noFill/>
              <a:ln w="38100" algn="ctr">
                <a:solidFill>
                  <a:srgbClr val="767171"/>
                </a:solidFill>
                <a:miter lim="800000"/>
                <a:headEnd/>
                <a:tailEnd type="triangle" w="med" len="med"/>
              </a:ln>
            </p:spPr>
          </p:cxnSp>
          <p:grpSp>
            <p:nvGrpSpPr>
              <p:cNvPr id="4" name="Grup 16"/>
              <p:cNvGrpSpPr>
                <a:grpSpLocks/>
              </p:cNvGrpSpPr>
              <p:nvPr/>
            </p:nvGrpSpPr>
            <p:grpSpPr bwMode="auto">
              <a:xfrm>
                <a:off x="4516919" y="1845325"/>
                <a:ext cx="903380" cy="956631"/>
                <a:chOff x="4516919" y="1845325"/>
                <a:chExt cx="903380" cy="956631"/>
              </a:xfrm>
            </p:grpSpPr>
            <p:cxnSp>
              <p:nvCxnSpPr>
                <p:cNvPr id="8223" name="Dirsek Bağlayıcısı 17"/>
                <p:cNvCxnSpPr>
                  <a:cxnSpLocks noChangeShapeType="1"/>
                  <a:stCxn id="14" idx="3"/>
                  <a:endCxn id="9" idx="1"/>
                </p:cNvCxnSpPr>
                <p:nvPr/>
              </p:nvCxnSpPr>
              <p:spPr bwMode="auto">
                <a:xfrm>
                  <a:off x="4516919" y="2373217"/>
                  <a:ext cx="903380" cy="428739"/>
                </a:xfrm>
                <a:prstGeom prst="bentConnector3">
                  <a:avLst>
                    <a:gd name="adj1" fmla="val 50000"/>
                  </a:avLst>
                </a:prstGeom>
                <a:noFill/>
                <a:ln w="38100" algn="ctr">
                  <a:solidFill>
                    <a:srgbClr val="767171"/>
                  </a:solidFill>
                  <a:miter lim="800000"/>
                  <a:headEnd/>
                  <a:tailEnd type="triangle" w="med" len="med"/>
                </a:ln>
              </p:spPr>
            </p:cxnSp>
            <p:cxnSp>
              <p:nvCxnSpPr>
                <p:cNvPr id="8224" name="Dirsek Bağlayıcısı 18"/>
                <p:cNvCxnSpPr>
                  <a:cxnSpLocks noChangeShapeType="1"/>
                  <a:stCxn id="14" idx="3"/>
                  <a:endCxn id="8" idx="1"/>
                </p:cNvCxnSpPr>
                <p:nvPr/>
              </p:nvCxnSpPr>
              <p:spPr bwMode="auto">
                <a:xfrm flipV="1">
                  <a:off x="4516919" y="1845325"/>
                  <a:ext cx="903380" cy="527892"/>
                </a:xfrm>
                <a:prstGeom prst="bentConnector3">
                  <a:avLst>
                    <a:gd name="adj1" fmla="val 50000"/>
                  </a:avLst>
                </a:prstGeom>
                <a:noFill/>
                <a:ln w="38100" algn="ctr">
                  <a:solidFill>
                    <a:srgbClr val="767171"/>
                  </a:solidFill>
                  <a:miter lim="800000"/>
                  <a:headEnd/>
                  <a:tailEnd type="triangle" w="med" len="med"/>
                </a:ln>
              </p:spPr>
            </p:cxnSp>
          </p:grpSp>
        </p:grpSp>
        <p:sp>
          <p:nvSpPr>
            <p:cNvPr id="13" name="Dikdörtgen 12"/>
            <p:cNvSpPr/>
            <p:nvPr/>
          </p:nvSpPr>
          <p:spPr>
            <a:xfrm>
              <a:off x="7744408" y="3333899"/>
              <a:ext cx="903833" cy="738668"/>
            </a:xfrm>
            <a:prstGeom prst="rect">
              <a:avLst/>
            </a:prstGeom>
            <a:solidFill>
              <a:srgbClr val="3E76D2"/>
            </a:solidFill>
            <a:ln w="12700" cap="flat" cmpd="sng" algn="ctr">
              <a:noFill/>
              <a:prstDash val="solid"/>
              <a:miter lim="800000"/>
            </a:ln>
            <a:effectLst/>
          </p:spPr>
          <p:txBody>
            <a:bodyPr anchor="ctr"/>
            <a:lstStyle/>
            <a:p>
              <a:pPr algn="ctr">
                <a:defRPr/>
              </a:pPr>
              <a:r>
                <a:rPr lang="tr-TR" sz="1050" dirty="0">
                  <a:solidFill>
                    <a:prstClr val="white"/>
                  </a:solidFill>
                  <a:latin typeface="Cambria" panose="02040503050406030204" pitchFamily="18" charset="0"/>
                </a:rPr>
                <a:t>12. Sınıf </a:t>
              </a:r>
            </a:p>
            <a:p>
              <a:pPr algn="ctr">
                <a:defRPr/>
              </a:pPr>
              <a:r>
                <a:rPr lang="tr-TR" sz="1050" dirty="0">
                  <a:solidFill>
                    <a:prstClr val="white"/>
                  </a:solidFill>
                  <a:latin typeface="Cambria" panose="02040503050406030204" pitchFamily="18" charset="0"/>
                </a:rPr>
                <a:t>Dal Eğitimi</a:t>
              </a:r>
            </a:p>
          </p:txBody>
        </p:sp>
        <p:sp>
          <p:nvSpPr>
            <p:cNvPr id="14" name="Dikdörtgen 13"/>
            <p:cNvSpPr/>
            <p:nvPr/>
          </p:nvSpPr>
          <p:spPr>
            <a:xfrm>
              <a:off x="2724151" y="2004663"/>
              <a:ext cx="1793171" cy="736840"/>
            </a:xfrm>
            <a:prstGeom prst="rect">
              <a:avLst/>
            </a:prstGeom>
            <a:solidFill>
              <a:srgbClr val="34C4D8"/>
            </a:solidFill>
            <a:ln w="12700" cap="flat" cmpd="sng" algn="ctr">
              <a:noFill/>
              <a:prstDash val="solid"/>
              <a:miter lim="800000"/>
            </a:ln>
            <a:effectLst/>
          </p:spPr>
          <p:txBody>
            <a:bodyPr anchor="ctr"/>
            <a:lstStyle/>
            <a:p>
              <a:pPr algn="ctr">
                <a:defRPr/>
              </a:pPr>
              <a:r>
                <a:rPr lang="tr-TR" sz="1500" dirty="0">
                  <a:solidFill>
                    <a:prstClr val="black"/>
                  </a:solidFill>
                  <a:latin typeface="Cambria" panose="02040503050406030204" pitchFamily="18" charset="0"/>
                </a:rPr>
                <a:t>9. Sınıf</a:t>
              </a:r>
            </a:p>
            <a:p>
              <a:pPr algn="ctr">
                <a:defRPr/>
              </a:pPr>
              <a:r>
                <a:rPr lang="tr-TR" sz="1500" dirty="0">
                  <a:solidFill>
                    <a:prstClr val="black"/>
                  </a:solidFill>
                  <a:latin typeface="Cambria" panose="02040503050406030204" pitchFamily="18" charset="0"/>
                </a:rPr>
                <a:t>(Ortak Program)</a:t>
              </a:r>
            </a:p>
          </p:txBody>
        </p:sp>
      </p:grpSp>
      <p:sp>
        <p:nvSpPr>
          <p:cNvPr id="20" name="Dikdörtgen 19"/>
          <p:cNvSpPr/>
          <p:nvPr/>
        </p:nvSpPr>
        <p:spPr>
          <a:xfrm>
            <a:off x="4279999" y="3682603"/>
            <a:ext cx="634901" cy="610196"/>
          </a:xfrm>
          <a:prstGeom prst="rect">
            <a:avLst/>
          </a:prstGeom>
          <a:solidFill>
            <a:schemeClr val="accent6">
              <a:lumMod val="75000"/>
            </a:schemeClr>
          </a:solidFill>
          <a:ln w="12700" cap="flat" cmpd="sng" algn="ctr">
            <a:noFill/>
            <a:prstDash val="solid"/>
            <a:miter lim="800000"/>
          </a:ln>
          <a:effectLst/>
        </p:spPr>
        <p:txBody>
          <a:bodyPr anchor="ctr"/>
          <a:lstStyle/>
          <a:p>
            <a:pPr algn="ctr">
              <a:defRPr/>
            </a:pPr>
            <a:r>
              <a:rPr lang="tr-TR" sz="1050" dirty="0">
                <a:solidFill>
                  <a:prstClr val="white"/>
                </a:solidFill>
                <a:latin typeface="Cambria" panose="02040503050406030204" pitchFamily="18" charset="0"/>
              </a:rPr>
              <a:t>10. Sınıf</a:t>
            </a:r>
          </a:p>
          <a:p>
            <a:pPr algn="ctr">
              <a:defRPr/>
            </a:pPr>
            <a:r>
              <a:rPr lang="tr-TR" sz="1050" dirty="0">
                <a:solidFill>
                  <a:prstClr val="white"/>
                </a:solidFill>
                <a:latin typeface="Cambria" panose="02040503050406030204" pitchFamily="18" charset="0"/>
              </a:rPr>
              <a:t>Dal Eğitimi</a:t>
            </a:r>
          </a:p>
        </p:txBody>
      </p:sp>
      <p:sp>
        <p:nvSpPr>
          <p:cNvPr id="21" name="Dikdörtgen 20"/>
          <p:cNvSpPr/>
          <p:nvPr/>
        </p:nvSpPr>
        <p:spPr>
          <a:xfrm>
            <a:off x="5176540" y="3682603"/>
            <a:ext cx="658118" cy="481013"/>
          </a:xfrm>
          <a:prstGeom prst="rect">
            <a:avLst/>
          </a:prstGeom>
          <a:solidFill>
            <a:schemeClr val="accent6">
              <a:lumMod val="75000"/>
            </a:schemeClr>
          </a:solidFill>
          <a:ln w="12700" cap="flat" cmpd="sng" algn="ctr">
            <a:noFill/>
            <a:prstDash val="solid"/>
            <a:miter lim="800000"/>
          </a:ln>
          <a:effectLst/>
        </p:spPr>
        <p:txBody>
          <a:bodyPr anchor="ctr"/>
          <a:lstStyle/>
          <a:p>
            <a:pPr algn="ctr">
              <a:defRPr/>
            </a:pPr>
            <a:r>
              <a:rPr lang="tr-TR" sz="1050" dirty="0">
                <a:solidFill>
                  <a:prstClr val="white"/>
                </a:solidFill>
                <a:latin typeface="Cambria" panose="02040503050406030204" pitchFamily="18" charset="0"/>
              </a:rPr>
              <a:t>11. Sınıf</a:t>
            </a:r>
          </a:p>
          <a:p>
            <a:pPr algn="ctr">
              <a:defRPr/>
            </a:pPr>
            <a:r>
              <a:rPr lang="tr-TR" sz="1050" dirty="0">
                <a:solidFill>
                  <a:prstClr val="white"/>
                </a:solidFill>
                <a:latin typeface="Cambria" panose="02040503050406030204" pitchFamily="18" charset="0"/>
              </a:rPr>
              <a:t>Dal Eğitimi</a:t>
            </a:r>
          </a:p>
        </p:txBody>
      </p:sp>
      <p:cxnSp>
        <p:nvCxnSpPr>
          <p:cNvPr id="8199" name="Düz Ok Bağlayıcısı 21"/>
          <p:cNvCxnSpPr>
            <a:cxnSpLocks noChangeShapeType="1"/>
            <a:stCxn id="20" idx="3"/>
          </p:cNvCxnSpPr>
          <p:nvPr/>
        </p:nvCxnSpPr>
        <p:spPr bwMode="auto">
          <a:xfrm flipV="1">
            <a:off x="4914900" y="3919539"/>
            <a:ext cx="263427" cy="68162"/>
          </a:xfrm>
          <a:prstGeom prst="straightConnector1">
            <a:avLst/>
          </a:prstGeom>
          <a:noFill/>
          <a:ln w="38100" algn="ctr">
            <a:solidFill>
              <a:srgbClr val="767171"/>
            </a:solidFill>
            <a:miter lim="800000"/>
            <a:headEnd/>
            <a:tailEnd type="triangle" w="med" len="med"/>
          </a:ln>
        </p:spPr>
      </p:cxnSp>
      <p:cxnSp>
        <p:nvCxnSpPr>
          <p:cNvPr id="8200" name="Düz Ok Bağlayıcısı 22"/>
          <p:cNvCxnSpPr>
            <a:cxnSpLocks noChangeShapeType="1"/>
          </p:cNvCxnSpPr>
          <p:nvPr/>
        </p:nvCxnSpPr>
        <p:spPr bwMode="auto">
          <a:xfrm>
            <a:off x="5834658" y="3908822"/>
            <a:ext cx="217885" cy="0"/>
          </a:xfrm>
          <a:prstGeom prst="straightConnector1">
            <a:avLst/>
          </a:prstGeom>
          <a:noFill/>
          <a:ln w="38100" algn="ctr">
            <a:solidFill>
              <a:srgbClr val="767171"/>
            </a:solidFill>
            <a:miter lim="800000"/>
            <a:headEnd/>
            <a:tailEnd type="triangle" w="med" len="med"/>
          </a:ln>
        </p:spPr>
      </p:cxnSp>
      <p:sp>
        <p:nvSpPr>
          <p:cNvPr id="24" name="Dikdörtgen 23"/>
          <p:cNvSpPr/>
          <p:nvPr/>
        </p:nvSpPr>
        <p:spPr>
          <a:xfrm>
            <a:off x="6052543" y="3670697"/>
            <a:ext cx="627758" cy="622102"/>
          </a:xfrm>
          <a:prstGeom prst="rect">
            <a:avLst/>
          </a:prstGeom>
          <a:solidFill>
            <a:schemeClr val="accent6">
              <a:lumMod val="75000"/>
            </a:schemeClr>
          </a:solidFill>
          <a:ln w="12700" cap="flat" cmpd="sng" algn="ctr">
            <a:noFill/>
            <a:prstDash val="solid"/>
            <a:miter lim="800000"/>
          </a:ln>
          <a:effectLst/>
        </p:spPr>
        <p:txBody>
          <a:bodyPr anchor="ctr"/>
          <a:lstStyle/>
          <a:p>
            <a:pPr algn="ctr">
              <a:defRPr/>
            </a:pPr>
            <a:r>
              <a:rPr lang="tr-TR" sz="1050" dirty="0">
                <a:solidFill>
                  <a:prstClr val="white"/>
                </a:solidFill>
                <a:latin typeface="Cambria" panose="02040503050406030204" pitchFamily="18" charset="0"/>
              </a:rPr>
              <a:t>12. Sınıf</a:t>
            </a:r>
          </a:p>
          <a:p>
            <a:pPr algn="ctr">
              <a:defRPr/>
            </a:pPr>
            <a:r>
              <a:rPr lang="tr-TR" sz="1050" dirty="0">
                <a:solidFill>
                  <a:prstClr val="white"/>
                </a:solidFill>
                <a:latin typeface="Cambria" panose="02040503050406030204" pitchFamily="18" charset="0"/>
              </a:rPr>
              <a:t>Dal Eğitimi</a:t>
            </a:r>
          </a:p>
        </p:txBody>
      </p:sp>
      <p:cxnSp>
        <p:nvCxnSpPr>
          <p:cNvPr id="25" name="Düz Ok Bağlayıcısı 24"/>
          <p:cNvCxnSpPr/>
          <p:nvPr/>
        </p:nvCxnSpPr>
        <p:spPr>
          <a:xfrm>
            <a:off x="6660655" y="1427560"/>
            <a:ext cx="218777" cy="0"/>
          </a:xfrm>
          <a:prstGeom prst="straightConnector1">
            <a:avLst/>
          </a:prstGeom>
          <a:noFill/>
          <a:ln w="38100" cap="flat" cmpd="sng" algn="ctr">
            <a:solidFill>
              <a:schemeClr val="accent2">
                <a:lumMod val="40000"/>
                <a:lumOff val="60000"/>
              </a:schemeClr>
            </a:solidFill>
            <a:prstDash val="sysDot"/>
            <a:miter lim="800000"/>
            <a:tailEnd type="triangle"/>
          </a:ln>
          <a:effectLst/>
        </p:spPr>
      </p:cxnSp>
      <p:sp>
        <p:nvSpPr>
          <p:cNvPr id="26" name="Dikdörtgen 25"/>
          <p:cNvSpPr/>
          <p:nvPr/>
        </p:nvSpPr>
        <p:spPr>
          <a:xfrm>
            <a:off x="6879431" y="1187053"/>
            <a:ext cx="1076945" cy="481013"/>
          </a:xfrm>
          <a:prstGeom prst="rect">
            <a:avLst/>
          </a:prstGeom>
          <a:solidFill>
            <a:srgbClr val="ED7D31">
              <a:lumMod val="60000"/>
              <a:lumOff val="40000"/>
            </a:srgbClr>
          </a:solidFill>
          <a:ln w="12700" cap="flat" cmpd="sng" algn="ctr">
            <a:noFill/>
            <a:prstDash val="solid"/>
            <a:miter lim="800000"/>
          </a:ln>
          <a:effectLst/>
        </p:spPr>
        <p:txBody>
          <a:bodyPr anchor="ctr"/>
          <a:lstStyle/>
          <a:p>
            <a:pPr algn="ctr">
              <a:defRPr/>
            </a:pPr>
            <a:r>
              <a:rPr lang="tr-TR" sz="1500" dirty="0">
                <a:solidFill>
                  <a:prstClr val="black"/>
                </a:solidFill>
                <a:latin typeface="Cambria" panose="02040503050406030204" pitchFamily="18" charset="0"/>
              </a:rPr>
              <a:t>Diploma</a:t>
            </a:r>
            <a:endParaRPr lang="tr-TR" sz="1050" dirty="0">
              <a:solidFill>
                <a:prstClr val="black"/>
              </a:solidFill>
              <a:latin typeface="Cambria" panose="02040503050406030204" pitchFamily="18" charset="0"/>
            </a:endParaRPr>
          </a:p>
        </p:txBody>
      </p:sp>
      <p:sp>
        <p:nvSpPr>
          <p:cNvPr id="27" name="Dikdörtgen 26"/>
          <p:cNvSpPr/>
          <p:nvPr/>
        </p:nvSpPr>
        <p:spPr>
          <a:xfrm>
            <a:off x="3370958" y="3670697"/>
            <a:ext cx="643830" cy="622102"/>
          </a:xfrm>
          <a:prstGeom prst="rect">
            <a:avLst/>
          </a:prstGeom>
          <a:solidFill>
            <a:schemeClr val="accent6">
              <a:lumMod val="75000"/>
            </a:schemeClr>
          </a:solidFill>
          <a:ln w="12700" cap="flat" cmpd="sng" algn="ctr">
            <a:noFill/>
            <a:prstDash val="solid"/>
            <a:miter lim="800000"/>
          </a:ln>
          <a:effectLst/>
        </p:spPr>
        <p:txBody>
          <a:bodyPr anchor="ctr"/>
          <a:lstStyle/>
          <a:p>
            <a:pPr algn="ctr">
              <a:defRPr/>
            </a:pPr>
            <a:r>
              <a:rPr lang="tr-TR" sz="1050" dirty="0">
                <a:solidFill>
                  <a:prstClr val="white"/>
                </a:solidFill>
                <a:latin typeface="Cambria" panose="02040503050406030204" pitchFamily="18" charset="0"/>
              </a:rPr>
              <a:t>9. Sınıf</a:t>
            </a:r>
          </a:p>
          <a:p>
            <a:pPr algn="ctr">
              <a:defRPr/>
            </a:pPr>
            <a:r>
              <a:rPr lang="tr-TR" sz="1050" dirty="0">
                <a:solidFill>
                  <a:prstClr val="white"/>
                </a:solidFill>
                <a:latin typeface="Cambria" panose="02040503050406030204" pitchFamily="18" charset="0"/>
              </a:rPr>
              <a:t>Dal Eğitimi</a:t>
            </a:r>
          </a:p>
        </p:txBody>
      </p:sp>
      <p:cxnSp>
        <p:nvCxnSpPr>
          <p:cNvPr id="8205" name="Düz Ok Bağlayıcısı 27"/>
          <p:cNvCxnSpPr>
            <a:cxnSpLocks noChangeShapeType="1"/>
            <a:stCxn id="27" idx="3"/>
          </p:cNvCxnSpPr>
          <p:nvPr/>
        </p:nvCxnSpPr>
        <p:spPr bwMode="auto">
          <a:xfrm flipV="1">
            <a:off x="4014788" y="3919538"/>
            <a:ext cx="251817" cy="62210"/>
          </a:xfrm>
          <a:prstGeom prst="straightConnector1">
            <a:avLst/>
          </a:prstGeom>
          <a:noFill/>
          <a:ln w="38100" algn="ctr">
            <a:solidFill>
              <a:srgbClr val="767171"/>
            </a:solidFill>
            <a:miter lim="800000"/>
            <a:headEnd/>
            <a:tailEnd type="triangle" w="med" len="med"/>
          </a:ln>
        </p:spPr>
      </p:cxnSp>
      <p:sp>
        <p:nvSpPr>
          <p:cNvPr id="29" name="Dikdörtgen 28"/>
          <p:cNvSpPr/>
          <p:nvPr/>
        </p:nvSpPr>
        <p:spPr>
          <a:xfrm>
            <a:off x="1551088" y="3668316"/>
            <a:ext cx="1546622" cy="479822"/>
          </a:xfrm>
          <a:prstGeom prst="rect">
            <a:avLst/>
          </a:prstGeom>
          <a:solidFill>
            <a:srgbClr val="34C4D8"/>
          </a:solidFill>
          <a:ln w="12700" cap="flat" cmpd="sng" algn="ctr">
            <a:noFill/>
            <a:prstDash val="solid"/>
            <a:miter lim="800000"/>
          </a:ln>
          <a:effectLst/>
        </p:spPr>
        <p:txBody>
          <a:bodyPr anchor="ctr"/>
          <a:lstStyle/>
          <a:p>
            <a:pPr algn="ctr">
              <a:defRPr/>
            </a:pPr>
            <a:r>
              <a:rPr lang="tr-TR" sz="1500" dirty="0">
                <a:solidFill>
                  <a:prstClr val="black"/>
                </a:solidFill>
                <a:latin typeface="Cambria" panose="02040503050406030204" pitchFamily="18" charset="0"/>
              </a:rPr>
              <a:t>Mesleki Eğitim Merkezi</a:t>
            </a:r>
          </a:p>
        </p:txBody>
      </p:sp>
      <p:cxnSp>
        <p:nvCxnSpPr>
          <p:cNvPr id="30" name="Düz Ok Bağlayıcısı 29"/>
          <p:cNvCxnSpPr/>
          <p:nvPr/>
        </p:nvCxnSpPr>
        <p:spPr>
          <a:xfrm>
            <a:off x="6692802" y="3919538"/>
            <a:ext cx="218777" cy="0"/>
          </a:xfrm>
          <a:prstGeom prst="straightConnector1">
            <a:avLst/>
          </a:prstGeom>
          <a:noFill/>
          <a:ln w="38100" cap="flat" cmpd="sng" algn="ctr">
            <a:solidFill>
              <a:schemeClr val="accent6">
                <a:lumMod val="75000"/>
              </a:schemeClr>
            </a:solidFill>
            <a:prstDash val="sysDot"/>
            <a:miter lim="800000"/>
            <a:tailEnd type="triangle"/>
          </a:ln>
          <a:effectLst/>
        </p:spPr>
      </p:cxnSp>
      <p:sp>
        <p:nvSpPr>
          <p:cNvPr id="31" name="Dikdörtgen 30"/>
          <p:cNvSpPr/>
          <p:nvPr/>
        </p:nvSpPr>
        <p:spPr>
          <a:xfrm>
            <a:off x="6879431" y="1809750"/>
            <a:ext cx="1076945" cy="481013"/>
          </a:xfrm>
          <a:prstGeom prst="rect">
            <a:avLst/>
          </a:prstGeom>
          <a:solidFill>
            <a:srgbClr val="3E76D2"/>
          </a:solidFill>
          <a:ln w="12700" cap="flat" cmpd="sng" algn="ctr">
            <a:noFill/>
            <a:prstDash val="solid"/>
            <a:miter lim="800000"/>
          </a:ln>
          <a:effectLst/>
        </p:spPr>
        <p:txBody>
          <a:bodyPr anchor="ctr"/>
          <a:lstStyle/>
          <a:p>
            <a:pPr algn="ctr">
              <a:defRPr/>
            </a:pPr>
            <a:r>
              <a:rPr lang="tr-TR" sz="1500" dirty="0">
                <a:solidFill>
                  <a:prstClr val="white"/>
                </a:solidFill>
                <a:latin typeface="Cambria" panose="02040503050406030204" pitchFamily="18" charset="0"/>
              </a:rPr>
              <a:t>Diploma</a:t>
            </a:r>
            <a:endParaRPr lang="tr-TR" sz="1050" dirty="0">
              <a:solidFill>
                <a:prstClr val="white"/>
              </a:solidFill>
              <a:latin typeface="Cambria" panose="02040503050406030204" pitchFamily="18" charset="0"/>
            </a:endParaRPr>
          </a:p>
        </p:txBody>
      </p:sp>
      <p:cxnSp>
        <p:nvCxnSpPr>
          <p:cNvPr id="32" name="Düz Ok Bağlayıcısı 31"/>
          <p:cNvCxnSpPr/>
          <p:nvPr/>
        </p:nvCxnSpPr>
        <p:spPr>
          <a:xfrm>
            <a:off x="6666905" y="2052638"/>
            <a:ext cx="218778" cy="0"/>
          </a:xfrm>
          <a:prstGeom prst="straightConnector1">
            <a:avLst/>
          </a:prstGeom>
          <a:noFill/>
          <a:ln w="38100" cap="flat" cmpd="sng" algn="ctr">
            <a:solidFill>
              <a:schemeClr val="accent1">
                <a:lumMod val="75000"/>
              </a:schemeClr>
            </a:solidFill>
            <a:prstDash val="sysDot"/>
            <a:miter lim="800000"/>
            <a:tailEnd type="triangle"/>
          </a:ln>
          <a:effectLst/>
        </p:spPr>
      </p:cxnSp>
      <p:sp>
        <p:nvSpPr>
          <p:cNvPr id="35" name="Dikdörtgen 32"/>
          <p:cNvSpPr/>
          <p:nvPr/>
        </p:nvSpPr>
        <p:spPr>
          <a:xfrm>
            <a:off x="5172075" y="4419600"/>
            <a:ext cx="662583" cy="509588"/>
          </a:xfrm>
          <a:prstGeom prst="rect">
            <a:avLst/>
          </a:prstGeom>
          <a:solidFill>
            <a:schemeClr val="accent6">
              <a:lumMod val="75000"/>
            </a:schemeClr>
          </a:solidFill>
          <a:ln w="12700" cap="flat" cmpd="sng" algn="ctr">
            <a:noFill/>
            <a:prstDash val="solid"/>
            <a:miter lim="800000"/>
          </a:ln>
          <a:effectLst/>
        </p:spPr>
        <p:txBody>
          <a:bodyPr anchor="ctr"/>
          <a:lstStyle/>
          <a:p>
            <a:pPr algn="ctr">
              <a:defRPr/>
            </a:pPr>
            <a:r>
              <a:rPr lang="tr-TR" sz="1050" dirty="0">
                <a:solidFill>
                  <a:prstClr val="white"/>
                </a:solidFill>
                <a:latin typeface="Cambria" panose="02040503050406030204" pitchFamily="18" charset="0"/>
              </a:rPr>
              <a:t>Kalfalık Belgesi</a:t>
            </a:r>
          </a:p>
        </p:txBody>
      </p:sp>
      <p:cxnSp>
        <p:nvCxnSpPr>
          <p:cNvPr id="36" name="Düz Ok Bağlayıcısı 35"/>
          <p:cNvCxnSpPr/>
          <p:nvPr/>
        </p:nvCxnSpPr>
        <p:spPr>
          <a:xfrm>
            <a:off x="5503367" y="4165998"/>
            <a:ext cx="0" cy="253603"/>
          </a:xfrm>
          <a:prstGeom prst="straightConnector1">
            <a:avLst/>
          </a:prstGeom>
          <a:noFill/>
          <a:ln w="38100" cap="flat" cmpd="sng" algn="ctr">
            <a:solidFill>
              <a:schemeClr val="accent6">
                <a:lumMod val="75000"/>
              </a:schemeClr>
            </a:solidFill>
            <a:prstDash val="sysDot"/>
            <a:miter lim="800000"/>
            <a:tailEnd type="triangle"/>
          </a:ln>
          <a:effectLst/>
        </p:spPr>
      </p:cxnSp>
      <p:sp>
        <p:nvSpPr>
          <p:cNvPr id="34" name="Dikdörtgen 33">
            <a:extLst>
              <a:ext uri="{FF2B5EF4-FFF2-40B4-BE49-F238E27FC236}">
                <a16:creationId xmlns="" xmlns:a16="http://schemas.microsoft.com/office/drawing/2014/main" id="{BB25B67B-049E-4561-B095-FD0226015685}"/>
              </a:ext>
            </a:extLst>
          </p:cNvPr>
          <p:cNvSpPr/>
          <p:nvPr/>
        </p:nvSpPr>
        <p:spPr>
          <a:xfrm>
            <a:off x="6924080" y="3667125"/>
            <a:ext cx="1076945" cy="481013"/>
          </a:xfrm>
          <a:prstGeom prst="rect">
            <a:avLst/>
          </a:prstGeom>
          <a:solidFill>
            <a:srgbClr val="3E76D2"/>
          </a:solidFill>
          <a:ln w="12700" cap="flat" cmpd="sng" algn="ctr">
            <a:noFill/>
            <a:prstDash val="solid"/>
            <a:miter lim="800000"/>
          </a:ln>
          <a:effectLst/>
        </p:spPr>
        <p:txBody>
          <a:bodyPr anchor="ctr"/>
          <a:lstStyle/>
          <a:p>
            <a:pPr algn="ctr">
              <a:defRPr/>
            </a:pPr>
            <a:r>
              <a:rPr lang="tr-TR" sz="1500" dirty="0">
                <a:solidFill>
                  <a:prstClr val="white"/>
                </a:solidFill>
                <a:latin typeface="Cambria" panose="02040503050406030204" pitchFamily="18" charset="0"/>
              </a:rPr>
              <a:t>Diploma</a:t>
            </a:r>
            <a:endParaRPr lang="tr-TR" sz="1050" dirty="0">
              <a:solidFill>
                <a:prstClr val="white"/>
              </a:solidFill>
              <a:latin typeface="Cambria" panose="02040503050406030204" pitchFamily="18" charset="0"/>
            </a:endParaRPr>
          </a:p>
        </p:txBody>
      </p:sp>
      <p:cxnSp>
        <p:nvCxnSpPr>
          <p:cNvPr id="37" name="Düz Ok Bağlayıcısı 36">
            <a:extLst>
              <a:ext uri="{FF2B5EF4-FFF2-40B4-BE49-F238E27FC236}">
                <a16:creationId xmlns="" xmlns:a16="http://schemas.microsoft.com/office/drawing/2014/main" id="{A5491DA3-96A2-43A1-8884-D9C26372D297}"/>
              </a:ext>
            </a:extLst>
          </p:cNvPr>
          <p:cNvCxnSpPr>
            <a:cxnSpLocks/>
          </p:cNvCxnSpPr>
          <p:nvPr/>
        </p:nvCxnSpPr>
        <p:spPr>
          <a:xfrm flipH="1">
            <a:off x="6376663" y="4299409"/>
            <a:ext cx="1" cy="240382"/>
          </a:xfrm>
          <a:prstGeom prst="straightConnector1">
            <a:avLst/>
          </a:prstGeom>
          <a:noFill/>
          <a:ln w="38100" cap="flat" cmpd="sng" algn="ctr">
            <a:solidFill>
              <a:schemeClr val="accent6">
                <a:lumMod val="75000"/>
              </a:schemeClr>
            </a:solidFill>
            <a:prstDash val="sysDot"/>
            <a:miter lim="800000"/>
            <a:tailEnd type="triangle"/>
          </a:ln>
          <a:effectLst/>
        </p:spPr>
      </p:cxnSp>
      <p:sp>
        <p:nvSpPr>
          <p:cNvPr id="38" name="Dikdörtgen 37">
            <a:extLst>
              <a:ext uri="{FF2B5EF4-FFF2-40B4-BE49-F238E27FC236}">
                <a16:creationId xmlns="" xmlns:a16="http://schemas.microsoft.com/office/drawing/2014/main" id="{CB25E1C9-A872-4429-9EC2-844C48027B69}"/>
              </a:ext>
            </a:extLst>
          </p:cNvPr>
          <p:cNvSpPr/>
          <p:nvPr/>
        </p:nvSpPr>
        <p:spPr>
          <a:xfrm>
            <a:off x="6107460" y="4533899"/>
            <a:ext cx="662583" cy="444036"/>
          </a:xfrm>
          <a:prstGeom prst="rect">
            <a:avLst/>
          </a:prstGeom>
          <a:solidFill>
            <a:schemeClr val="accent6">
              <a:lumMod val="75000"/>
            </a:schemeClr>
          </a:solidFill>
          <a:ln w="12700" cap="flat" cmpd="sng" algn="ctr">
            <a:noFill/>
            <a:prstDash val="solid"/>
            <a:miter lim="800000"/>
          </a:ln>
          <a:effectLst/>
        </p:spPr>
        <p:txBody>
          <a:bodyPr anchor="ctr"/>
          <a:lstStyle/>
          <a:p>
            <a:pPr algn="ctr">
              <a:defRPr/>
            </a:pPr>
            <a:r>
              <a:rPr lang="tr-TR" sz="1050" dirty="0">
                <a:solidFill>
                  <a:prstClr val="white"/>
                </a:solidFill>
                <a:latin typeface="Cambria" panose="02040503050406030204" pitchFamily="18" charset="0"/>
              </a:rPr>
              <a:t>Ustalık Belgesi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ADCA74EE-F459-4A23-94B8-404CFF2F838F}"/>
              </a:ext>
            </a:extLst>
          </p:cNvPr>
          <p:cNvSpPr>
            <a:spLocks noGrp="1"/>
          </p:cNvSpPr>
          <p:nvPr>
            <p:ph type="title"/>
          </p:nvPr>
        </p:nvSpPr>
        <p:spPr/>
        <p:txBody>
          <a:bodyPr/>
          <a:lstStyle/>
          <a:p>
            <a:r>
              <a:rPr lang="tr-TR" sz="2400" b="1" dirty="0">
                <a:latin typeface="Calibri" panose="020F0502020204030204" pitchFamily="34" charset="0"/>
                <a:cs typeface="Calibri" panose="020F0502020204030204" pitchFamily="34" charset="0"/>
              </a:rPr>
              <a:t>MESLEKİ VE TEKNİK EĞİTİM NEDEN ÖNEMLİDİR?</a:t>
            </a:r>
          </a:p>
        </p:txBody>
      </p:sp>
      <p:sp>
        <p:nvSpPr>
          <p:cNvPr id="3" name="Metin Yer Tutucusu 2">
            <a:extLst>
              <a:ext uri="{FF2B5EF4-FFF2-40B4-BE49-F238E27FC236}">
                <a16:creationId xmlns="" xmlns:a16="http://schemas.microsoft.com/office/drawing/2014/main" id="{4C34E262-D8E3-4561-AF84-9DBD560E5566}"/>
              </a:ext>
            </a:extLst>
          </p:cNvPr>
          <p:cNvSpPr>
            <a:spLocks noGrp="1"/>
          </p:cNvSpPr>
          <p:nvPr>
            <p:ph type="body" idx="1"/>
          </p:nvPr>
        </p:nvSpPr>
        <p:spPr>
          <a:xfrm>
            <a:off x="2901874" y="559475"/>
            <a:ext cx="5414541" cy="3741225"/>
          </a:xfrm>
        </p:spPr>
        <p:txBody>
          <a:bodyPr/>
          <a:lstStyle/>
          <a:p>
            <a:pPr marL="285750" lvl="1" indent="-285750">
              <a:spcBef>
                <a:spcPts val="0"/>
              </a:spcBef>
              <a:defRPr/>
            </a:pPr>
            <a:r>
              <a:rPr lang="tr-TR" sz="1800" dirty="0">
                <a:latin typeface="Calibri" panose="020F0502020204030204" pitchFamily="34" charset="0"/>
                <a:ea typeface="Tahoma" pitchFamily="34" charset="0"/>
                <a:cs typeface="Calibri" panose="020F0502020204030204" pitchFamily="34" charset="0"/>
              </a:rPr>
              <a:t>Sanayisi  gelişmekte olan bir ülke olmamız sebebiyle her geçen gün teknik elemanın önemini arttırıyor. Bu teknik elemanların </a:t>
            </a:r>
            <a:r>
              <a:rPr lang="tr-TR" sz="1800" dirty="0">
                <a:solidFill>
                  <a:srgbClr val="FF0000"/>
                </a:solidFill>
                <a:latin typeface="Calibri" panose="020F0502020204030204" pitchFamily="34" charset="0"/>
                <a:ea typeface="Tahoma" pitchFamily="34" charset="0"/>
                <a:cs typeface="Calibri" panose="020F0502020204030204" pitchFamily="34" charset="0"/>
              </a:rPr>
              <a:t>neredeyse tamamı</a:t>
            </a:r>
            <a:r>
              <a:rPr lang="tr-TR" sz="1800" dirty="0">
                <a:latin typeface="Calibri" panose="020F0502020204030204" pitchFamily="34" charset="0"/>
                <a:ea typeface="Tahoma" pitchFamily="34" charset="0"/>
                <a:cs typeface="Calibri" panose="020F0502020204030204" pitchFamily="34" charset="0"/>
              </a:rPr>
              <a:t> Mesleki ve Teknik Anadolu  Lisesi bünyesinden karşılanmaktadır.</a:t>
            </a:r>
          </a:p>
          <a:p>
            <a:pPr marL="285750" indent="-285750"/>
            <a:r>
              <a:rPr lang="tr-TR" sz="1800" dirty="0">
                <a:latin typeface="Calibri" panose="020F0502020204030204" pitchFamily="34" charset="0"/>
                <a:ea typeface="Tahoma" pitchFamily="34" charset="0"/>
                <a:cs typeface="Calibri" panose="020F0502020204030204" pitchFamily="34" charset="0"/>
              </a:rPr>
              <a:t>Mesleki ve Teknik Anadolu  Lisesi , öğrencilere birçok avantaj sunmaktadır. Öğrenciler, henüz    eğitim-öğretim hayatlarına devam ederken sosyal güvence kapsamında erkenden </a:t>
            </a:r>
            <a:r>
              <a:rPr lang="tr-TR" sz="1800" dirty="0">
                <a:solidFill>
                  <a:srgbClr val="FF0000"/>
                </a:solidFill>
                <a:latin typeface="Calibri" panose="020F0502020204030204" pitchFamily="34" charset="0"/>
                <a:ea typeface="Tahoma" pitchFamily="34" charset="0"/>
                <a:cs typeface="Calibri" panose="020F0502020204030204" pitchFamily="34" charset="0"/>
              </a:rPr>
              <a:t>sigortaları</a:t>
            </a:r>
            <a:r>
              <a:rPr lang="tr-TR" sz="1800" dirty="0">
                <a:latin typeface="Calibri" panose="020F0502020204030204" pitchFamily="34" charset="0"/>
                <a:ea typeface="Tahoma" pitchFamily="34" charset="0"/>
                <a:cs typeface="Calibri" panose="020F0502020204030204" pitchFamily="34" charset="0"/>
              </a:rPr>
              <a:t> başlatılmaktadır.</a:t>
            </a:r>
          </a:p>
          <a:p>
            <a:pPr marL="285750" indent="-285750"/>
            <a:r>
              <a:rPr lang="tr-TR" sz="1800" dirty="0">
                <a:latin typeface="Calibri" panose="020F0502020204030204" pitchFamily="34" charset="0"/>
                <a:ea typeface="Tahoma" pitchFamily="34" charset="0"/>
                <a:cs typeface="Calibri" panose="020F0502020204030204" pitchFamily="34" charset="0"/>
              </a:rPr>
              <a:t> Mesleki ve Teknik Anadolu  Lisesi  öğrencileri okulda gördükleri derslerle meslek yaşantılarına ilk adımını atarken, okulların sağladığı </a:t>
            </a:r>
            <a:r>
              <a:rPr lang="tr-TR" sz="1800" dirty="0">
                <a:solidFill>
                  <a:srgbClr val="FF0000"/>
                </a:solidFill>
                <a:latin typeface="Calibri" panose="020F0502020204030204" pitchFamily="34" charset="0"/>
                <a:ea typeface="Tahoma" pitchFamily="34" charset="0"/>
                <a:cs typeface="Calibri" panose="020F0502020204030204" pitchFamily="34" charset="0"/>
              </a:rPr>
              <a:t>staj</a:t>
            </a:r>
            <a:r>
              <a:rPr lang="tr-TR" sz="1800" dirty="0">
                <a:latin typeface="Calibri" panose="020F0502020204030204" pitchFamily="34" charset="0"/>
                <a:ea typeface="Tahoma" pitchFamily="34" charset="0"/>
                <a:cs typeface="Calibri" panose="020F0502020204030204" pitchFamily="34" charset="0"/>
              </a:rPr>
              <a:t> imkânlarıyla mesleklerini iş yerlerinde öğrenebilmektedir. Ayrıca aile ekonomisine de önemli bir katkı sunabilmektedir.</a:t>
            </a:r>
          </a:p>
          <a:p>
            <a:endParaRPr lang="tr-TR" sz="1800" dirty="0">
              <a:latin typeface="Calibri" panose="020F0502020204030204" pitchFamily="34" charset="0"/>
              <a:cs typeface="Calibri" panose="020F0502020204030204" pitchFamily="34" charset="0"/>
            </a:endParaRPr>
          </a:p>
        </p:txBody>
      </p:sp>
      <p:sp>
        <p:nvSpPr>
          <p:cNvPr id="4" name="Slayt Numarası Yer Tutucusu 3">
            <a:extLst>
              <a:ext uri="{FF2B5EF4-FFF2-40B4-BE49-F238E27FC236}">
                <a16:creationId xmlns="" xmlns:a16="http://schemas.microsoft.com/office/drawing/2014/main" id="{C8101659-E5F5-4985-A9E1-417D9EB895B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16</a:t>
            </a:fld>
            <a:endParaRPr lang="en"/>
          </a:p>
        </p:txBody>
      </p:sp>
    </p:spTree>
    <p:extLst>
      <p:ext uri="{BB962C8B-B14F-4D97-AF65-F5344CB8AC3E}">
        <p14:creationId xmlns:p14="http://schemas.microsoft.com/office/powerpoint/2010/main" xmlns="" val="7937858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03D2E5B8-18AB-41FE-9272-0E3644D085EA}"/>
              </a:ext>
            </a:extLst>
          </p:cNvPr>
          <p:cNvSpPr>
            <a:spLocks noGrp="1"/>
          </p:cNvSpPr>
          <p:nvPr>
            <p:ph type="title"/>
          </p:nvPr>
        </p:nvSpPr>
        <p:spPr/>
        <p:txBody>
          <a:bodyPr/>
          <a:lstStyle/>
          <a:p>
            <a:r>
              <a:rPr lang="tr-TR" sz="2400" b="1" dirty="0">
                <a:latin typeface="Calibri" panose="020F0502020204030204" pitchFamily="34" charset="0"/>
                <a:cs typeface="Calibri" panose="020F0502020204030204" pitchFamily="34" charset="0"/>
              </a:rPr>
              <a:t>MESLEKİ VE TEKNİK EĞİTİM NEDEN ÖNEMLİDİR?</a:t>
            </a:r>
            <a:endParaRPr lang="tr-TR" sz="2400" b="1" dirty="0"/>
          </a:p>
        </p:txBody>
      </p:sp>
      <p:sp>
        <p:nvSpPr>
          <p:cNvPr id="3" name="Metin Yer Tutucusu 2">
            <a:extLst>
              <a:ext uri="{FF2B5EF4-FFF2-40B4-BE49-F238E27FC236}">
                <a16:creationId xmlns="" xmlns:a16="http://schemas.microsoft.com/office/drawing/2014/main" id="{1E55C677-1E39-4692-AAF2-C5BB1A11DD51}"/>
              </a:ext>
            </a:extLst>
          </p:cNvPr>
          <p:cNvSpPr>
            <a:spLocks noGrp="1"/>
          </p:cNvSpPr>
          <p:nvPr>
            <p:ph type="body" idx="1"/>
          </p:nvPr>
        </p:nvSpPr>
        <p:spPr>
          <a:xfrm>
            <a:off x="2627784" y="559475"/>
            <a:ext cx="5566391" cy="3741225"/>
          </a:xfrm>
        </p:spPr>
        <p:txBody>
          <a:bodyPr/>
          <a:lstStyle/>
          <a:p>
            <a:r>
              <a:rPr lang="tr-TR" sz="2200" dirty="0">
                <a:latin typeface="Calibri" panose="020F0502020204030204" pitchFamily="34" charset="0"/>
                <a:cs typeface="Calibri" panose="020F0502020204030204" pitchFamily="34" charset="0"/>
              </a:rPr>
              <a:t>Lise döneminde bir meslekte uzmanlaşan öğrenciler, mezun olduklarında normal liselerde okuyan öğrencilere göre daha çabuk ve daha kolay iş bulabilmektedir.</a:t>
            </a:r>
          </a:p>
          <a:p>
            <a:r>
              <a:rPr lang="tr-TR" sz="2200" dirty="0">
                <a:latin typeface="Calibri" panose="020F0502020204030204" pitchFamily="34" charset="0"/>
                <a:cs typeface="Calibri" panose="020F0502020204030204" pitchFamily="34" charset="0"/>
              </a:rPr>
              <a:t>Öğrenciler </a:t>
            </a:r>
            <a:r>
              <a:rPr lang="tr-TR" sz="2400" dirty="0">
                <a:latin typeface="Calibri" panose="020F0502020204030204" pitchFamily="34" charset="0"/>
                <a:ea typeface="Tahoma" pitchFamily="34" charset="0"/>
                <a:cs typeface="Calibri" panose="020F0502020204030204" pitchFamily="34" charset="0"/>
              </a:rPr>
              <a:t>Mesleki ve Teknik Anadolu  Lisesi</a:t>
            </a:r>
            <a:r>
              <a:rPr lang="tr-TR" sz="2200" dirty="0">
                <a:latin typeface="Calibri" panose="020F0502020204030204" pitchFamily="34" charset="0"/>
                <a:cs typeface="Calibri" panose="020F0502020204030204" pitchFamily="34" charset="0"/>
              </a:rPr>
              <a:t>nden mezun olduklarında diplomanın yanı sıra </a:t>
            </a:r>
            <a:r>
              <a:rPr lang="tr-TR" sz="2200" dirty="0">
                <a:solidFill>
                  <a:srgbClr val="FF0000"/>
                </a:solidFill>
                <a:latin typeface="Calibri" panose="020F0502020204030204" pitchFamily="34" charset="0"/>
                <a:cs typeface="Calibri" panose="020F0502020204030204" pitchFamily="34" charset="0"/>
              </a:rPr>
              <a:t>İş yeri Açma Belgesi</a:t>
            </a:r>
            <a:r>
              <a:rPr lang="tr-TR" sz="2200" dirty="0">
                <a:latin typeface="Calibri" panose="020F0502020204030204" pitchFamily="34" charset="0"/>
                <a:cs typeface="Calibri" panose="020F0502020204030204" pitchFamily="34" charset="0"/>
              </a:rPr>
              <a:t>’ne de sahip olmaktadır.</a:t>
            </a:r>
          </a:p>
          <a:p>
            <a:r>
              <a:rPr lang="tr-TR" altLang="tr-TR" sz="2200" dirty="0">
                <a:solidFill>
                  <a:schemeClr val="bg2">
                    <a:lumMod val="50000"/>
                  </a:schemeClr>
                </a:solidFill>
                <a:latin typeface="Calibri" panose="020F0502020204030204" pitchFamily="34" charset="0"/>
                <a:cs typeface="Calibri" panose="020F0502020204030204" pitchFamily="34" charset="0"/>
              </a:rPr>
              <a:t>Eğitimleri süresince iş hayatını yakından tanıyacaklarından kendi işyerlerini kurup çalıştırabilmektedirler.</a:t>
            </a:r>
          </a:p>
          <a:p>
            <a:endParaRPr lang="tr-TR" dirty="0"/>
          </a:p>
        </p:txBody>
      </p:sp>
      <p:sp>
        <p:nvSpPr>
          <p:cNvPr id="4" name="Slayt Numarası Yer Tutucusu 3">
            <a:extLst>
              <a:ext uri="{FF2B5EF4-FFF2-40B4-BE49-F238E27FC236}">
                <a16:creationId xmlns="" xmlns:a16="http://schemas.microsoft.com/office/drawing/2014/main" id="{8D5B1D31-5EE4-468E-8F63-56937A8841F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17</a:t>
            </a:fld>
            <a:endParaRPr lang="en"/>
          </a:p>
        </p:txBody>
      </p:sp>
    </p:spTree>
    <p:extLst>
      <p:ext uri="{BB962C8B-B14F-4D97-AF65-F5344CB8AC3E}">
        <p14:creationId xmlns:p14="http://schemas.microsoft.com/office/powerpoint/2010/main" xmlns="" val="4157252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a:extLst>
              <a:ext uri="{FF2B5EF4-FFF2-40B4-BE49-F238E27FC236}">
                <a16:creationId xmlns="" xmlns:a16="http://schemas.microsoft.com/office/drawing/2014/main" id="{EF2ABC11-7A35-4731-B01A-6453DC14BF1D}"/>
              </a:ext>
            </a:extLst>
          </p:cNvPr>
          <p:cNvSpPr>
            <a:spLocks noGrp="1"/>
          </p:cNvSpPr>
          <p:nvPr>
            <p:ph type="body" idx="1"/>
          </p:nvPr>
        </p:nvSpPr>
        <p:spPr>
          <a:xfrm>
            <a:off x="2483768" y="552781"/>
            <a:ext cx="5511300" cy="4037937"/>
          </a:xfrm>
        </p:spPr>
        <p:txBody>
          <a:bodyPr/>
          <a:lstStyle/>
          <a:p>
            <a:pPr algn="just">
              <a:buClrTx/>
              <a:buFont typeface="Wingdings" panose="05000000000000000000" pitchFamily="2" charset="2"/>
              <a:buChar char="ü"/>
            </a:pPr>
            <a:r>
              <a:rPr lang="tr-TR" altLang="tr-TR" sz="1800" dirty="0">
                <a:solidFill>
                  <a:schemeClr val="tx1">
                    <a:lumMod val="50000"/>
                  </a:schemeClr>
                </a:solidFill>
                <a:latin typeface="Calibri" panose="020F0502020204030204" pitchFamily="34" charset="0"/>
                <a:cs typeface="Calibri" panose="020F0502020204030204" pitchFamily="34" charset="0"/>
              </a:rPr>
              <a:t>Öğrencilerin 10. sınıftan itibaren mesleki eğitimlere başlamaları ve mezun olduklarında meslek hakkında bilgi sahibi olarak üniversiteye devam etmelerine imkan sağlamaktadır. </a:t>
            </a:r>
          </a:p>
          <a:p>
            <a:pPr algn="just">
              <a:buClrTx/>
              <a:buFont typeface="Wingdings" panose="05000000000000000000" pitchFamily="2" charset="2"/>
              <a:buChar char="ü"/>
            </a:pPr>
            <a:r>
              <a:rPr lang="tr-TR" sz="1800" b="1" kern="1200" dirty="0">
                <a:solidFill>
                  <a:prstClr val="black"/>
                </a:solidFill>
                <a:latin typeface="Calibri" panose="020F0502020204030204" pitchFamily="34" charset="0"/>
                <a:cs typeface="Calibri" panose="020F0502020204030204" pitchFamily="34" charset="0"/>
              </a:rPr>
              <a:t>Teknoloji, Sanat ve Tasarım ve Turizm fakültelerinde yalnızca Mesleki ve Teknik Anadolu liselerinden mezun olan öğrenciler için ayrılmış özel kontenjan bulunmaktadır.(MTOK kontenjanı)</a:t>
            </a:r>
          </a:p>
          <a:p>
            <a:pPr algn="just">
              <a:buClrTx/>
              <a:buFont typeface="Wingdings" panose="05000000000000000000" pitchFamily="2" charset="2"/>
              <a:buChar char="ü"/>
            </a:pPr>
            <a:r>
              <a:rPr lang="tr-TR" sz="1800" b="1" kern="1200" dirty="0">
                <a:solidFill>
                  <a:prstClr val="black"/>
                </a:solidFill>
                <a:latin typeface="Calibri" panose="020F0502020204030204" pitchFamily="34" charset="0"/>
                <a:cs typeface="Calibri" panose="020F0502020204030204" pitchFamily="34" charset="0"/>
              </a:rPr>
              <a:t>Ayrıca 2 yıllık ön lisans bölümlerine ek puanları hakkı vardır.</a:t>
            </a:r>
            <a:endParaRPr lang="tr-TR" altLang="tr-TR" sz="1800" dirty="0">
              <a:solidFill>
                <a:schemeClr val="tx1">
                  <a:lumMod val="50000"/>
                </a:schemeClr>
              </a:solidFill>
              <a:latin typeface="Calibri" panose="020F0502020204030204" pitchFamily="34" charset="0"/>
              <a:cs typeface="Calibri" panose="020F0502020204030204" pitchFamily="34" charset="0"/>
            </a:endParaRPr>
          </a:p>
          <a:p>
            <a:pPr algn="just">
              <a:buClrTx/>
              <a:buFont typeface="Wingdings" panose="05000000000000000000" pitchFamily="2" charset="2"/>
              <a:buChar char="ü"/>
            </a:pPr>
            <a:r>
              <a:rPr lang="tr-TR" altLang="tr-TR" sz="1800" dirty="0">
                <a:solidFill>
                  <a:schemeClr val="tx1">
                    <a:lumMod val="50000"/>
                  </a:schemeClr>
                </a:solidFill>
                <a:latin typeface="Calibri" panose="020F0502020204030204" pitchFamily="34" charset="0"/>
                <a:cs typeface="Calibri" panose="020F0502020204030204" pitchFamily="34" charset="0"/>
              </a:rPr>
              <a:t>Mesleki ve Teknik Anadolu Liseleri, sanayi kuruluşları ve çeşitli işverenlerle yaptıkları protokol ve anlaşmalara dayalı olarak öğrencilere burs, staj ve mezuniyet sonrası iş imkanı sağlamaktadır.</a:t>
            </a:r>
          </a:p>
          <a:p>
            <a:pPr algn="just">
              <a:buClrTx/>
              <a:buFont typeface="Wingdings" panose="05000000000000000000" pitchFamily="2" charset="2"/>
              <a:buChar char="ü"/>
            </a:pPr>
            <a:endParaRPr lang="tr-TR" altLang="tr-TR" sz="1600" dirty="0">
              <a:solidFill>
                <a:schemeClr val="tx1">
                  <a:lumMod val="50000"/>
                </a:schemeClr>
              </a:solidFill>
              <a:latin typeface="Calibri" panose="020F0502020204030204" pitchFamily="34" charset="0"/>
              <a:cs typeface="Calibri" panose="020F0502020204030204" pitchFamily="34" charset="0"/>
            </a:endParaRPr>
          </a:p>
        </p:txBody>
      </p:sp>
      <p:sp>
        <p:nvSpPr>
          <p:cNvPr id="4" name="Slayt Numarası Yer Tutucusu 3">
            <a:extLst>
              <a:ext uri="{FF2B5EF4-FFF2-40B4-BE49-F238E27FC236}">
                <a16:creationId xmlns="" xmlns:a16="http://schemas.microsoft.com/office/drawing/2014/main" id="{C4A912DF-3FAF-4695-9625-78A9A9B519A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18</a:t>
            </a:fld>
            <a:endParaRPr lang="en"/>
          </a:p>
        </p:txBody>
      </p:sp>
      <p:sp>
        <p:nvSpPr>
          <p:cNvPr id="6" name="Unvan 1">
            <a:extLst>
              <a:ext uri="{FF2B5EF4-FFF2-40B4-BE49-F238E27FC236}">
                <a16:creationId xmlns="" xmlns:a16="http://schemas.microsoft.com/office/drawing/2014/main" id="{80FCA2AB-F892-452E-A7ED-D324FD2E745F}"/>
              </a:ext>
            </a:extLst>
          </p:cNvPr>
          <p:cNvSpPr>
            <a:spLocks noGrp="1"/>
          </p:cNvSpPr>
          <p:nvPr>
            <p:ph type="title"/>
          </p:nvPr>
        </p:nvSpPr>
        <p:spPr>
          <a:xfrm>
            <a:off x="144075" y="559475"/>
            <a:ext cx="2142000" cy="2630400"/>
          </a:xfrm>
        </p:spPr>
        <p:txBody>
          <a:bodyPr/>
          <a:lstStyle/>
          <a:p>
            <a:r>
              <a:rPr lang="tr-TR" sz="2400" b="1" dirty="0">
                <a:latin typeface="Calibri" panose="020F0502020204030204" pitchFamily="34" charset="0"/>
                <a:cs typeface="Calibri" panose="020F0502020204030204" pitchFamily="34" charset="0"/>
              </a:rPr>
              <a:t>MESLEKİ VE TEKNİK EĞİTİM NEDEN ÖNEMLİDİR?</a:t>
            </a:r>
            <a:endParaRPr lang="tr-TR" sz="2400" b="1" dirty="0"/>
          </a:p>
        </p:txBody>
      </p:sp>
    </p:spTree>
    <p:extLst>
      <p:ext uri="{BB962C8B-B14F-4D97-AF65-F5344CB8AC3E}">
        <p14:creationId xmlns:p14="http://schemas.microsoft.com/office/powerpoint/2010/main" xmlns="" val="514462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57BB7E13-938A-4FC1-893B-1769BB6DC857}"/>
              </a:ext>
            </a:extLst>
          </p:cNvPr>
          <p:cNvSpPr>
            <a:spLocks noGrp="1"/>
          </p:cNvSpPr>
          <p:nvPr>
            <p:ph type="title"/>
          </p:nvPr>
        </p:nvSpPr>
        <p:spPr>
          <a:xfrm>
            <a:off x="144075" y="811663"/>
            <a:ext cx="2142000" cy="2378212"/>
          </a:xfrm>
        </p:spPr>
        <p:txBody>
          <a:bodyPr/>
          <a:lstStyle/>
          <a:p>
            <a:r>
              <a:rPr lang="tr-TR" altLang="tr-TR" sz="2400" b="1" dirty="0">
                <a:solidFill>
                  <a:schemeClr val="bg1"/>
                </a:solidFill>
                <a:latin typeface="Calibri" panose="020F0502020204030204" pitchFamily="34" charset="0"/>
                <a:cs typeface="Calibri" panose="020F0502020204030204" pitchFamily="34" charset="0"/>
              </a:rPr>
              <a:t>MESLEKİ VE TEKNİK ANADOLU LİSESİ PROGRAMLARI</a:t>
            </a:r>
            <a:r>
              <a:rPr lang="tr-TR" altLang="tr-TR" sz="2400" b="1" dirty="0">
                <a:solidFill>
                  <a:schemeClr val="accent2"/>
                </a:solidFill>
                <a:latin typeface="Calibri" panose="020F0502020204030204" pitchFamily="34" charset="0"/>
                <a:cs typeface="Calibri" panose="020F0502020204030204" pitchFamily="34" charset="0"/>
              </a:rPr>
              <a:t/>
            </a:r>
            <a:br>
              <a:rPr lang="tr-TR" altLang="tr-TR" sz="2400" b="1" dirty="0">
                <a:solidFill>
                  <a:schemeClr val="accent2"/>
                </a:solidFill>
                <a:latin typeface="Calibri" panose="020F0502020204030204" pitchFamily="34" charset="0"/>
                <a:cs typeface="Calibri" panose="020F0502020204030204" pitchFamily="34" charset="0"/>
              </a:rPr>
            </a:br>
            <a:endParaRPr lang="tr-TR" sz="2400" dirty="0"/>
          </a:p>
        </p:txBody>
      </p:sp>
      <p:sp>
        <p:nvSpPr>
          <p:cNvPr id="3" name="Metin Yer Tutucusu 2">
            <a:extLst>
              <a:ext uri="{FF2B5EF4-FFF2-40B4-BE49-F238E27FC236}">
                <a16:creationId xmlns="" xmlns:a16="http://schemas.microsoft.com/office/drawing/2014/main" id="{DCDAAB3E-FC3F-4580-919F-E8FF8F59C8E6}"/>
              </a:ext>
            </a:extLst>
          </p:cNvPr>
          <p:cNvSpPr>
            <a:spLocks noGrp="1"/>
          </p:cNvSpPr>
          <p:nvPr>
            <p:ph type="body" idx="1"/>
          </p:nvPr>
        </p:nvSpPr>
        <p:spPr>
          <a:xfrm>
            <a:off x="2555776" y="418063"/>
            <a:ext cx="5638399" cy="3882637"/>
          </a:xfrm>
        </p:spPr>
        <p:txBody>
          <a:bodyPr/>
          <a:lstStyle/>
          <a:p>
            <a:pPr marL="285750" indent="-285750" algn="just">
              <a:lnSpc>
                <a:spcPct val="150000"/>
              </a:lnSpc>
              <a:buFont typeface="Arial" charset="0"/>
              <a:buChar char="•"/>
            </a:pPr>
            <a:r>
              <a:rPr lang="tr-TR" altLang="tr-TR" sz="1800" b="1" dirty="0">
                <a:solidFill>
                  <a:srgbClr val="FF0000"/>
                </a:solidFill>
                <a:latin typeface="Calibri" panose="020F0502020204030204" pitchFamily="34" charset="0"/>
                <a:cs typeface="Calibri" panose="020F0502020204030204" pitchFamily="34" charset="0"/>
              </a:rPr>
              <a:t>Anadolu Meslek Programı:</a:t>
            </a:r>
            <a:r>
              <a:rPr lang="tr-TR" altLang="tr-TR" sz="1800" b="1" dirty="0">
                <a:latin typeface="Calibri" panose="020F0502020204030204" pitchFamily="34" charset="0"/>
                <a:cs typeface="Calibri" panose="020F0502020204030204" pitchFamily="34" charset="0"/>
              </a:rPr>
              <a:t> Bir mesleğe yönelik bilgi ve becerilerin yanında genel bilgi dersleri yer almaktadır. </a:t>
            </a:r>
          </a:p>
          <a:p>
            <a:pPr marL="285750" indent="-285750" algn="just">
              <a:lnSpc>
                <a:spcPct val="150000"/>
              </a:lnSpc>
              <a:buFont typeface="Arial" charset="0"/>
              <a:buChar char="•"/>
            </a:pPr>
            <a:r>
              <a:rPr lang="tr-TR" altLang="tr-TR" sz="1800" b="1" dirty="0">
                <a:solidFill>
                  <a:srgbClr val="FF0000"/>
                </a:solidFill>
                <a:latin typeface="Calibri" panose="020F0502020204030204" pitchFamily="34" charset="0"/>
                <a:cs typeface="Calibri" panose="020F0502020204030204" pitchFamily="34" charset="0"/>
              </a:rPr>
              <a:t>Anadolu Teknik Programı: </a:t>
            </a:r>
            <a:r>
              <a:rPr lang="tr-TR" altLang="tr-TR" sz="1800" b="1" dirty="0">
                <a:solidFill>
                  <a:schemeClr val="tx1"/>
                </a:solidFill>
                <a:latin typeface="Calibri" panose="020F0502020204030204" pitchFamily="34" charset="0"/>
                <a:cs typeface="Calibri" panose="020F0502020204030204" pitchFamily="34" charset="0"/>
              </a:rPr>
              <a:t>Bir</a:t>
            </a:r>
            <a:r>
              <a:rPr lang="tr-TR" altLang="tr-TR" sz="1800" b="1" dirty="0">
                <a:latin typeface="Calibri" panose="020F0502020204030204" pitchFamily="34" charset="0"/>
                <a:cs typeface="Calibri" panose="020F0502020204030204" pitchFamily="34" charset="0"/>
              </a:rPr>
              <a:t> mesleğe yönelik bilgi ve becerilerin yanında matematik, fizik, kimya ve biyoloji dersleri 4 yıl boyunca ağırlıklı olarak verilmektedir. </a:t>
            </a:r>
          </a:p>
          <a:p>
            <a:pPr marL="285750" indent="-285750" algn="just">
              <a:lnSpc>
                <a:spcPct val="150000"/>
              </a:lnSpc>
              <a:buFont typeface="Arial" charset="0"/>
              <a:buChar char="•"/>
            </a:pPr>
            <a:r>
              <a:rPr lang="tr-TR" altLang="tr-TR" sz="1800" b="1" dirty="0">
                <a:solidFill>
                  <a:schemeClr val="accent5"/>
                </a:solidFill>
                <a:latin typeface="Calibri" panose="020F0502020204030204" pitchFamily="34" charset="0"/>
                <a:cs typeface="Calibri" panose="020F0502020204030204" pitchFamily="34" charset="0"/>
              </a:rPr>
              <a:t>Her iki programda da 10. sınıfta mesleki alan eğitimi, 11. ve 12. sınıfta meslek alanına bağlı olarak dal eğitimi verilir.</a:t>
            </a:r>
          </a:p>
          <a:p>
            <a:pPr marL="285750" indent="-285750" algn="just">
              <a:lnSpc>
                <a:spcPct val="150000"/>
              </a:lnSpc>
              <a:buFont typeface="Arial" charset="0"/>
              <a:buChar char="•"/>
            </a:pPr>
            <a:endParaRPr lang="tr-TR" altLang="tr-TR" sz="1600" b="1" dirty="0">
              <a:latin typeface="Calibri" panose="020F0502020204030204" pitchFamily="34" charset="0"/>
              <a:cs typeface="Calibri" panose="020F0502020204030204" pitchFamily="34" charset="0"/>
            </a:endParaRPr>
          </a:p>
          <a:p>
            <a:pPr marL="914400" lvl="2" indent="0">
              <a:spcBef>
                <a:spcPts val="0"/>
              </a:spcBef>
              <a:buNone/>
              <a:defRPr/>
            </a:pPr>
            <a:endParaRPr lang="tr-TR" altLang="tr-TR" sz="1600" dirty="0">
              <a:latin typeface="Calibri" panose="020F0502020204030204" pitchFamily="34" charset="0"/>
              <a:cs typeface="Calibri" panose="020F0502020204030204" pitchFamily="34" charset="0"/>
            </a:endParaRPr>
          </a:p>
        </p:txBody>
      </p:sp>
      <p:sp>
        <p:nvSpPr>
          <p:cNvPr id="4" name="Slayt Numarası Yer Tutucusu 3">
            <a:extLst>
              <a:ext uri="{FF2B5EF4-FFF2-40B4-BE49-F238E27FC236}">
                <a16:creationId xmlns="" xmlns:a16="http://schemas.microsoft.com/office/drawing/2014/main" id="{53B35942-E79B-4F3F-A2E0-B06C2568AB5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19</a:t>
            </a:fld>
            <a:endParaRPr lang="en"/>
          </a:p>
        </p:txBody>
      </p:sp>
    </p:spTree>
    <p:extLst>
      <p:ext uri="{BB962C8B-B14F-4D97-AF65-F5344CB8AC3E}">
        <p14:creationId xmlns:p14="http://schemas.microsoft.com/office/powerpoint/2010/main" xmlns="" val="1512879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38C49639-927E-4E70-B9F0-81C5B57D1D57}"/>
              </a:ext>
            </a:extLst>
          </p:cNvPr>
          <p:cNvSpPr>
            <a:spLocks noGrp="1"/>
          </p:cNvSpPr>
          <p:nvPr>
            <p:ph type="title"/>
          </p:nvPr>
        </p:nvSpPr>
        <p:spPr/>
        <p:txBody>
          <a:bodyPr/>
          <a:lstStyle/>
          <a:p>
            <a:r>
              <a:rPr lang="tr-TR" sz="2800" b="1" dirty="0">
                <a:latin typeface="Calibri" panose="020F0502020204030204" pitchFamily="34" charset="0"/>
                <a:cs typeface="Calibri" panose="020F0502020204030204" pitchFamily="34" charset="0"/>
              </a:rPr>
              <a:t>Öncelikle kendimize soralım!!!!</a:t>
            </a:r>
            <a:br>
              <a:rPr lang="tr-TR" sz="2800" b="1" dirty="0">
                <a:latin typeface="Calibri" panose="020F0502020204030204" pitchFamily="34" charset="0"/>
                <a:cs typeface="Calibri" panose="020F0502020204030204" pitchFamily="34" charset="0"/>
              </a:rPr>
            </a:br>
            <a:endParaRPr lang="tr-TR" sz="2800" dirty="0"/>
          </a:p>
        </p:txBody>
      </p:sp>
      <p:graphicFrame>
        <p:nvGraphicFramePr>
          <p:cNvPr id="7" name="Diyagram 6">
            <a:extLst>
              <a:ext uri="{FF2B5EF4-FFF2-40B4-BE49-F238E27FC236}">
                <a16:creationId xmlns="" xmlns:a16="http://schemas.microsoft.com/office/drawing/2014/main" id="{1632450D-1CD7-408C-827D-A290E5A4EBED}"/>
              </a:ext>
            </a:extLst>
          </p:cNvPr>
          <p:cNvGraphicFramePr/>
          <p:nvPr>
            <p:extLst>
              <p:ext uri="{D42A27DB-BD31-4B8C-83A1-F6EECF244321}">
                <p14:modId xmlns:p14="http://schemas.microsoft.com/office/powerpoint/2010/main" xmlns="" val="4134417750"/>
              </p:ext>
            </p:extLst>
          </p:nvPr>
        </p:nvGraphicFramePr>
        <p:xfrm>
          <a:off x="2416468" y="627533"/>
          <a:ext cx="5701516" cy="40979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ayt Numarası Yer Tutucusu 4">
            <a:extLst>
              <a:ext uri="{FF2B5EF4-FFF2-40B4-BE49-F238E27FC236}">
                <a16:creationId xmlns="" xmlns:a16="http://schemas.microsoft.com/office/drawing/2014/main" id="{A89D32CD-3D2C-497A-BDCD-8430686CDD6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2</a:t>
            </a:fld>
            <a:endParaRPr lang="en"/>
          </a:p>
        </p:txBody>
      </p:sp>
    </p:spTree>
    <p:extLst>
      <p:ext uri="{BB962C8B-B14F-4D97-AF65-F5344CB8AC3E}">
        <p14:creationId xmlns:p14="http://schemas.microsoft.com/office/powerpoint/2010/main" xmlns="" val="526209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1" name="Google Shape;411;p18"/>
          <p:cNvSpPr txBox="1">
            <a:spLocks noGrp="1"/>
          </p:cNvSpPr>
          <p:nvPr>
            <p:ph type="ctrTitle"/>
          </p:nvPr>
        </p:nvSpPr>
        <p:spPr>
          <a:xfrm>
            <a:off x="2987824" y="1275606"/>
            <a:ext cx="3269976" cy="2520280"/>
          </a:xfrm>
          <a:prstGeom prst="rect">
            <a:avLst/>
          </a:prstGeom>
        </p:spPr>
        <p:txBody>
          <a:bodyPr spcFirstLastPara="1" wrap="square" lIns="91425" tIns="91425" rIns="91425" bIns="91425" anchor="b" anchorCtr="0">
            <a:noAutofit/>
          </a:bodyPr>
          <a:lstStyle/>
          <a:p>
            <a:pPr lvl="0"/>
            <a:r>
              <a:rPr lang="tr-TR" dirty="0"/>
              <a:t/>
            </a:r>
            <a:br>
              <a:rPr lang="tr-TR" dirty="0"/>
            </a:br>
            <a:r>
              <a:rPr lang="tr-TR" dirty="0"/>
              <a:t/>
            </a:r>
            <a:br>
              <a:rPr lang="tr-TR" dirty="0"/>
            </a:br>
            <a:r>
              <a:rPr lang="tr-TR" dirty="0"/>
              <a:t/>
            </a:r>
            <a:br>
              <a:rPr lang="tr-TR" dirty="0"/>
            </a:br>
            <a:r>
              <a:rPr lang="tr-TR" b="1" dirty="0"/>
              <a:t>Mesleki ve Teknik Anadolu lisesini kimler tercih etmelidir?</a:t>
            </a:r>
            <a:endParaRPr b="1" dirty="0">
              <a:solidFill>
                <a:srgbClr val="4A5C65"/>
              </a:solidFill>
            </a:endParaRPr>
          </a:p>
        </p:txBody>
      </p:sp>
      <p:graphicFrame>
        <p:nvGraphicFramePr>
          <p:cNvPr id="4" name="Diyagram 3"/>
          <p:cNvGraphicFramePr/>
          <p:nvPr>
            <p:extLst/>
          </p:nvPr>
        </p:nvGraphicFramePr>
        <p:xfrm>
          <a:off x="1691680" y="4803998"/>
          <a:ext cx="6096000" cy="52716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22"/>
        <p:cNvGrpSpPr/>
        <p:nvPr/>
      </p:nvGrpSpPr>
      <p:grpSpPr>
        <a:xfrm>
          <a:off x="0" y="0"/>
          <a:ext cx="0" cy="0"/>
          <a:chOff x="0" y="0"/>
          <a:chExt cx="0" cy="0"/>
        </a:xfrm>
      </p:grpSpPr>
      <p:sp>
        <p:nvSpPr>
          <p:cNvPr id="425" name="Google Shape;425;p20"/>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21</a:t>
            </a:fld>
            <a:endParaRPr/>
          </a:p>
        </p:txBody>
      </p:sp>
      <p:sp>
        <p:nvSpPr>
          <p:cNvPr id="2" name="Dikdörtgen 1"/>
          <p:cNvSpPr/>
          <p:nvPr/>
        </p:nvSpPr>
        <p:spPr>
          <a:xfrm>
            <a:off x="2555776" y="811663"/>
            <a:ext cx="5832648" cy="3477875"/>
          </a:xfrm>
          <a:prstGeom prst="rect">
            <a:avLst/>
          </a:prstGeom>
        </p:spPr>
        <p:txBody>
          <a:bodyPr wrap="square">
            <a:spAutoFit/>
          </a:bodyPr>
          <a:lstStyle/>
          <a:p>
            <a:pPr marL="342900" indent="-342900" algn="just">
              <a:buFont typeface="Arial" panose="020B0604020202020204" pitchFamily="34" charset="0"/>
              <a:buChar char="•"/>
            </a:pPr>
            <a:r>
              <a:rPr lang="tr-TR" sz="2000" b="1" dirty="0">
                <a:solidFill>
                  <a:schemeClr val="tx1"/>
                </a:solidFill>
                <a:latin typeface="Calibri" panose="020F0502020204030204" pitchFamily="34" charset="0"/>
                <a:ea typeface="Tahoma" pitchFamily="34" charset="0"/>
                <a:cs typeface="Calibri" panose="020F0502020204030204" pitchFamily="34" charset="0"/>
              </a:rPr>
              <a:t>Hem akademik hem mesleki yönelimine örgün eğitim aracılığıyla devam etmek isteyen öğrenciler,</a:t>
            </a:r>
          </a:p>
          <a:p>
            <a:pPr marL="342900" indent="-342900" algn="just">
              <a:buFont typeface="Arial" panose="020B0604020202020204" pitchFamily="34" charset="0"/>
              <a:buChar char="•"/>
            </a:pPr>
            <a:r>
              <a:rPr lang="tr-TR" sz="2000" b="1" dirty="0">
                <a:solidFill>
                  <a:schemeClr val="tx1"/>
                </a:solidFill>
                <a:latin typeface="Calibri" panose="020F0502020204030204" pitchFamily="34" charset="0"/>
                <a:ea typeface="Tahoma" pitchFamily="34" charset="0"/>
                <a:cs typeface="Calibri" panose="020F0502020204030204" pitchFamily="34" charset="0"/>
              </a:rPr>
              <a:t>Seçtiği meslek üzerine lise itibariyle teorik ve uygulamalı olarak eğitim görüp kendisini geliştirmek isteyen öğrenciler,</a:t>
            </a:r>
          </a:p>
          <a:p>
            <a:pPr marL="342900" indent="-342900" algn="just">
              <a:buFont typeface="Arial" panose="020B0604020202020204" pitchFamily="34" charset="0"/>
              <a:buChar char="•"/>
            </a:pPr>
            <a:r>
              <a:rPr lang="tr-TR" sz="2000" b="1" dirty="0">
                <a:solidFill>
                  <a:schemeClr val="tx1"/>
                </a:solidFill>
                <a:latin typeface="Calibri" panose="020F0502020204030204" pitchFamily="34" charset="0"/>
                <a:ea typeface="Tahoma" pitchFamily="34" charset="0"/>
                <a:cs typeface="Calibri" panose="020F0502020204030204" pitchFamily="34" charset="0"/>
              </a:rPr>
              <a:t>Erken yaşta meslek sahibi olup iş hayatına nitelikli çalışan olarak başlamak isteyen öğrenciler,</a:t>
            </a:r>
          </a:p>
          <a:p>
            <a:pPr marL="342900" indent="-342900" algn="just">
              <a:buFont typeface="Arial" panose="020B0604020202020204" pitchFamily="34" charset="0"/>
              <a:buChar char="•"/>
            </a:pPr>
            <a:r>
              <a:rPr lang="tr-TR" sz="2000" b="1" dirty="0">
                <a:solidFill>
                  <a:schemeClr val="tx1"/>
                </a:solidFill>
                <a:latin typeface="Calibri" panose="020F0502020204030204" pitchFamily="34" charset="0"/>
                <a:ea typeface="Tahoma" pitchFamily="34" charset="0"/>
                <a:cs typeface="Calibri" panose="020F0502020204030204" pitchFamily="34" charset="0"/>
              </a:rPr>
              <a:t>Meslek liselerine tanınan üniversiteye giriş imkanlarından faydalanıp üniversiteye yerleşmek isteyen öğrenciler, tercih edebilirler.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9D7B7740-64F0-4BE1-851D-E73871532962}"/>
              </a:ext>
            </a:extLst>
          </p:cNvPr>
          <p:cNvSpPr>
            <a:spLocks noGrp="1"/>
          </p:cNvSpPr>
          <p:nvPr>
            <p:ph type="title"/>
          </p:nvPr>
        </p:nvSpPr>
        <p:spPr/>
        <p:txBody>
          <a:bodyPr/>
          <a:lstStyle/>
          <a:p>
            <a:r>
              <a:rPr lang="tr-TR" altLang="tr-TR" sz="2800" b="1" dirty="0">
                <a:solidFill>
                  <a:schemeClr val="bg1"/>
                </a:solidFill>
                <a:latin typeface="Calibri" panose="020F0502020204030204" pitchFamily="34" charset="0"/>
                <a:cs typeface="Calibri" panose="020F0502020204030204" pitchFamily="34" charset="0"/>
              </a:rPr>
              <a:t>Mesleki Eğitim Merkezleri</a:t>
            </a:r>
            <a:br>
              <a:rPr lang="tr-TR" altLang="tr-TR" sz="2800" b="1" dirty="0">
                <a:solidFill>
                  <a:schemeClr val="bg1"/>
                </a:solidFill>
                <a:latin typeface="Calibri" panose="020F0502020204030204" pitchFamily="34" charset="0"/>
                <a:cs typeface="Calibri" panose="020F0502020204030204" pitchFamily="34" charset="0"/>
              </a:rPr>
            </a:br>
            <a:endParaRPr lang="tr-TR" sz="2800" dirty="0">
              <a:solidFill>
                <a:schemeClr val="bg1"/>
              </a:solidFill>
              <a:latin typeface="Calibri" panose="020F0502020204030204" pitchFamily="34" charset="0"/>
              <a:cs typeface="Calibri" panose="020F0502020204030204" pitchFamily="34" charset="0"/>
            </a:endParaRPr>
          </a:p>
        </p:txBody>
      </p:sp>
      <p:sp>
        <p:nvSpPr>
          <p:cNvPr id="3" name="Metin Yer Tutucusu 2">
            <a:extLst>
              <a:ext uri="{FF2B5EF4-FFF2-40B4-BE49-F238E27FC236}">
                <a16:creationId xmlns="" xmlns:a16="http://schemas.microsoft.com/office/drawing/2014/main" id="{AC39A528-C924-45AF-B1C5-D78AB51DE3F1}"/>
              </a:ext>
            </a:extLst>
          </p:cNvPr>
          <p:cNvSpPr>
            <a:spLocks noGrp="1"/>
          </p:cNvSpPr>
          <p:nvPr>
            <p:ph type="body" idx="1"/>
          </p:nvPr>
        </p:nvSpPr>
        <p:spPr>
          <a:xfrm>
            <a:off x="2051720" y="559474"/>
            <a:ext cx="6142455" cy="3956491"/>
          </a:xfrm>
        </p:spPr>
        <p:txBody>
          <a:bodyPr/>
          <a:lstStyle/>
          <a:p>
            <a:pPr algn="just">
              <a:lnSpc>
                <a:spcPct val="150000"/>
              </a:lnSpc>
              <a:defRPr/>
            </a:pPr>
            <a:r>
              <a:rPr lang="tr-TR" altLang="tr-TR" sz="1600" b="1" dirty="0">
                <a:latin typeface="Calibri" panose="020F0502020204030204" pitchFamily="34" charset="0"/>
                <a:cs typeface="Calibri" panose="020F0502020204030204" pitchFamily="34" charset="0"/>
              </a:rPr>
              <a:t>Mesleki eğitim merkezlerinde kalfalık ve ustalık eğitimi almak üzere öğrenci kaydı yapılmaktadır.</a:t>
            </a:r>
          </a:p>
          <a:p>
            <a:pPr marL="400050" lvl="1" indent="0" algn="just">
              <a:lnSpc>
                <a:spcPct val="150000"/>
              </a:lnSpc>
              <a:buFontTx/>
              <a:buNone/>
              <a:defRPr/>
            </a:pPr>
            <a:r>
              <a:rPr lang="tr-TR" altLang="tr-TR" sz="1600" b="1" u="sng" dirty="0">
                <a:latin typeface="Calibri" panose="020F0502020204030204" pitchFamily="34" charset="0"/>
                <a:cs typeface="Calibri" panose="020F0502020204030204" pitchFamily="34" charset="0"/>
              </a:rPr>
              <a:t>Mesleki eğitim merkezi programlarına kayıt şartları:</a:t>
            </a:r>
          </a:p>
          <a:p>
            <a:pPr marL="0" indent="0" algn="just">
              <a:lnSpc>
                <a:spcPct val="150000"/>
              </a:lnSpc>
              <a:buFontTx/>
              <a:buNone/>
              <a:defRPr/>
            </a:pPr>
            <a:r>
              <a:rPr lang="tr-TR" altLang="tr-TR" sz="1600" b="1" dirty="0">
                <a:latin typeface="Calibri" panose="020F0502020204030204" pitchFamily="34" charset="0"/>
                <a:cs typeface="Calibri" panose="020F0502020204030204" pitchFamily="34" charset="0"/>
              </a:rPr>
              <a:t>	a) En az ortaokul veya imam-hatip ortaokulu mezunu            olmak.</a:t>
            </a:r>
          </a:p>
          <a:p>
            <a:pPr marL="0" indent="0" algn="just">
              <a:lnSpc>
                <a:spcPct val="150000"/>
              </a:lnSpc>
              <a:buFontTx/>
              <a:buNone/>
              <a:defRPr/>
            </a:pPr>
            <a:r>
              <a:rPr lang="tr-TR" altLang="tr-TR" sz="1600" b="1" dirty="0">
                <a:latin typeface="Calibri" panose="020F0502020204030204" pitchFamily="34" charset="0"/>
                <a:cs typeface="Calibri" panose="020F0502020204030204" pitchFamily="34" charset="0"/>
              </a:rPr>
              <a:t>	b) Bünyesi ve sağlık durumu gireceği mesleğin gerektirdiği işleri yapmaya uygun olmak.</a:t>
            </a:r>
            <a:endParaRPr lang="tr-TR" sz="1600" b="1" dirty="0">
              <a:latin typeface="Calibri" panose="020F0502020204030204" pitchFamily="34" charset="0"/>
              <a:cs typeface="Calibri" panose="020F0502020204030204" pitchFamily="34" charset="0"/>
            </a:endParaRPr>
          </a:p>
          <a:p>
            <a:pPr algn="just">
              <a:lnSpc>
                <a:spcPct val="150000"/>
              </a:lnSpc>
              <a:defRPr/>
            </a:pPr>
            <a:r>
              <a:rPr lang="tr-TR" sz="1600" b="1" dirty="0">
                <a:latin typeface="Calibri" panose="020F0502020204030204" pitchFamily="34" charset="0"/>
                <a:cs typeface="Calibri" panose="020F0502020204030204" pitchFamily="34" charset="0"/>
              </a:rPr>
              <a:t>Mesleki eğitimi merkezi programı öğrencileri; öğrenci statüsünde olup, her türlü öğrencilik haklarından yararlanır.</a:t>
            </a:r>
            <a:endParaRPr lang="tr-TR" altLang="tr-TR" sz="1600" b="1" dirty="0">
              <a:solidFill>
                <a:srgbClr val="000000"/>
              </a:solidFill>
              <a:latin typeface="Calibri" panose="020F0502020204030204" pitchFamily="34" charset="0"/>
              <a:cs typeface="Calibri" panose="020F0502020204030204" pitchFamily="34" charset="0"/>
            </a:endParaRPr>
          </a:p>
          <a:p>
            <a:endParaRPr lang="tr-TR" sz="1100" dirty="0"/>
          </a:p>
        </p:txBody>
      </p:sp>
      <p:sp>
        <p:nvSpPr>
          <p:cNvPr id="4" name="Slayt Numarası Yer Tutucusu 3">
            <a:extLst>
              <a:ext uri="{FF2B5EF4-FFF2-40B4-BE49-F238E27FC236}">
                <a16:creationId xmlns="" xmlns:a16="http://schemas.microsoft.com/office/drawing/2014/main" id="{2BAFC31A-3766-4240-96BD-467F70DA9A1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22</a:t>
            </a:fld>
            <a:endParaRPr lang="en"/>
          </a:p>
        </p:txBody>
      </p:sp>
    </p:spTree>
    <p:extLst>
      <p:ext uri="{BB962C8B-B14F-4D97-AF65-F5344CB8AC3E}">
        <p14:creationId xmlns:p14="http://schemas.microsoft.com/office/powerpoint/2010/main" xmlns="" val="1501965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D31B0A8E-3F65-43C6-AF6C-B4175FEE682B}"/>
              </a:ext>
            </a:extLst>
          </p:cNvPr>
          <p:cNvSpPr>
            <a:spLocks noGrp="1"/>
          </p:cNvSpPr>
          <p:nvPr>
            <p:ph type="title"/>
          </p:nvPr>
        </p:nvSpPr>
        <p:spPr/>
        <p:txBody>
          <a:bodyPr/>
          <a:lstStyle/>
          <a:p>
            <a:r>
              <a:rPr lang="tr-TR" altLang="tr-TR" sz="2800" b="1" dirty="0">
                <a:solidFill>
                  <a:schemeClr val="bg1"/>
                </a:solidFill>
                <a:latin typeface="Calibri" panose="020F0502020204030204" pitchFamily="34" charset="0"/>
                <a:cs typeface="Calibri" panose="020F0502020204030204" pitchFamily="34" charset="0"/>
              </a:rPr>
              <a:t>Mesleki Eğitim Merkezleri</a:t>
            </a:r>
            <a:endParaRPr lang="tr-TR" sz="2800" dirty="0">
              <a:solidFill>
                <a:schemeClr val="bg1"/>
              </a:solidFill>
            </a:endParaRPr>
          </a:p>
        </p:txBody>
      </p:sp>
      <p:sp>
        <p:nvSpPr>
          <p:cNvPr id="3" name="Metin Yer Tutucusu 2">
            <a:extLst>
              <a:ext uri="{FF2B5EF4-FFF2-40B4-BE49-F238E27FC236}">
                <a16:creationId xmlns="" xmlns:a16="http://schemas.microsoft.com/office/drawing/2014/main" id="{C66B0B92-B34E-4BCD-BFDB-5FDC5D3E0707}"/>
              </a:ext>
            </a:extLst>
          </p:cNvPr>
          <p:cNvSpPr>
            <a:spLocks noGrp="1"/>
          </p:cNvSpPr>
          <p:nvPr>
            <p:ph type="body" idx="1"/>
          </p:nvPr>
        </p:nvSpPr>
        <p:spPr>
          <a:xfrm>
            <a:off x="2195736" y="267495"/>
            <a:ext cx="5998439" cy="4033206"/>
          </a:xfrm>
        </p:spPr>
        <p:txBody>
          <a:bodyPr/>
          <a:lstStyle/>
          <a:p>
            <a:pPr algn="just">
              <a:lnSpc>
                <a:spcPct val="150000"/>
              </a:lnSpc>
              <a:defRPr/>
            </a:pPr>
            <a:endParaRPr lang="tr-TR" sz="1400" b="1" dirty="0">
              <a:latin typeface="Calibri" panose="020F0502020204030204" pitchFamily="34" charset="0"/>
              <a:cs typeface="Calibri" panose="020F0502020204030204" pitchFamily="34" charset="0"/>
            </a:endParaRPr>
          </a:p>
          <a:p>
            <a:pPr algn="just">
              <a:lnSpc>
                <a:spcPct val="150000"/>
              </a:lnSpc>
              <a:defRPr/>
            </a:pPr>
            <a:r>
              <a:rPr lang="tr-TR" sz="1800" b="1" dirty="0">
                <a:latin typeface="Calibri" panose="020F0502020204030204" pitchFamily="34" charset="0"/>
                <a:cs typeface="Calibri" panose="020F0502020204030204" pitchFamily="34" charset="0"/>
              </a:rPr>
              <a:t>Mesleki eğitim merkezlerindeki öğrenciler artık istemeleri durumunda mesleki eğitim merkezlerine geldikleri günlerde fark derslerini alabilecekler ve bu sayede lise diplomasına sahip olabileceklerdir.</a:t>
            </a:r>
            <a:endParaRPr lang="tr-TR" altLang="tr-TR" sz="1800" b="1" dirty="0">
              <a:latin typeface="Calibri" panose="020F0502020204030204" pitchFamily="34" charset="0"/>
              <a:cs typeface="Calibri" panose="020F0502020204030204" pitchFamily="34" charset="0"/>
            </a:endParaRPr>
          </a:p>
          <a:p>
            <a:pPr algn="just">
              <a:lnSpc>
                <a:spcPct val="150000"/>
              </a:lnSpc>
              <a:defRPr/>
            </a:pPr>
            <a:r>
              <a:rPr lang="tr-TR" sz="1800" b="1" dirty="0">
                <a:latin typeface="Calibri" panose="020F0502020204030204" pitchFamily="34" charset="0"/>
                <a:cs typeface="Calibri" panose="020F0502020204030204" pitchFamily="34" charset="0"/>
              </a:rPr>
              <a:t>Mesleki eğitim merkezi programlarına devam eden öğrenciler, 10. sınıftan itibaren her ders yılı sonunda yılsonu beceri sınavına alınır. 11. sınıfın sonunda girilen beceri sınavı kalfalık, 12. sınıfın sonunda girilen beceri sınavı ustalık sınavı olarak uygulanır. </a:t>
            </a:r>
          </a:p>
          <a:p>
            <a:endParaRPr lang="tr-TR" sz="1050" dirty="0">
              <a:latin typeface="Calibri" panose="020F0502020204030204" pitchFamily="34" charset="0"/>
              <a:cs typeface="Calibri" panose="020F0502020204030204" pitchFamily="34" charset="0"/>
            </a:endParaRPr>
          </a:p>
        </p:txBody>
      </p:sp>
      <p:sp>
        <p:nvSpPr>
          <p:cNvPr id="4" name="Slayt Numarası Yer Tutucusu 3">
            <a:extLst>
              <a:ext uri="{FF2B5EF4-FFF2-40B4-BE49-F238E27FC236}">
                <a16:creationId xmlns="" xmlns:a16="http://schemas.microsoft.com/office/drawing/2014/main" id="{6237D655-554F-46C7-8E4C-932AF98D7B4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23</a:t>
            </a:fld>
            <a:endParaRPr lang="en"/>
          </a:p>
        </p:txBody>
      </p:sp>
    </p:spTree>
    <p:extLst>
      <p:ext uri="{BB962C8B-B14F-4D97-AF65-F5344CB8AC3E}">
        <p14:creationId xmlns:p14="http://schemas.microsoft.com/office/powerpoint/2010/main" xmlns="" val="20643260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47477CA1-D96C-487E-BB64-0C014B78F330}"/>
              </a:ext>
            </a:extLst>
          </p:cNvPr>
          <p:cNvSpPr>
            <a:spLocks noGrp="1"/>
          </p:cNvSpPr>
          <p:nvPr>
            <p:ph type="title"/>
          </p:nvPr>
        </p:nvSpPr>
        <p:spPr/>
        <p:txBody>
          <a:bodyPr/>
          <a:lstStyle/>
          <a:p>
            <a:r>
              <a:rPr lang="tr-TR" sz="2400" b="1" dirty="0"/>
              <a:t>ANADOLU İMAM HATİP LİSELERİ</a:t>
            </a:r>
          </a:p>
        </p:txBody>
      </p:sp>
      <p:sp>
        <p:nvSpPr>
          <p:cNvPr id="3" name="Metin Yer Tutucusu 2">
            <a:extLst>
              <a:ext uri="{FF2B5EF4-FFF2-40B4-BE49-F238E27FC236}">
                <a16:creationId xmlns="" xmlns:a16="http://schemas.microsoft.com/office/drawing/2014/main" id="{3CF12196-ABA3-4454-8E99-A976D07359C8}"/>
              </a:ext>
            </a:extLst>
          </p:cNvPr>
          <p:cNvSpPr>
            <a:spLocks noGrp="1"/>
          </p:cNvSpPr>
          <p:nvPr>
            <p:ph type="body" idx="1"/>
          </p:nvPr>
        </p:nvSpPr>
        <p:spPr>
          <a:xfrm>
            <a:off x="2901875" y="699542"/>
            <a:ext cx="5292300" cy="3601158"/>
          </a:xfrm>
        </p:spPr>
        <p:txBody>
          <a:bodyPr/>
          <a:lstStyle/>
          <a:p>
            <a:pPr marL="274320" indent="-274320">
              <a:buFont typeface="Wingdings 2"/>
              <a:buChar char=""/>
              <a:defRPr/>
            </a:pPr>
            <a:r>
              <a:rPr lang="tr-TR" b="1" dirty="0">
                <a:latin typeface="Calibri" panose="020F0502020204030204" pitchFamily="34" charset="0"/>
                <a:cs typeface="Calibri" panose="020F0502020204030204" pitchFamily="34" charset="0"/>
              </a:rPr>
              <a:t>Ö</a:t>
            </a:r>
            <a:r>
              <a:rPr lang="tr-TR" b="1" dirty="0" smtClean="0">
                <a:latin typeface="Calibri" panose="020F0502020204030204" pitchFamily="34" charset="0"/>
                <a:cs typeface="Calibri" panose="020F0502020204030204" pitchFamily="34" charset="0"/>
              </a:rPr>
              <a:t>ğrencileri </a:t>
            </a:r>
            <a:r>
              <a:rPr lang="tr-TR" b="1" dirty="0">
                <a:latin typeface="Calibri" panose="020F0502020204030204" pitchFamily="34" charset="0"/>
                <a:cs typeface="Calibri" panose="020F0502020204030204" pitchFamily="34" charset="0"/>
              </a:rPr>
              <a:t>hem mesleğe hem de yükseköğretime hazırlayan ortaöğretim kurumlarıdır.</a:t>
            </a:r>
          </a:p>
          <a:p>
            <a:pPr marL="274320" indent="-274320">
              <a:buFont typeface="Wingdings 2"/>
              <a:buChar char=""/>
              <a:defRPr/>
            </a:pPr>
            <a:r>
              <a:rPr lang="tr-TR" b="1" dirty="0">
                <a:latin typeface="Calibri" panose="020F0502020204030204" pitchFamily="34" charset="0"/>
                <a:cs typeface="Calibri" panose="020F0502020204030204" pitchFamily="34" charset="0"/>
              </a:rPr>
              <a:t>Öğrenim süresi 4 yıldır.</a:t>
            </a:r>
          </a:p>
          <a:p>
            <a:pPr marL="274320" indent="-274320">
              <a:buFont typeface="Wingdings 2"/>
              <a:buChar char=""/>
              <a:defRPr/>
            </a:pPr>
            <a:r>
              <a:rPr lang="tr-TR" b="1" dirty="0">
                <a:latin typeface="Calibri" panose="020F0502020204030204" pitchFamily="34" charset="0"/>
                <a:cs typeface="Calibri" panose="020F0502020204030204" pitchFamily="34" charset="0"/>
              </a:rPr>
              <a:t> Bazı okullar sadece kız ya da sadece erkek öğrenci alırken, bazıları da hem kız hem erkek öğrenci alır. Tercihte bulunurken mutlaka okulların özel koşullarını göz önünde bulundurunuz.</a:t>
            </a:r>
          </a:p>
          <a:p>
            <a:pPr marL="274320" indent="-274320">
              <a:buFont typeface="Wingdings 2"/>
              <a:buChar char=""/>
              <a:defRPr/>
            </a:pPr>
            <a:endParaRPr lang="tr-TR" b="1" dirty="0"/>
          </a:p>
          <a:p>
            <a:endParaRPr lang="tr-TR" b="1" dirty="0"/>
          </a:p>
        </p:txBody>
      </p:sp>
      <p:sp>
        <p:nvSpPr>
          <p:cNvPr id="4" name="Slayt Numarası Yer Tutucusu 3">
            <a:extLst>
              <a:ext uri="{FF2B5EF4-FFF2-40B4-BE49-F238E27FC236}">
                <a16:creationId xmlns="" xmlns:a16="http://schemas.microsoft.com/office/drawing/2014/main" id="{E1CC1C19-0561-40E6-9902-D4A8D3CB6EF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24</a:t>
            </a:fld>
            <a:endParaRPr lang="en"/>
          </a:p>
        </p:txBody>
      </p:sp>
    </p:spTree>
    <p:extLst>
      <p:ext uri="{BB962C8B-B14F-4D97-AF65-F5344CB8AC3E}">
        <p14:creationId xmlns:p14="http://schemas.microsoft.com/office/powerpoint/2010/main" xmlns="" val="21414871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57"/>
        <p:cNvGrpSpPr/>
        <p:nvPr/>
      </p:nvGrpSpPr>
      <p:grpSpPr>
        <a:xfrm>
          <a:off x="0" y="0"/>
          <a:ext cx="0" cy="0"/>
          <a:chOff x="0" y="0"/>
          <a:chExt cx="0" cy="0"/>
        </a:xfrm>
      </p:grpSpPr>
      <p:sp>
        <p:nvSpPr>
          <p:cNvPr id="458" name="Google Shape;458;p23"/>
          <p:cNvSpPr txBox="1">
            <a:spLocks noGrp="1"/>
          </p:cNvSpPr>
          <p:nvPr>
            <p:ph type="title"/>
          </p:nvPr>
        </p:nvSpPr>
        <p:spPr>
          <a:xfrm>
            <a:off x="144075" y="559475"/>
            <a:ext cx="2142000" cy="2630400"/>
          </a:xfrm>
          <a:prstGeom prst="rect">
            <a:avLst/>
          </a:prstGeom>
        </p:spPr>
        <p:txBody>
          <a:bodyPr spcFirstLastPara="1" wrap="square" lIns="91425" tIns="91425" rIns="91425" bIns="91425" anchor="ctr" anchorCtr="0">
            <a:noAutofit/>
          </a:bodyPr>
          <a:lstStyle/>
          <a:p>
            <a:pPr lvl="0" algn="ctr"/>
            <a:r>
              <a:rPr lang="tr-TR" sz="3600" b="1" dirty="0">
                <a:solidFill>
                  <a:schemeClr val="bg1"/>
                </a:solidFill>
                <a:latin typeface="Calibri" panose="020F0502020204030204" pitchFamily="34" charset="0"/>
                <a:cs typeface="Calibri" panose="020F0502020204030204" pitchFamily="34" charset="0"/>
              </a:rPr>
              <a:t>ANADOLU LİSESİ</a:t>
            </a:r>
            <a:endParaRPr sz="3600" b="1" dirty="0">
              <a:solidFill>
                <a:schemeClr val="bg1"/>
              </a:solidFill>
              <a:latin typeface="Calibri" panose="020F0502020204030204" pitchFamily="34" charset="0"/>
              <a:cs typeface="Calibri" panose="020F0502020204030204" pitchFamily="34" charset="0"/>
            </a:endParaRPr>
          </a:p>
        </p:txBody>
      </p:sp>
      <p:sp>
        <p:nvSpPr>
          <p:cNvPr id="459" name="Google Shape;459;p23"/>
          <p:cNvSpPr txBox="1">
            <a:spLocks noGrp="1"/>
          </p:cNvSpPr>
          <p:nvPr>
            <p:ph type="body" idx="1"/>
          </p:nvPr>
        </p:nvSpPr>
        <p:spPr>
          <a:xfrm>
            <a:off x="2411760" y="418063"/>
            <a:ext cx="5976664" cy="4169911"/>
          </a:xfrm>
          <a:prstGeom prst="rect">
            <a:avLst/>
          </a:prstGeom>
        </p:spPr>
        <p:txBody>
          <a:bodyPr spcFirstLastPara="1" wrap="square" lIns="91425" tIns="91425" rIns="91425" bIns="91425" anchor="t" anchorCtr="0">
            <a:noAutofit/>
          </a:bodyPr>
          <a:lstStyle/>
          <a:p>
            <a:pPr>
              <a:buClr>
                <a:schemeClr val="accent3"/>
              </a:buClr>
              <a:buFont typeface="Wingdings" pitchFamily="2" charset="2"/>
              <a:buChar char="§"/>
            </a:pPr>
            <a:r>
              <a:rPr lang="tr-TR" sz="2000" dirty="0">
                <a:latin typeface="Calibri" panose="020F0502020204030204" pitchFamily="34" charset="0"/>
                <a:cs typeface="Calibri" panose="020F0502020204030204" pitchFamily="34" charset="0"/>
              </a:rPr>
              <a:t>Öğrenim süresi 4 yıldır.</a:t>
            </a:r>
          </a:p>
          <a:p>
            <a:pPr>
              <a:buClr>
                <a:schemeClr val="accent3"/>
              </a:buClr>
              <a:buFont typeface="Wingdings" pitchFamily="2" charset="2"/>
              <a:buChar char="§"/>
            </a:pPr>
            <a:r>
              <a:rPr lang="tr-TR" sz="2000" dirty="0">
                <a:latin typeface="Calibri" panose="020F0502020204030204" pitchFamily="34" charset="0"/>
                <a:cs typeface="Calibri" panose="020F0502020204030204" pitchFamily="34" charset="0"/>
              </a:rPr>
              <a:t>Sözel,  sayısal, eşit ağırlık ve dil bölümleri bulunmaktadır. </a:t>
            </a:r>
          </a:p>
          <a:p>
            <a:pPr>
              <a:buClr>
                <a:schemeClr val="accent3"/>
              </a:buClr>
              <a:buFont typeface="Wingdings" pitchFamily="2" charset="2"/>
              <a:buChar char="§"/>
            </a:pPr>
            <a:r>
              <a:rPr lang="tr-TR" sz="2000" dirty="0">
                <a:latin typeface="Calibri" panose="020F0502020204030204" pitchFamily="34" charset="0"/>
                <a:cs typeface="Calibri" panose="020F0502020204030204" pitchFamily="34" charset="0"/>
              </a:rPr>
              <a:t>Anadolu lisesinden mezun olan öğrenciler sözel, sayısal, eşit ağırlık ve dil bölümlerinden öğrenci alan programlara yerleşebilmektedir.</a:t>
            </a:r>
          </a:p>
          <a:p>
            <a:pPr marL="0" indent="0" algn="ctr">
              <a:buNone/>
            </a:pPr>
            <a:r>
              <a:rPr lang="tr-TR" sz="2000" dirty="0">
                <a:solidFill>
                  <a:srgbClr val="FF0000"/>
                </a:solidFill>
                <a:latin typeface="Calibri" panose="020F0502020204030204" pitchFamily="34" charset="0"/>
                <a:cs typeface="Calibri" panose="020F0502020204030204" pitchFamily="34" charset="0"/>
              </a:rPr>
              <a:t>***</a:t>
            </a:r>
            <a:r>
              <a:rPr lang="tr-TR" sz="2000" b="1" dirty="0">
                <a:solidFill>
                  <a:srgbClr val="FF0000"/>
                </a:solidFill>
                <a:latin typeface="Calibri" panose="020F0502020204030204" pitchFamily="34" charset="0"/>
                <a:cs typeface="Calibri" panose="020F0502020204030204" pitchFamily="34" charset="0"/>
              </a:rPr>
              <a:t>DİKKAT;ANADOLU LİSELERİ LİSE DÖNEMİNDE MESLEK KAZANDIRMADIĞI İÇİN AKADEMİK EĞİTİM HEDEFİ OLAN ÖĞRENCİLER İÇİN UYGUN OLAN OKULLARDIR.TERCİH EDERKEN BU DURUMUN GÖZ  ÖNÜNDE BULUNDURULMASI DOĞRU TERCİH AÇISINDAN ÖNEMLİDİR.!!!</a:t>
            </a:r>
          </a:p>
          <a:p>
            <a:pPr marL="0" lvl="0" indent="0" algn="l" rtl="0">
              <a:spcBef>
                <a:spcPts val="600"/>
              </a:spcBef>
              <a:spcAft>
                <a:spcPts val="0"/>
              </a:spcAft>
              <a:buNone/>
            </a:pPr>
            <a:endParaRPr dirty="0"/>
          </a:p>
        </p:txBody>
      </p:sp>
      <p:sp>
        <p:nvSpPr>
          <p:cNvPr id="462" name="Google Shape;462;p23"/>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p>
            <a:fld id="{00000000-1234-1234-1234-123412341234}" type="slidenum">
              <a:rPr lang="en">
                <a:solidFill>
                  <a:srgbClr val="A6BCC9"/>
                </a:solidFill>
              </a:rPr>
              <a:pPr/>
              <a:t>25</a:t>
            </a:fld>
            <a:endParaRPr>
              <a:solidFill>
                <a:srgbClr val="A6BCC9"/>
              </a:solidFill>
            </a:endParaRPr>
          </a:p>
        </p:txBody>
      </p:sp>
    </p:spTree>
    <p:extLst>
      <p:ext uri="{BB962C8B-B14F-4D97-AF65-F5344CB8AC3E}">
        <p14:creationId xmlns:p14="http://schemas.microsoft.com/office/powerpoint/2010/main" xmlns="" val="24112149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1" name="Google Shape;411;p18"/>
          <p:cNvSpPr txBox="1">
            <a:spLocks noGrp="1"/>
          </p:cNvSpPr>
          <p:nvPr>
            <p:ph type="ctrTitle"/>
          </p:nvPr>
        </p:nvSpPr>
        <p:spPr>
          <a:xfrm>
            <a:off x="2699792" y="1203598"/>
            <a:ext cx="3816424" cy="2592288"/>
          </a:xfrm>
          <a:prstGeom prst="rect">
            <a:avLst/>
          </a:prstGeom>
        </p:spPr>
        <p:txBody>
          <a:bodyPr spcFirstLastPara="1" wrap="square" lIns="91425" tIns="91425" rIns="91425" bIns="91425" anchor="b" anchorCtr="0">
            <a:noAutofit/>
          </a:bodyPr>
          <a:lstStyle/>
          <a:p>
            <a:pPr lvl="0"/>
            <a:r>
              <a:rPr lang="tr-TR" sz="4800" b="1" dirty="0">
                <a:solidFill>
                  <a:srgbClr val="FF0000"/>
                </a:solidFill>
                <a:latin typeface="Calibri" panose="020F0502020204030204" pitchFamily="34" charset="0"/>
                <a:cs typeface="Calibri" panose="020F0502020204030204" pitchFamily="34" charset="0"/>
              </a:rPr>
              <a:t>YETENEK SINAVI İLE ÖĞRENCİ ALAN LİSELER</a:t>
            </a:r>
            <a:endParaRPr sz="4800" dirty="0">
              <a:solidFill>
                <a:srgbClr val="4A5C65"/>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2854826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22"/>
        <p:cNvGrpSpPr/>
        <p:nvPr/>
      </p:nvGrpSpPr>
      <p:grpSpPr>
        <a:xfrm>
          <a:off x="0" y="0"/>
          <a:ext cx="0" cy="0"/>
          <a:chOff x="0" y="0"/>
          <a:chExt cx="0" cy="0"/>
        </a:xfrm>
      </p:grpSpPr>
      <p:sp>
        <p:nvSpPr>
          <p:cNvPr id="424" name="Google Shape;424;p20"/>
          <p:cNvSpPr txBox="1">
            <a:spLocks noGrp="1"/>
          </p:cNvSpPr>
          <p:nvPr>
            <p:ph type="body" idx="1"/>
          </p:nvPr>
        </p:nvSpPr>
        <p:spPr>
          <a:xfrm>
            <a:off x="2771800" y="559475"/>
            <a:ext cx="5688632" cy="3741225"/>
          </a:xfrm>
          <a:prstGeom prst="rect">
            <a:avLst/>
          </a:prstGeom>
        </p:spPr>
        <p:txBody>
          <a:bodyPr spcFirstLastPara="1" wrap="square" lIns="91425" tIns="91425" rIns="91425" bIns="91425" anchor="t" anchorCtr="0">
            <a:noAutofit/>
          </a:bodyPr>
          <a:lstStyle/>
          <a:p>
            <a:r>
              <a:rPr lang="tr-TR" b="1" dirty="0" smtClean="0">
                <a:solidFill>
                  <a:schemeClr val="accent1">
                    <a:lumMod val="75000"/>
                  </a:schemeClr>
                </a:solidFill>
                <a:latin typeface="Calibri" panose="020F0502020204030204" pitchFamily="34" charset="0"/>
                <a:cs typeface="Calibri" panose="020F0502020204030204" pitchFamily="34" charset="0"/>
              </a:rPr>
              <a:t>GÜZEL </a:t>
            </a:r>
            <a:r>
              <a:rPr lang="tr-TR" b="1" dirty="0">
                <a:solidFill>
                  <a:schemeClr val="accent1">
                    <a:lumMod val="75000"/>
                  </a:schemeClr>
                </a:solidFill>
                <a:latin typeface="Calibri" panose="020F0502020204030204" pitchFamily="34" charset="0"/>
                <a:cs typeface="Calibri" panose="020F0502020204030204" pitchFamily="34" charset="0"/>
              </a:rPr>
              <a:t>SANATLAR LİSELERİ</a:t>
            </a:r>
          </a:p>
          <a:p>
            <a:r>
              <a:rPr lang="tr-TR" b="1" dirty="0">
                <a:solidFill>
                  <a:schemeClr val="accent1">
                    <a:lumMod val="75000"/>
                  </a:schemeClr>
                </a:solidFill>
                <a:latin typeface="Calibri" panose="020F0502020204030204" pitchFamily="34" charset="0"/>
                <a:cs typeface="Calibri" panose="020F0502020204030204" pitchFamily="34" charset="0"/>
              </a:rPr>
              <a:t>SPOR </a:t>
            </a:r>
            <a:r>
              <a:rPr lang="tr-TR" b="1" dirty="0" smtClean="0">
                <a:solidFill>
                  <a:schemeClr val="accent1">
                    <a:lumMod val="75000"/>
                  </a:schemeClr>
                </a:solidFill>
                <a:latin typeface="Calibri" panose="020F0502020204030204" pitchFamily="34" charset="0"/>
                <a:cs typeface="Calibri" panose="020F0502020204030204" pitchFamily="34" charset="0"/>
              </a:rPr>
              <a:t>LİSELERİ</a:t>
            </a:r>
            <a:endParaRPr lang="tr-TR" b="1" dirty="0">
              <a:latin typeface="Calibri" panose="020F0502020204030204" pitchFamily="34" charset="0"/>
              <a:cs typeface="Calibri" panose="020F0502020204030204" pitchFamily="34" charset="0"/>
            </a:endParaRPr>
          </a:p>
          <a:p>
            <a:pPr marL="101600" indent="0">
              <a:buNone/>
            </a:pPr>
            <a:r>
              <a:rPr lang="tr-TR" b="1" dirty="0">
                <a:solidFill>
                  <a:srgbClr val="FF0000"/>
                </a:solidFill>
                <a:latin typeface="Calibri" panose="020F0502020204030204" pitchFamily="34" charset="0"/>
                <a:cs typeface="Calibri" panose="020F0502020204030204" pitchFamily="34" charset="0"/>
              </a:rPr>
              <a:t>BAŞVURU </a:t>
            </a:r>
            <a:r>
              <a:rPr lang="tr-TR" b="1" dirty="0" smtClean="0">
                <a:solidFill>
                  <a:srgbClr val="FF0000"/>
                </a:solidFill>
                <a:latin typeface="Calibri" panose="020F0502020204030204" pitchFamily="34" charset="0"/>
                <a:cs typeface="Calibri" panose="020F0502020204030204" pitchFamily="34" charset="0"/>
              </a:rPr>
              <a:t>KOŞULLARI</a:t>
            </a:r>
          </a:p>
          <a:p>
            <a:pPr marL="101600" indent="0">
              <a:buNone/>
            </a:pPr>
            <a:r>
              <a:rPr lang="tr-TR" sz="1600" dirty="0"/>
              <a:t>Yetenek sınavında 50 (elli) ve üzerinde puan alanların; yetenek sınavının % 70' ile ortaokul başarı puanının %30'u alınarak 100 (yüz) tam puan üzerinden puan üstünlüğüne göre değerlendirme ve sıralama yapılacaktır. </a:t>
            </a:r>
            <a:endParaRPr lang="tr-TR" sz="1600" b="1" dirty="0">
              <a:solidFill>
                <a:srgbClr val="FF0000"/>
              </a:solidFill>
              <a:latin typeface="Calibri" panose="020F0502020204030204" pitchFamily="34" charset="0"/>
              <a:cs typeface="Calibri" panose="020F0502020204030204" pitchFamily="34" charset="0"/>
            </a:endParaRPr>
          </a:p>
          <a:p>
            <a:pPr>
              <a:buFont typeface="Wingdings" panose="05000000000000000000" pitchFamily="2" charset="2"/>
              <a:buChar char="§"/>
            </a:pPr>
            <a:r>
              <a:rPr lang="tr-TR" sz="1600" b="1" dirty="0">
                <a:latin typeface="Calibri" panose="020F0502020204030204" pitchFamily="34" charset="0"/>
                <a:cs typeface="Calibri" panose="020F0502020204030204" pitchFamily="34" charset="0"/>
              </a:rPr>
              <a:t>YETENEK SINAVI PUANI   (%70)</a:t>
            </a:r>
          </a:p>
          <a:p>
            <a:pPr>
              <a:buFont typeface="Wingdings" panose="05000000000000000000" pitchFamily="2" charset="2"/>
              <a:buChar char="§"/>
            </a:pPr>
            <a:r>
              <a:rPr lang="tr-TR" sz="1600" b="1" dirty="0">
                <a:latin typeface="Calibri" panose="020F0502020204030204" pitchFamily="34" charset="0"/>
                <a:cs typeface="Calibri" panose="020F0502020204030204" pitchFamily="34" charset="0"/>
              </a:rPr>
              <a:t>ORTAÖĞRETİM BAŞARI PUANI(6-7-8 ORTALAMASI) (%30)</a:t>
            </a:r>
          </a:p>
          <a:p>
            <a:pPr>
              <a:buFont typeface="Wingdings" panose="05000000000000000000" pitchFamily="2" charset="2"/>
              <a:buChar char="§"/>
            </a:pPr>
            <a:r>
              <a:rPr lang="tr-TR" sz="1600" b="1" dirty="0">
                <a:latin typeface="Calibri" panose="020F0502020204030204" pitchFamily="34" charset="0"/>
                <a:cs typeface="Calibri" panose="020F0502020204030204" pitchFamily="34" charset="0"/>
              </a:rPr>
              <a:t>BAŞVURULAR HAZİRAN AYINDA ÖĞRENCİ VELİSİ TARAFINDAN  OKULLARA ÖNKAYIT YÖNTEMİYLE YAPILMAKTADIR.</a:t>
            </a:r>
          </a:p>
          <a:p>
            <a:pPr marL="457200" lvl="0" indent="-355600" algn="l" rtl="0">
              <a:spcBef>
                <a:spcPts val="0"/>
              </a:spcBef>
              <a:spcAft>
                <a:spcPts val="0"/>
              </a:spcAft>
              <a:buSzPts val="2000"/>
              <a:buChar char="○"/>
            </a:pPr>
            <a:endParaRPr sz="1600" dirty="0"/>
          </a:p>
        </p:txBody>
      </p:sp>
      <p:sp>
        <p:nvSpPr>
          <p:cNvPr id="425" name="Google Shape;425;p20"/>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27</a:t>
            </a:fld>
            <a:endParaRPr/>
          </a:p>
        </p:txBody>
      </p:sp>
      <p:sp>
        <p:nvSpPr>
          <p:cNvPr id="5" name="Google Shape;411;p18">
            <a:extLst>
              <a:ext uri="{FF2B5EF4-FFF2-40B4-BE49-F238E27FC236}">
                <a16:creationId xmlns="" xmlns:a16="http://schemas.microsoft.com/office/drawing/2014/main" id="{FCF947A4-0493-4581-9848-CB1150C672C0}"/>
              </a:ext>
            </a:extLst>
          </p:cNvPr>
          <p:cNvSpPr txBox="1">
            <a:spLocks noGrp="1"/>
          </p:cNvSpPr>
          <p:nvPr>
            <p:ph type="title"/>
          </p:nvPr>
        </p:nvSpPr>
        <p:spPr>
          <a:xfrm>
            <a:off x="250825" y="627063"/>
            <a:ext cx="2143125" cy="2373312"/>
          </a:xfrm>
          <a:prstGeom prst="rect">
            <a:avLst/>
          </a:prstGeom>
        </p:spPr>
        <p:txBody>
          <a:bodyPr spcFirstLastPara="1" wrap="square" lIns="91425" tIns="91425" rIns="91425" bIns="91425" anchor="b" anchorCtr="0">
            <a:noAutofit/>
          </a:bodyPr>
          <a:lstStyle/>
          <a:p>
            <a:pPr lvl="0"/>
            <a:r>
              <a:rPr lang="tr-TR" sz="2800" b="1" dirty="0">
                <a:solidFill>
                  <a:schemeClr val="bg1"/>
                </a:solidFill>
                <a:latin typeface="Calibri" panose="020F0502020204030204" pitchFamily="34" charset="0"/>
                <a:cs typeface="Calibri" panose="020F0502020204030204" pitchFamily="34" charset="0"/>
              </a:rPr>
              <a:t>YETENEK SINAVI İLE ÖĞRENCİ ALAN LİSELER</a:t>
            </a:r>
            <a:endParaRPr sz="28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14514713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2C39C88A-2B56-4F66-85D6-C107DF63F536}"/>
              </a:ext>
            </a:extLst>
          </p:cNvPr>
          <p:cNvSpPr>
            <a:spLocks noGrp="1"/>
          </p:cNvSpPr>
          <p:nvPr>
            <p:ph type="title"/>
          </p:nvPr>
        </p:nvSpPr>
        <p:spPr/>
        <p:txBody>
          <a:bodyPr/>
          <a:lstStyle/>
          <a:p>
            <a:r>
              <a:rPr lang="tr-TR" altLang="tr-TR" sz="2800" b="1" dirty="0" smtClean="0">
                <a:latin typeface="Calibri" panose="020F0502020204030204" pitchFamily="34" charset="0"/>
                <a:cs typeface="Calibri" panose="020F0502020204030204" pitchFamily="34" charset="0"/>
              </a:rPr>
              <a:t>GÜZEL </a:t>
            </a:r>
            <a:r>
              <a:rPr lang="tr-TR" altLang="tr-TR" sz="2800" b="1" dirty="0">
                <a:latin typeface="Calibri" panose="020F0502020204030204" pitchFamily="34" charset="0"/>
                <a:cs typeface="Calibri" panose="020F0502020204030204" pitchFamily="34" charset="0"/>
              </a:rPr>
              <a:t>SANATLAR LİSELERİ</a:t>
            </a:r>
            <a:endParaRPr lang="tr-TR" sz="2800" b="1" dirty="0">
              <a:latin typeface="Calibri" panose="020F0502020204030204" pitchFamily="34" charset="0"/>
              <a:cs typeface="Calibri" panose="020F0502020204030204" pitchFamily="34" charset="0"/>
            </a:endParaRPr>
          </a:p>
        </p:txBody>
      </p:sp>
      <p:sp>
        <p:nvSpPr>
          <p:cNvPr id="3" name="Metin Yer Tutucusu 2">
            <a:extLst>
              <a:ext uri="{FF2B5EF4-FFF2-40B4-BE49-F238E27FC236}">
                <a16:creationId xmlns="" xmlns:a16="http://schemas.microsoft.com/office/drawing/2014/main" id="{8BBF7652-BA92-4D04-AB65-5768B3864603}"/>
              </a:ext>
            </a:extLst>
          </p:cNvPr>
          <p:cNvSpPr>
            <a:spLocks noGrp="1"/>
          </p:cNvSpPr>
          <p:nvPr>
            <p:ph type="body" idx="1"/>
          </p:nvPr>
        </p:nvSpPr>
        <p:spPr>
          <a:xfrm>
            <a:off x="2901875" y="811663"/>
            <a:ext cx="5292300" cy="3489037"/>
          </a:xfrm>
        </p:spPr>
        <p:txBody>
          <a:bodyPr/>
          <a:lstStyle/>
          <a:p>
            <a:pPr algn="just" eaLnBrk="1" hangingPunct="1">
              <a:lnSpc>
                <a:spcPct val="90000"/>
              </a:lnSpc>
            </a:pPr>
            <a:r>
              <a:rPr lang="tr-TR" altLang="tr-TR" dirty="0">
                <a:latin typeface="Calibri" panose="020F0502020204030204" pitchFamily="34" charset="0"/>
                <a:cs typeface="Calibri" panose="020F0502020204030204" pitchFamily="34" charset="0"/>
              </a:rPr>
              <a:t>Anadolu Güzel Sanatlar Liseleri, yetenekli olan öğrencilerin yaratıcı, yapıcı ve yorum yeteneklerini geliştirmek, öğrencileri yetenekleri doğrultusunda araştırıcı ve geliştirici çalışmalara yöneltmektir. </a:t>
            </a:r>
          </a:p>
          <a:p>
            <a:pPr algn="just" eaLnBrk="1" hangingPunct="1">
              <a:lnSpc>
                <a:spcPct val="90000"/>
              </a:lnSpc>
            </a:pPr>
            <a:r>
              <a:rPr lang="tr-TR" altLang="tr-TR" dirty="0">
                <a:latin typeface="Calibri" panose="020F0502020204030204" pitchFamily="34" charset="0"/>
                <a:cs typeface="Calibri" panose="020F0502020204030204" pitchFamily="34" charset="0"/>
              </a:rPr>
              <a:t>Öğrenim süresi 4 yıl olan karma okullardır.</a:t>
            </a:r>
          </a:p>
          <a:p>
            <a:pPr algn="just" eaLnBrk="1" hangingPunct="1">
              <a:lnSpc>
                <a:spcPct val="80000"/>
              </a:lnSpc>
            </a:pPr>
            <a:r>
              <a:rPr lang="tr-TR" altLang="tr-TR" dirty="0">
                <a:latin typeface="Calibri" panose="020F0502020204030204" pitchFamily="34" charset="0"/>
                <a:cs typeface="Calibri" panose="020F0502020204030204" pitchFamily="34" charset="0"/>
              </a:rPr>
              <a:t>Anadolu Güzel Sanatlar Liselerinde Fonetik (Müzik), Plastik Sanatlar (</a:t>
            </a:r>
            <a:r>
              <a:rPr lang="tr-TR" altLang="tr-TR" dirty="0" err="1">
                <a:latin typeface="Calibri" panose="020F0502020204030204" pitchFamily="34" charset="0"/>
                <a:cs typeface="Calibri" panose="020F0502020204030204" pitchFamily="34" charset="0"/>
              </a:rPr>
              <a:t>Resim,Heykel</a:t>
            </a:r>
            <a:r>
              <a:rPr lang="tr-TR" altLang="tr-TR" dirty="0">
                <a:latin typeface="Calibri" panose="020F0502020204030204" pitchFamily="34" charset="0"/>
                <a:cs typeface="Calibri" panose="020F0502020204030204" pitchFamily="34" charset="0"/>
              </a:rPr>
              <a:t>), Drama (Sahne ve Görüntü) sanatları bölümleri vardır. </a:t>
            </a:r>
          </a:p>
          <a:p>
            <a:pPr algn="just" eaLnBrk="1" hangingPunct="1">
              <a:lnSpc>
                <a:spcPct val="80000"/>
              </a:lnSpc>
            </a:pPr>
            <a:r>
              <a:rPr lang="tr-TR" altLang="tr-TR" dirty="0">
                <a:latin typeface="Calibri" panose="020F0502020204030204" pitchFamily="34" charset="0"/>
                <a:cs typeface="Calibri" panose="020F0502020204030204" pitchFamily="34" charset="0"/>
              </a:rPr>
              <a:t>Bu okullara yetenek sınavı ile öğrenci alınmaktadır. </a:t>
            </a:r>
          </a:p>
          <a:p>
            <a:endParaRPr lang="tr-TR" dirty="0"/>
          </a:p>
        </p:txBody>
      </p:sp>
      <p:sp>
        <p:nvSpPr>
          <p:cNvPr id="4" name="Slayt Numarası Yer Tutucusu 3">
            <a:extLst>
              <a:ext uri="{FF2B5EF4-FFF2-40B4-BE49-F238E27FC236}">
                <a16:creationId xmlns="" xmlns:a16="http://schemas.microsoft.com/office/drawing/2014/main" id="{4A210FAA-7FAF-43C1-800D-D27B0182B31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28</a:t>
            </a:fld>
            <a:endParaRPr lang="en"/>
          </a:p>
        </p:txBody>
      </p:sp>
    </p:spTree>
    <p:extLst>
      <p:ext uri="{BB962C8B-B14F-4D97-AF65-F5344CB8AC3E}">
        <p14:creationId xmlns:p14="http://schemas.microsoft.com/office/powerpoint/2010/main" xmlns="" val="1923162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DC708DE5-17F1-4DD1-991E-2F32B0CC84EA}"/>
              </a:ext>
            </a:extLst>
          </p:cNvPr>
          <p:cNvSpPr>
            <a:spLocks noGrp="1"/>
          </p:cNvSpPr>
          <p:nvPr>
            <p:ph type="title"/>
          </p:nvPr>
        </p:nvSpPr>
        <p:spPr/>
        <p:txBody>
          <a:bodyPr/>
          <a:lstStyle/>
          <a:p>
            <a:r>
              <a:rPr lang="tr-TR" altLang="tr-TR" sz="3600" b="1" dirty="0">
                <a:latin typeface="Calibri" panose="020F0502020204030204" pitchFamily="34" charset="0"/>
                <a:cs typeface="Calibri" panose="020F0502020204030204" pitchFamily="34" charset="0"/>
              </a:rPr>
              <a:t>SPOR LİSELERİ</a:t>
            </a:r>
            <a:endParaRPr lang="tr-TR" sz="3600" b="1" dirty="0">
              <a:latin typeface="Calibri" panose="020F0502020204030204" pitchFamily="34" charset="0"/>
              <a:cs typeface="Calibri" panose="020F0502020204030204" pitchFamily="34" charset="0"/>
            </a:endParaRPr>
          </a:p>
        </p:txBody>
      </p:sp>
      <p:sp>
        <p:nvSpPr>
          <p:cNvPr id="3" name="Metin Yer Tutucusu 2">
            <a:extLst>
              <a:ext uri="{FF2B5EF4-FFF2-40B4-BE49-F238E27FC236}">
                <a16:creationId xmlns="" xmlns:a16="http://schemas.microsoft.com/office/drawing/2014/main" id="{B68E165F-A8D5-4E7C-863A-9F1D5B1333E6}"/>
              </a:ext>
            </a:extLst>
          </p:cNvPr>
          <p:cNvSpPr>
            <a:spLocks noGrp="1"/>
          </p:cNvSpPr>
          <p:nvPr>
            <p:ph type="body" idx="1"/>
          </p:nvPr>
        </p:nvSpPr>
        <p:spPr/>
        <p:txBody>
          <a:bodyPr/>
          <a:lstStyle/>
          <a:p>
            <a:pPr eaLnBrk="1" hangingPunct="1">
              <a:lnSpc>
                <a:spcPct val="80000"/>
              </a:lnSpc>
              <a:spcAft>
                <a:spcPts val="600"/>
              </a:spcAft>
            </a:pPr>
            <a:r>
              <a:rPr lang="tr-TR" altLang="tr-TR" dirty="0">
                <a:latin typeface="Calibri" panose="020F0502020204030204" pitchFamily="34" charset="0"/>
                <a:cs typeface="Calibri" panose="020F0502020204030204" pitchFamily="34" charset="0"/>
              </a:rPr>
              <a:t>Spor liseleri; beden eğitimi ve sporla ilgili yüksek öğretim kurumlarının bulunduğu; spor lisesi programlarının uygulanabileceği kapalı spor salonu, futbol sahası ve benzeri spor alanları ile yeterli spor araç-gereci bulunan, fizikî alt yapısı uygun olan okullardır. </a:t>
            </a:r>
          </a:p>
          <a:p>
            <a:pPr algn="just" eaLnBrk="1" hangingPunct="1">
              <a:lnSpc>
                <a:spcPct val="80000"/>
              </a:lnSpc>
              <a:spcAft>
                <a:spcPts val="600"/>
              </a:spcAft>
            </a:pPr>
            <a:r>
              <a:rPr lang="tr-TR" altLang="tr-TR" dirty="0">
                <a:latin typeface="Calibri" panose="020F0502020204030204" pitchFamily="34" charset="0"/>
                <a:cs typeface="Calibri" panose="020F0502020204030204" pitchFamily="34" charset="0"/>
              </a:rPr>
              <a:t>Yatılı, gündüzlü ve karma eğitim yapan liselerdir. </a:t>
            </a:r>
          </a:p>
          <a:p>
            <a:pPr algn="just" eaLnBrk="1" hangingPunct="1">
              <a:lnSpc>
                <a:spcPct val="80000"/>
              </a:lnSpc>
              <a:spcAft>
                <a:spcPts val="600"/>
              </a:spcAft>
            </a:pPr>
            <a:r>
              <a:rPr lang="tr-TR" altLang="tr-TR" dirty="0">
                <a:latin typeface="Calibri" panose="020F0502020204030204" pitchFamily="34" charset="0"/>
                <a:cs typeface="Calibri" panose="020F0502020204030204" pitchFamily="34" charset="0"/>
              </a:rPr>
              <a:t>Bu okullara yetenek sınavı ile öğrenci alınmaktadır.</a:t>
            </a:r>
          </a:p>
          <a:p>
            <a:pPr algn="just" eaLnBrk="1" hangingPunct="1">
              <a:lnSpc>
                <a:spcPct val="80000"/>
              </a:lnSpc>
              <a:spcAft>
                <a:spcPts val="600"/>
              </a:spcAft>
            </a:pPr>
            <a:endParaRPr lang="tr-TR" altLang="tr-TR" dirty="0">
              <a:latin typeface="Calibri" panose="020F0502020204030204" pitchFamily="34" charset="0"/>
              <a:cs typeface="Calibri" panose="020F0502020204030204" pitchFamily="34" charset="0"/>
            </a:endParaRPr>
          </a:p>
          <a:p>
            <a:endParaRPr lang="tr-TR" dirty="0"/>
          </a:p>
        </p:txBody>
      </p:sp>
      <p:sp>
        <p:nvSpPr>
          <p:cNvPr id="4" name="Slayt Numarası Yer Tutucusu 3">
            <a:extLst>
              <a:ext uri="{FF2B5EF4-FFF2-40B4-BE49-F238E27FC236}">
                <a16:creationId xmlns="" xmlns:a16="http://schemas.microsoft.com/office/drawing/2014/main" id="{0DCCEA6E-1C3F-4FE0-A521-FD357FBF923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29</a:t>
            </a:fld>
            <a:endParaRPr lang="en"/>
          </a:p>
        </p:txBody>
      </p:sp>
    </p:spTree>
    <p:extLst>
      <p:ext uri="{BB962C8B-B14F-4D97-AF65-F5344CB8AC3E}">
        <p14:creationId xmlns:p14="http://schemas.microsoft.com/office/powerpoint/2010/main" xmlns="" val="1403074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p17"/>
          <p:cNvSpPr txBox="1">
            <a:spLocks noGrp="1"/>
          </p:cNvSpPr>
          <p:nvPr>
            <p:ph type="ctrTitle" idx="4294967295"/>
          </p:nvPr>
        </p:nvSpPr>
        <p:spPr>
          <a:xfrm>
            <a:off x="892649" y="821350"/>
            <a:ext cx="5839591" cy="1159800"/>
          </a:xfrm>
          <a:prstGeom prst="rect">
            <a:avLst/>
          </a:prstGeom>
        </p:spPr>
        <p:txBody>
          <a:bodyPr spcFirstLastPara="1" wrap="square" lIns="91425" tIns="91425" rIns="91425" bIns="91425" anchor="ctr" anchorCtr="0">
            <a:noAutofit/>
          </a:bodyPr>
          <a:lstStyle/>
          <a:p>
            <a:pPr lvl="0"/>
            <a:r>
              <a:rPr lang="tr-TR" sz="4000" b="1" dirty="0">
                <a:latin typeface="Calibri" panose="020F0502020204030204" pitchFamily="34" charset="0"/>
                <a:cs typeface="Calibri" panose="020F0502020204030204" pitchFamily="34" charset="0"/>
              </a:rPr>
              <a:t>Hedef Belirleme</a:t>
            </a:r>
            <a:endParaRPr sz="4000" b="1" dirty="0">
              <a:solidFill>
                <a:srgbClr val="FFB600"/>
              </a:solidFill>
              <a:latin typeface="Calibri" panose="020F0502020204030204" pitchFamily="34" charset="0"/>
              <a:cs typeface="Calibri" panose="020F0502020204030204" pitchFamily="34" charset="0"/>
            </a:endParaRPr>
          </a:p>
        </p:txBody>
      </p:sp>
      <p:sp>
        <p:nvSpPr>
          <p:cNvPr id="404" name="Google Shape;404;p17"/>
          <p:cNvSpPr txBox="1">
            <a:spLocks noGrp="1"/>
          </p:cNvSpPr>
          <p:nvPr>
            <p:ph type="subTitle" idx="4294967295"/>
          </p:nvPr>
        </p:nvSpPr>
        <p:spPr>
          <a:xfrm>
            <a:off x="515594" y="1805391"/>
            <a:ext cx="6593700" cy="2782583"/>
          </a:xfrm>
          <a:prstGeom prst="rect">
            <a:avLst/>
          </a:prstGeom>
        </p:spPr>
        <p:txBody>
          <a:bodyPr spcFirstLastPara="1" wrap="square" lIns="91425" tIns="91425" rIns="91425" bIns="91425" anchor="t" anchorCtr="0">
            <a:noAutofit/>
          </a:bodyPr>
          <a:lstStyle/>
          <a:p>
            <a:pPr marL="0" indent="0" algn="ctr">
              <a:buNone/>
            </a:pPr>
            <a:r>
              <a:rPr lang="tr-TR" sz="2400" b="1" dirty="0">
                <a:solidFill>
                  <a:schemeClr val="bg1"/>
                </a:solidFill>
                <a:latin typeface="Calibri" panose="020F0502020204030204" pitchFamily="34" charset="0"/>
                <a:cs typeface="Calibri" panose="020F0502020204030204" pitchFamily="34" charset="0"/>
              </a:rPr>
              <a:t>Herkesin gelecekte ne olmak, nerede olmak istediğine ve yaşamını nasıl sürdüreceğine ilişkin bir hayali vardır. </a:t>
            </a:r>
            <a:endParaRPr lang="tr-TR" sz="2800" b="1" dirty="0">
              <a:solidFill>
                <a:schemeClr val="bg1"/>
              </a:solidFill>
              <a:latin typeface="Calibri" panose="020F0502020204030204" pitchFamily="34" charset="0"/>
              <a:cs typeface="Calibri" panose="020F0502020204030204" pitchFamily="34" charset="0"/>
            </a:endParaRPr>
          </a:p>
          <a:p>
            <a:pPr marL="0" indent="0" algn="ctr">
              <a:buNone/>
            </a:pPr>
            <a:r>
              <a:rPr lang="tr-TR" sz="2800" b="1" dirty="0">
                <a:solidFill>
                  <a:schemeClr val="bg1"/>
                </a:solidFill>
                <a:latin typeface="Calibri" panose="020F0502020204030204" pitchFamily="34" charset="0"/>
                <a:cs typeface="Calibri" panose="020F0502020204030204" pitchFamily="34" charset="0"/>
              </a:rPr>
              <a:t>KENDİNİZİ SENEYE ,5,10,20 YIL İÇERİSİNDE NEREDE GÖRMEYİ HAYAL EDİYORSUNUZ?? </a:t>
            </a:r>
          </a:p>
          <a:p>
            <a:pPr marL="0" indent="0">
              <a:buNone/>
            </a:pPr>
            <a:r>
              <a:rPr lang="tr-TR" sz="2800" b="1" dirty="0">
                <a:solidFill>
                  <a:schemeClr val="bg1"/>
                </a:solidFill>
                <a:latin typeface="Calibri" panose="020F0502020204030204" pitchFamily="34" charset="0"/>
                <a:cs typeface="Calibri" panose="020F0502020204030204" pitchFamily="34" charset="0"/>
              </a:rPr>
              <a:t>	</a:t>
            </a:r>
          </a:p>
          <a:p>
            <a:pPr marL="0" lvl="0" indent="0" algn="l" rtl="0">
              <a:spcBef>
                <a:spcPts val="600"/>
              </a:spcBef>
              <a:spcAft>
                <a:spcPts val="0"/>
              </a:spcAft>
              <a:buNone/>
            </a:pPr>
            <a:endParaRPr sz="3600" dirty="0">
              <a:solidFill>
                <a:srgbClr val="FFFFFF"/>
              </a:solidFill>
            </a:endParaRPr>
          </a:p>
        </p:txBody>
      </p:sp>
      <p:pic>
        <p:nvPicPr>
          <p:cNvPr id="405" name="Google Shape;405;p17" descr="photo-1434030216411-0b793f4b4173.jpg"/>
          <p:cNvPicPr preferRelativeResize="0"/>
          <p:nvPr/>
        </p:nvPicPr>
        <p:blipFill>
          <a:blip r:embed="rId3">
            <a:alphaModFix/>
          </a:blip>
          <a:stretch>
            <a:fillRect/>
          </a:stretch>
        </p:blipFill>
        <p:spPr>
          <a:xfrm>
            <a:off x="6563658" y="675425"/>
            <a:ext cx="2071500" cy="2071500"/>
          </a:xfrm>
          <a:prstGeom prst="ellipse">
            <a:avLst/>
          </a:prstGeom>
          <a:noFill/>
          <a:ln>
            <a:noFill/>
          </a:ln>
        </p:spPr>
      </p:pic>
      <p:sp>
        <p:nvSpPr>
          <p:cNvPr id="406" name="Google Shape;406;p17"/>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3</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1" name="Google Shape;411;p18"/>
          <p:cNvSpPr txBox="1">
            <a:spLocks noGrp="1"/>
          </p:cNvSpPr>
          <p:nvPr>
            <p:ph type="ctrTitle"/>
          </p:nvPr>
        </p:nvSpPr>
        <p:spPr>
          <a:xfrm>
            <a:off x="2699792" y="1059582"/>
            <a:ext cx="3816424" cy="2736304"/>
          </a:xfrm>
          <a:prstGeom prst="rect">
            <a:avLst/>
          </a:prstGeom>
        </p:spPr>
        <p:txBody>
          <a:bodyPr spcFirstLastPara="1" wrap="square" lIns="91425" tIns="91425" rIns="91425" bIns="91425" anchor="b" anchorCtr="0">
            <a:noAutofit/>
          </a:bodyPr>
          <a:lstStyle/>
          <a:p>
            <a:pPr lvl="0"/>
            <a:r>
              <a:rPr lang="tr-TR" sz="4800" b="1" dirty="0">
                <a:solidFill>
                  <a:srgbClr val="FF0000"/>
                </a:solidFill>
                <a:latin typeface="Calibri" panose="020F0502020204030204" pitchFamily="34" charset="0"/>
                <a:cs typeface="Calibri" panose="020F0502020204030204" pitchFamily="34" charset="0"/>
              </a:rPr>
              <a:t>SINAVLA GİRİLEN LİSELER</a:t>
            </a:r>
            <a:endParaRPr sz="4800" dirty="0">
              <a:solidFill>
                <a:srgbClr val="4A5C65"/>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22081340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a:extLst>
              <a:ext uri="{FF2B5EF4-FFF2-40B4-BE49-F238E27FC236}">
                <a16:creationId xmlns="" xmlns:a16="http://schemas.microsoft.com/office/drawing/2014/main" id="{77DB0415-3E32-4013-9CD2-315BFF6BDBD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31</a:t>
            </a:fld>
            <a:endParaRPr lang="en"/>
          </a:p>
        </p:txBody>
      </p:sp>
      <p:graphicFrame>
        <p:nvGraphicFramePr>
          <p:cNvPr id="3" name="3 İçerik Yer Tutucusu">
            <a:extLst>
              <a:ext uri="{FF2B5EF4-FFF2-40B4-BE49-F238E27FC236}">
                <a16:creationId xmlns="" xmlns:a16="http://schemas.microsoft.com/office/drawing/2014/main" id="{E9CF23C0-3356-4905-B6E0-DAA4F3FE3DA6}"/>
              </a:ext>
            </a:extLst>
          </p:cNvPr>
          <p:cNvGraphicFramePr>
            <a:graphicFrameLocks/>
          </p:cNvGraphicFramePr>
          <p:nvPr>
            <p:extLst>
              <p:ext uri="{D42A27DB-BD31-4B8C-83A1-F6EECF244321}">
                <p14:modId xmlns:p14="http://schemas.microsoft.com/office/powerpoint/2010/main" xmlns="" val="3523610705"/>
              </p:ext>
            </p:extLst>
          </p:nvPr>
        </p:nvGraphicFramePr>
        <p:xfrm>
          <a:off x="1117309" y="811663"/>
          <a:ext cx="7127099" cy="40643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1997248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16"/>
        <p:cNvGrpSpPr/>
        <p:nvPr/>
      </p:nvGrpSpPr>
      <p:grpSpPr>
        <a:xfrm>
          <a:off x="0" y="0"/>
          <a:ext cx="0" cy="0"/>
          <a:chOff x="0" y="0"/>
          <a:chExt cx="0" cy="0"/>
        </a:xfrm>
      </p:grpSpPr>
      <p:sp>
        <p:nvSpPr>
          <p:cNvPr id="417" name="Google Shape;417;p19"/>
          <p:cNvSpPr txBox="1">
            <a:spLocks noGrp="1"/>
          </p:cNvSpPr>
          <p:nvPr>
            <p:ph type="body" idx="1"/>
          </p:nvPr>
        </p:nvSpPr>
        <p:spPr>
          <a:xfrm>
            <a:off x="899592" y="811662"/>
            <a:ext cx="7560840" cy="2767803"/>
          </a:xfrm>
          <a:prstGeom prst="rect">
            <a:avLst/>
          </a:prstGeom>
        </p:spPr>
        <p:txBody>
          <a:bodyPr spcFirstLastPara="1" wrap="square" lIns="91425" tIns="91425" rIns="91425" bIns="91425" anchor="t" anchorCtr="0">
            <a:noAutofit/>
          </a:bodyPr>
          <a:lstStyle/>
          <a:p>
            <a:pPr marL="0" indent="0" algn="l">
              <a:buClr>
                <a:schemeClr val="accent3"/>
              </a:buClr>
              <a:buNone/>
            </a:pPr>
            <a:r>
              <a:rPr lang="tr-TR" sz="2800" b="1" dirty="0">
                <a:solidFill>
                  <a:srgbClr val="FF0000"/>
                </a:solidFill>
                <a:latin typeface="Calibri" panose="020F0502020204030204" pitchFamily="34" charset="0"/>
                <a:cs typeface="Calibri" panose="020F0502020204030204" pitchFamily="34" charset="0"/>
              </a:rPr>
              <a:t>FEN LİSELERİ</a:t>
            </a:r>
          </a:p>
          <a:p>
            <a:pPr algn="l">
              <a:buClr>
                <a:schemeClr val="accent3"/>
              </a:buClr>
              <a:buFont typeface="Wingdings" pitchFamily="2" charset="2"/>
              <a:buChar char="§"/>
            </a:pPr>
            <a:r>
              <a:rPr lang="tr-TR" sz="2000" b="1" dirty="0">
                <a:solidFill>
                  <a:schemeClr val="tx1"/>
                </a:solidFill>
                <a:latin typeface="Calibri" panose="020F0502020204030204" pitchFamily="34" charset="0"/>
                <a:cs typeface="Calibri" panose="020F0502020204030204" pitchFamily="34" charset="0"/>
              </a:rPr>
              <a:t>Matematik ve fen bilimleri alanlarında ilgi ve yeteneği olan öğrencileri üst öğrenime hazırlar.</a:t>
            </a:r>
          </a:p>
          <a:p>
            <a:pPr algn="l">
              <a:buClr>
                <a:schemeClr val="accent3"/>
              </a:buClr>
              <a:buFont typeface="Wingdings" pitchFamily="2" charset="2"/>
              <a:buChar char="§"/>
            </a:pPr>
            <a:r>
              <a:rPr lang="tr-TR" sz="2000" b="1" dirty="0">
                <a:solidFill>
                  <a:schemeClr val="tx1"/>
                </a:solidFill>
                <a:latin typeface="Calibri" panose="020F0502020204030204" pitchFamily="34" charset="0"/>
                <a:cs typeface="Calibri" panose="020F0502020204030204" pitchFamily="34" charset="0"/>
              </a:rPr>
              <a:t>Sadece sayısal bölümü bulunmaktadır. Matematik ve fen derslerine ağırlık  verilir. Bu nedenle akademik başarı önemlidir.</a:t>
            </a:r>
          </a:p>
          <a:p>
            <a:pPr algn="l">
              <a:buClr>
                <a:schemeClr val="accent3"/>
              </a:buClr>
              <a:buFont typeface="Wingdings" pitchFamily="2" charset="2"/>
              <a:buChar char="§"/>
            </a:pPr>
            <a:r>
              <a:rPr lang="tr-TR" sz="2000" b="1" dirty="0">
                <a:solidFill>
                  <a:schemeClr val="tx1"/>
                </a:solidFill>
                <a:latin typeface="Calibri" panose="020F0502020204030204" pitchFamily="34" charset="0"/>
                <a:cs typeface="Calibri" panose="020F0502020204030204" pitchFamily="34" charset="0"/>
              </a:rPr>
              <a:t>Birinci yabancı dili İngilizce’ </a:t>
            </a:r>
            <a:r>
              <a:rPr lang="tr-TR" sz="2000" b="1" dirty="0" err="1">
                <a:solidFill>
                  <a:schemeClr val="tx1"/>
                </a:solidFill>
                <a:latin typeface="Calibri" panose="020F0502020204030204" pitchFamily="34" charset="0"/>
                <a:cs typeface="Calibri" panose="020F0502020204030204" pitchFamily="34" charset="0"/>
              </a:rPr>
              <a:t>dir</a:t>
            </a:r>
            <a:r>
              <a:rPr lang="tr-TR" sz="2000" b="1" dirty="0">
                <a:solidFill>
                  <a:schemeClr val="tx1"/>
                </a:solidFill>
                <a:latin typeface="Calibri" panose="020F0502020204030204" pitchFamily="34" charset="0"/>
                <a:cs typeface="Calibri" panose="020F0502020204030204" pitchFamily="34" charset="0"/>
              </a:rPr>
              <a:t>.</a:t>
            </a:r>
          </a:p>
          <a:p>
            <a:pPr algn="l">
              <a:buClr>
                <a:schemeClr val="accent3"/>
              </a:buClr>
              <a:buFont typeface="Wingdings" pitchFamily="2" charset="2"/>
              <a:buChar char="§"/>
            </a:pPr>
            <a:r>
              <a:rPr lang="tr-TR" sz="2000" b="1" dirty="0">
                <a:solidFill>
                  <a:schemeClr val="tx1"/>
                </a:solidFill>
                <a:latin typeface="Calibri" panose="020F0502020204030204" pitchFamily="34" charset="0"/>
                <a:cs typeface="Calibri" panose="020F0502020204030204" pitchFamily="34" charset="0"/>
              </a:rPr>
              <a:t>Öğrenim süresi 4 yıldır.</a:t>
            </a:r>
          </a:p>
          <a:p>
            <a:pPr algn="l">
              <a:buClr>
                <a:schemeClr val="accent3"/>
              </a:buClr>
              <a:buFont typeface="Wingdings" pitchFamily="2" charset="2"/>
              <a:buChar char="§"/>
            </a:pPr>
            <a:r>
              <a:rPr lang="tr-TR" sz="2000" b="1" dirty="0">
                <a:solidFill>
                  <a:schemeClr val="tx1"/>
                </a:solidFill>
                <a:latin typeface="Calibri" panose="020F0502020204030204" pitchFamily="34" charset="0"/>
                <a:cs typeface="Calibri" panose="020F0502020204030204" pitchFamily="34" charset="0"/>
              </a:rPr>
              <a:t>Mezunlar üniversitelerin daha çok TIP, MÜHENDİSLİK ve temel bilimleri (FİZİK, KİMYA, BİYOLOJİ, </a:t>
            </a:r>
            <a:r>
              <a:rPr lang="tr-TR" sz="2000" b="1" dirty="0">
                <a:solidFill>
                  <a:schemeClr val="tx1"/>
                </a:solidFill>
              </a:rPr>
              <a:t>MATEMATİK) bölümlerinde okumaktadır.</a:t>
            </a:r>
          </a:p>
          <a:p>
            <a:pPr marL="0" lvl="0" indent="0" algn="l" rtl="0">
              <a:spcBef>
                <a:spcPts val="600"/>
              </a:spcBef>
              <a:spcAft>
                <a:spcPts val="1000"/>
              </a:spcAft>
              <a:buNone/>
            </a:pPr>
            <a:endParaRPr sz="2000" dirty="0"/>
          </a:p>
        </p:txBody>
      </p:sp>
      <p:sp>
        <p:nvSpPr>
          <p:cNvPr id="418" name="Google Shape;418;p19"/>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32</a:t>
            </a:fld>
            <a:endParaRPr/>
          </a:p>
        </p:txBody>
      </p:sp>
    </p:spTree>
    <p:extLst>
      <p:ext uri="{BB962C8B-B14F-4D97-AF65-F5344CB8AC3E}">
        <p14:creationId xmlns:p14="http://schemas.microsoft.com/office/powerpoint/2010/main" xmlns="" val="29786821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a:extLst>
              <a:ext uri="{FF2B5EF4-FFF2-40B4-BE49-F238E27FC236}">
                <a16:creationId xmlns="" xmlns:a16="http://schemas.microsoft.com/office/drawing/2014/main" id="{B0150624-25D1-42D8-8BFD-D078F7EA7A9D}"/>
              </a:ext>
            </a:extLst>
          </p:cNvPr>
          <p:cNvSpPr>
            <a:spLocks noGrp="1"/>
          </p:cNvSpPr>
          <p:nvPr>
            <p:ph type="body" idx="1"/>
          </p:nvPr>
        </p:nvSpPr>
        <p:spPr>
          <a:xfrm>
            <a:off x="611560" y="915566"/>
            <a:ext cx="6659700" cy="648072"/>
          </a:xfrm>
        </p:spPr>
        <p:txBody>
          <a:bodyPr/>
          <a:lstStyle/>
          <a:p>
            <a:pPr marL="0" indent="0" algn="l">
              <a:buClr>
                <a:schemeClr val="accent3"/>
              </a:buClr>
              <a:buNone/>
            </a:pPr>
            <a:r>
              <a:rPr lang="tr-TR" sz="2800" b="1" dirty="0">
                <a:solidFill>
                  <a:srgbClr val="FF0000"/>
                </a:solidFill>
                <a:latin typeface="Calibri" panose="020F0502020204030204" pitchFamily="34" charset="0"/>
                <a:cs typeface="Calibri" panose="020F0502020204030204" pitchFamily="34" charset="0"/>
              </a:rPr>
              <a:t>SOSYAL BİLİMLER LİSELERİ</a:t>
            </a:r>
            <a:endParaRPr lang="tr-TR" sz="2800" dirty="0">
              <a:latin typeface="Calibri" panose="020F0502020204030204" pitchFamily="34" charset="0"/>
              <a:cs typeface="Calibri" panose="020F0502020204030204" pitchFamily="34" charset="0"/>
            </a:endParaRPr>
          </a:p>
          <a:p>
            <a:pPr algn="l">
              <a:buClr>
                <a:schemeClr val="accent3"/>
              </a:buClr>
              <a:buFont typeface="Wingdings" pitchFamily="2" charset="2"/>
              <a:buChar char="§"/>
            </a:pPr>
            <a:r>
              <a:rPr lang="tr-TR" sz="2000" b="1" dirty="0">
                <a:latin typeface="Calibri" panose="020F0502020204030204" pitchFamily="34" charset="0"/>
                <a:cs typeface="Calibri" panose="020F0502020204030204" pitchFamily="34" charset="0"/>
              </a:rPr>
              <a:t>Sosyal bilimler alanında ilgi ve yeteneği olan öğrencileri üst öğrenime hazırlar.</a:t>
            </a:r>
          </a:p>
          <a:p>
            <a:pPr algn="l">
              <a:buClr>
                <a:schemeClr val="accent3"/>
              </a:buClr>
              <a:buFont typeface="Wingdings" pitchFamily="2" charset="2"/>
              <a:buChar char="§"/>
            </a:pPr>
            <a:r>
              <a:rPr lang="tr-TR" sz="2000" b="1" dirty="0">
                <a:latin typeface="Calibri" panose="020F0502020204030204" pitchFamily="34" charset="0"/>
                <a:cs typeface="Calibri" panose="020F0502020204030204" pitchFamily="34" charset="0"/>
              </a:rPr>
              <a:t>Öğrenim süresi   ‘Hazırlık + 4 = 5 yıl ‘</a:t>
            </a:r>
          </a:p>
          <a:p>
            <a:pPr algn="l">
              <a:buClr>
                <a:schemeClr val="accent3"/>
              </a:buClr>
              <a:buFont typeface="Wingdings" pitchFamily="2" charset="2"/>
              <a:buChar char="§"/>
            </a:pPr>
            <a:r>
              <a:rPr lang="tr-TR" sz="2000" b="1" dirty="0">
                <a:latin typeface="Calibri" panose="020F0502020204030204" pitchFamily="34" charset="0"/>
                <a:cs typeface="Calibri" panose="020F0502020204030204" pitchFamily="34" charset="0"/>
              </a:rPr>
              <a:t>Birinci yabancı dili İngilizce’ </a:t>
            </a:r>
            <a:r>
              <a:rPr lang="tr-TR" sz="2000" b="1" dirty="0" err="1">
                <a:latin typeface="Calibri" panose="020F0502020204030204" pitchFamily="34" charset="0"/>
                <a:cs typeface="Calibri" panose="020F0502020204030204" pitchFamily="34" charset="0"/>
              </a:rPr>
              <a:t>dir</a:t>
            </a:r>
            <a:r>
              <a:rPr lang="tr-TR" sz="2000" b="1" dirty="0">
                <a:latin typeface="Calibri" panose="020F0502020204030204" pitchFamily="34" charset="0"/>
                <a:cs typeface="Calibri" panose="020F0502020204030204" pitchFamily="34" charset="0"/>
              </a:rPr>
              <a:t>.</a:t>
            </a:r>
          </a:p>
          <a:p>
            <a:pPr algn="l">
              <a:buClr>
                <a:schemeClr val="accent3"/>
              </a:buClr>
              <a:buFont typeface="Wingdings" pitchFamily="2" charset="2"/>
              <a:buChar char="§"/>
            </a:pPr>
            <a:r>
              <a:rPr lang="tr-TR" sz="2000" b="1" dirty="0">
                <a:latin typeface="Calibri" panose="020F0502020204030204" pitchFamily="34" charset="0"/>
                <a:cs typeface="Calibri" panose="020F0502020204030204" pitchFamily="34" charset="0"/>
              </a:rPr>
              <a:t>En az 2 yabancı dil öğretilir.</a:t>
            </a:r>
          </a:p>
          <a:p>
            <a:pPr algn="l">
              <a:buClr>
                <a:schemeClr val="accent3"/>
              </a:buClr>
              <a:buFont typeface="Wingdings" pitchFamily="2" charset="2"/>
              <a:buChar char="§"/>
            </a:pPr>
            <a:r>
              <a:rPr lang="tr-TR" sz="2000" b="1" dirty="0">
                <a:latin typeface="Calibri" panose="020F0502020204030204" pitchFamily="34" charset="0"/>
                <a:cs typeface="Calibri" panose="020F0502020204030204" pitchFamily="34" charset="0"/>
              </a:rPr>
              <a:t>E</a:t>
            </a:r>
            <a:r>
              <a:rPr lang="tr-TR" sz="2000" b="1" dirty="0" smtClean="0">
                <a:latin typeface="Calibri" panose="020F0502020204030204" pitchFamily="34" charset="0"/>
                <a:cs typeface="Calibri" panose="020F0502020204030204" pitchFamily="34" charset="0"/>
              </a:rPr>
              <a:t>şit ağırlık programı </a:t>
            </a:r>
            <a:r>
              <a:rPr lang="tr-TR" sz="2000" b="1" dirty="0">
                <a:latin typeface="Calibri" panose="020F0502020204030204" pitchFamily="34" charset="0"/>
                <a:cs typeface="Calibri" panose="020F0502020204030204" pitchFamily="34" charset="0"/>
              </a:rPr>
              <a:t>uygulanır.</a:t>
            </a:r>
          </a:p>
          <a:p>
            <a:pPr algn="l">
              <a:buFont typeface="Wingdings" pitchFamily="2" charset="2"/>
              <a:buChar char="§"/>
            </a:pPr>
            <a:r>
              <a:rPr lang="tr-TR" sz="2000" b="1" dirty="0">
                <a:latin typeface="Calibri" panose="020F0502020204030204" pitchFamily="34" charset="0"/>
                <a:cs typeface="Calibri" panose="020F0502020204030204" pitchFamily="34" charset="0"/>
              </a:rPr>
              <a:t>Mezun olanlar üniversitenin daha çok ‘ EKONOMİ, TARİH, HUKUK </a:t>
            </a:r>
            <a:r>
              <a:rPr lang="tr-TR" sz="2000" b="1" dirty="0" err="1">
                <a:latin typeface="Calibri" panose="020F0502020204030204" pitchFamily="34" charset="0"/>
                <a:cs typeface="Calibri" panose="020F0502020204030204" pitchFamily="34" charset="0"/>
              </a:rPr>
              <a:t>v.b</a:t>
            </a:r>
            <a:r>
              <a:rPr lang="tr-TR" sz="2000" b="1" dirty="0">
                <a:latin typeface="Calibri" panose="020F0502020204030204" pitchFamily="34" charset="0"/>
                <a:cs typeface="Calibri" panose="020F0502020204030204" pitchFamily="34" charset="0"/>
              </a:rPr>
              <a:t>. ‘ programlarına yerleşirler. </a:t>
            </a:r>
          </a:p>
          <a:p>
            <a:pPr algn="l"/>
            <a:endParaRPr lang="tr-TR" sz="2000" dirty="0"/>
          </a:p>
        </p:txBody>
      </p:sp>
      <p:sp>
        <p:nvSpPr>
          <p:cNvPr id="3" name="Slayt Numarası Yer Tutucusu 2">
            <a:extLst>
              <a:ext uri="{FF2B5EF4-FFF2-40B4-BE49-F238E27FC236}">
                <a16:creationId xmlns="" xmlns:a16="http://schemas.microsoft.com/office/drawing/2014/main" id="{46F05F4A-9139-4A69-B1A5-39B7F11D4E3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33</a:t>
            </a:fld>
            <a:endParaRPr lang="en"/>
          </a:p>
        </p:txBody>
      </p:sp>
    </p:spTree>
    <p:extLst>
      <p:ext uri="{BB962C8B-B14F-4D97-AF65-F5344CB8AC3E}">
        <p14:creationId xmlns:p14="http://schemas.microsoft.com/office/powerpoint/2010/main" xmlns="" val="19890703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a:extLst>
              <a:ext uri="{FF2B5EF4-FFF2-40B4-BE49-F238E27FC236}">
                <a16:creationId xmlns="" xmlns:a16="http://schemas.microsoft.com/office/drawing/2014/main" id="{143D7297-0F72-4EC7-B7C2-3CBCB72765F9}"/>
              </a:ext>
            </a:extLst>
          </p:cNvPr>
          <p:cNvSpPr>
            <a:spLocks noGrp="1"/>
          </p:cNvSpPr>
          <p:nvPr>
            <p:ph type="body" idx="1"/>
          </p:nvPr>
        </p:nvSpPr>
        <p:spPr>
          <a:xfrm>
            <a:off x="1259632" y="1419622"/>
            <a:ext cx="6659700" cy="960862"/>
          </a:xfrm>
        </p:spPr>
        <p:txBody>
          <a:bodyPr/>
          <a:lstStyle/>
          <a:p>
            <a:pPr marL="0" indent="0" algn="l">
              <a:buClr>
                <a:schemeClr val="accent3"/>
              </a:buClr>
              <a:buNone/>
            </a:pPr>
            <a:r>
              <a:rPr lang="tr-TR" sz="2800" b="1" dirty="0">
                <a:solidFill>
                  <a:srgbClr val="FF0000"/>
                </a:solidFill>
                <a:latin typeface="Calibri" panose="020F0502020204030204" pitchFamily="34" charset="0"/>
                <a:cs typeface="Calibri" panose="020F0502020204030204" pitchFamily="34" charset="0"/>
              </a:rPr>
              <a:t>PROJE ANADOLU LİSELERİ</a:t>
            </a:r>
            <a:endParaRPr lang="tr-TR" sz="2800" dirty="0">
              <a:latin typeface="Calibri" panose="020F0502020204030204" pitchFamily="34" charset="0"/>
              <a:cs typeface="Calibri" panose="020F0502020204030204" pitchFamily="34" charset="0"/>
            </a:endParaRPr>
          </a:p>
          <a:p>
            <a:pPr algn="l">
              <a:buClr>
                <a:schemeClr val="accent3"/>
              </a:buClr>
              <a:buFont typeface="Wingdings" pitchFamily="2" charset="2"/>
              <a:buChar char="§"/>
            </a:pPr>
            <a:r>
              <a:rPr lang="tr-TR" sz="2000" b="1" dirty="0">
                <a:latin typeface="Calibri" panose="020F0502020204030204" pitchFamily="34" charset="0"/>
                <a:cs typeface="Calibri" panose="020F0502020204030204" pitchFamily="34" charset="0"/>
              </a:rPr>
              <a:t>Öğrenim süresi 4 yıldır. </a:t>
            </a:r>
          </a:p>
          <a:p>
            <a:pPr algn="l">
              <a:buClr>
                <a:schemeClr val="accent3"/>
              </a:buClr>
              <a:buFont typeface="Wingdings" pitchFamily="2" charset="2"/>
              <a:buChar char="§"/>
            </a:pPr>
            <a:r>
              <a:rPr lang="tr-TR" sz="2000" b="1" dirty="0">
                <a:latin typeface="Calibri" panose="020F0502020204030204" pitchFamily="34" charset="0"/>
                <a:cs typeface="Calibri" panose="020F0502020204030204" pitchFamily="34" charset="0"/>
              </a:rPr>
              <a:t>Sözel,  sayısal, eşit ağırlık ve dil bölümleri bulunmaktadır. Bu alanlarda ilgi ve yeteneği olan öğrencileri üst öğrenime hazırlar.</a:t>
            </a:r>
          </a:p>
          <a:p>
            <a:pPr algn="l">
              <a:buClr>
                <a:schemeClr val="accent3"/>
              </a:buClr>
              <a:buFont typeface="Wingdings" pitchFamily="2" charset="2"/>
              <a:buChar char="§"/>
            </a:pPr>
            <a:r>
              <a:rPr lang="tr-TR" sz="2000" b="1" dirty="0">
                <a:latin typeface="Calibri" panose="020F0502020204030204" pitchFamily="34" charset="0"/>
                <a:cs typeface="Calibri" panose="020F0502020204030204" pitchFamily="34" charset="0"/>
              </a:rPr>
              <a:t>Anadolu lisesinden mezun olan öğrenciler sözel, sayısal, eşit ağırlık ve dil bölümlerinden öğrenci alan programlara yerleşebilmektedir</a:t>
            </a:r>
            <a:r>
              <a:rPr lang="tr-TR" sz="2000" b="1" dirty="0"/>
              <a:t>.</a:t>
            </a:r>
          </a:p>
          <a:p>
            <a:pPr marL="0" indent="0" algn="l">
              <a:buClr>
                <a:schemeClr val="accent3"/>
              </a:buClr>
              <a:buNone/>
            </a:pPr>
            <a:endParaRPr lang="tr-TR" sz="2000" dirty="0"/>
          </a:p>
        </p:txBody>
      </p:sp>
      <p:sp>
        <p:nvSpPr>
          <p:cNvPr id="3" name="Slayt Numarası Yer Tutucusu 2">
            <a:extLst>
              <a:ext uri="{FF2B5EF4-FFF2-40B4-BE49-F238E27FC236}">
                <a16:creationId xmlns="" xmlns:a16="http://schemas.microsoft.com/office/drawing/2014/main" id="{7506A5F8-4FB2-4A4E-8D19-FF113D266EF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34</a:t>
            </a:fld>
            <a:endParaRPr lang="en"/>
          </a:p>
        </p:txBody>
      </p:sp>
    </p:spTree>
    <p:extLst>
      <p:ext uri="{BB962C8B-B14F-4D97-AF65-F5344CB8AC3E}">
        <p14:creationId xmlns:p14="http://schemas.microsoft.com/office/powerpoint/2010/main" xmlns="" val="34396192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a:extLst>
              <a:ext uri="{FF2B5EF4-FFF2-40B4-BE49-F238E27FC236}">
                <a16:creationId xmlns="" xmlns:a16="http://schemas.microsoft.com/office/drawing/2014/main" id="{A02BC9DA-4914-4EB6-B786-0AC984BBFD6B}"/>
              </a:ext>
            </a:extLst>
          </p:cNvPr>
          <p:cNvSpPr>
            <a:spLocks noGrp="1"/>
          </p:cNvSpPr>
          <p:nvPr>
            <p:ph type="body" idx="1"/>
          </p:nvPr>
        </p:nvSpPr>
        <p:spPr>
          <a:xfrm>
            <a:off x="1242275" y="1275606"/>
            <a:ext cx="6659700" cy="1248894"/>
          </a:xfrm>
        </p:spPr>
        <p:txBody>
          <a:bodyPr/>
          <a:lstStyle/>
          <a:p>
            <a:pPr marL="0" indent="0" algn="l">
              <a:buClr>
                <a:schemeClr val="accent3"/>
              </a:buClr>
              <a:buNone/>
            </a:pPr>
            <a:r>
              <a:rPr lang="tr-TR" sz="2000" b="1" dirty="0">
                <a:solidFill>
                  <a:srgbClr val="FF0000"/>
                </a:solidFill>
                <a:latin typeface="Calibri" panose="020F0502020204030204" pitchFamily="34" charset="0"/>
                <a:cs typeface="Calibri" panose="020F0502020204030204" pitchFamily="34" charset="0"/>
              </a:rPr>
              <a:t>PROJE ANADOLU İMAM HATİP LİSELERİ</a:t>
            </a:r>
          </a:p>
          <a:p>
            <a:pPr algn="l">
              <a:buClr>
                <a:schemeClr val="accent3">
                  <a:lumMod val="60000"/>
                  <a:lumOff val="40000"/>
                </a:schemeClr>
              </a:buClr>
              <a:buFont typeface="Arial" panose="020B0604020202020204" pitchFamily="34" charset="0"/>
              <a:buChar char="•"/>
            </a:pPr>
            <a:r>
              <a:rPr lang="tr-TR" sz="2000" b="1" dirty="0">
                <a:latin typeface="Calibri" panose="020F0502020204030204" pitchFamily="34" charset="0"/>
                <a:cs typeface="Calibri" panose="020F0502020204030204" pitchFamily="34" charset="0"/>
              </a:rPr>
              <a:t>Öğretim süresi 4/5 yıldır. </a:t>
            </a:r>
          </a:p>
          <a:p>
            <a:pPr algn="l">
              <a:buClr>
                <a:schemeClr val="accent3">
                  <a:lumMod val="60000"/>
                  <a:lumOff val="40000"/>
                </a:schemeClr>
              </a:buClr>
              <a:buFont typeface="Arial" panose="020B0604020202020204" pitchFamily="34" charset="0"/>
              <a:buChar char="•"/>
            </a:pPr>
            <a:r>
              <a:rPr lang="tr-TR" sz="2000" b="1" dirty="0">
                <a:latin typeface="Calibri" panose="020F0502020204030204" pitchFamily="34" charset="0"/>
                <a:cs typeface="Calibri" panose="020F0502020204030204" pitchFamily="34" charset="0"/>
              </a:rPr>
              <a:t>Fen ve Sosyal bilimler alanlarına ilave olarak öğrenciler İmam Hatip okullarına özgü Kur’an-ı Kerim, Tefsir, Arapça , İslam Kültür ve Medeniyeti gibi dersleri almaktadır. Bu alanlarda  ilgi ve yeteneği olan öğrencileri üst öğrenime hazırlar.</a:t>
            </a:r>
          </a:p>
          <a:p>
            <a:pPr algn="l">
              <a:buClr>
                <a:schemeClr val="accent3">
                  <a:lumMod val="60000"/>
                  <a:lumOff val="40000"/>
                </a:schemeClr>
              </a:buClr>
              <a:buFont typeface="Arial" panose="020B0604020202020204" pitchFamily="34" charset="0"/>
              <a:buChar char="•"/>
            </a:pPr>
            <a:r>
              <a:rPr lang="tr-TR" sz="2000" b="1" dirty="0">
                <a:latin typeface="Calibri" panose="020F0502020204030204" pitchFamily="34" charset="0"/>
                <a:cs typeface="Calibri" panose="020F0502020204030204" pitchFamily="34" charset="0"/>
              </a:rPr>
              <a:t>Mezun olan öğrenciler Üniversite sınavlarında hem kendi alanlarından hem de başka alanlardan bölümleri tercih edebilmektedirler.</a:t>
            </a:r>
          </a:p>
          <a:p>
            <a:pPr algn="l">
              <a:buClr>
                <a:schemeClr val="accent3">
                  <a:lumMod val="60000"/>
                  <a:lumOff val="40000"/>
                </a:schemeClr>
              </a:buClr>
              <a:buFont typeface="Arial" panose="020B0604020202020204" pitchFamily="34" charset="0"/>
              <a:buChar char="•"/>
            </a:pPr>
            <a:endParaRPr lang="tr-TR" sz="2000" dirty="0"/>
          </a:p>
          <a:p>
            <a:pPr marL="38100" indent="0">
              <a:buNone/>
            </a:pPr>
            <a:endParaRPr lang="tr-TR" sz="2000" dirty="0"/>
          </a:p>
        </p:txBody>
      </p:sp>
      <p:sp>
        <p:nvSpPr>
          <p:cNvPr id="3" name="Slayt Numarası Yer Tutucusu 2">
            <a:extLst>
              <a:ext uri="{FF2B5EF4-FFF2-40B4-BE49-F238E27FC236}">
                <a16:creationId xmlns="" xmlns:a16="http://schemas.microsoft.com/office/drawing/2014/main" id="{68AA99A5-C867-40D4-A1AC-48E7E3EA270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35</a:t>
            </a:fld>
            <a:endParaRPr lang="en"/>
          </a:p>
        </p:txBody>
      </p:sp>
    </p:spTree>
    <p:extLst>
      <p:ext uri="{BB962C8B-B14F-4D97-AF65-F5344CB8AC3E}">
        <p14:creationId xmlns:p14="http://schemas.microsoft.com/office/powerpoint/2010/main" xmlns="" val="4588123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a:extLst>
              <a:ext uri="{FF2B5EF4-FFF2-40B4-BE49-F238E27FC236}">
                <a16:creationId xmlns="" xmlns:a16="http://schemas.microsoft.com/office/drawing/2014/main" id="{30AD1FAA-CD27-4CF6-A0C5-B2CC0CD85163}"/>
              </a:ext>
            </a:extLst>
          </p:cNvPr>
          <p:cNvSpPr>
            <a:spLocks noGrp="1"/>
          </p:cNvSpPr>
          <p:nvPr>
            <p:ph type="body" idx="1"/>
          </p:nvPr>
        </p:nvSpPr>
        <p:spPr>
          <a:xfrm>
            <a:off x="1242274" y="1419622"/>
            <a:ext cx="7146149" cy="1104878"/>
          </a:xfrm>
        </p:spPr>
        <p:txBody>
          <a:bodyPr/>
          <a:lstStyle/>
          <a:p>
            <a:pPr marL="0" indent="0" algn="l">
              <a:buClr>
                <a:schemeClr val="accent3">
                  <a:lumMod val="60000"/>
                  <a:lumOff val="40000"/>
                </a:schemeClr>
              </a:buClr>
              <a:buNone/>
            </a:pPr>
            <a:r>
              <a:rPr lang="tr-TR" sz="2400" b="1" dirty="0">
                <a:solidFill>
                  <a:srgbClr val="FF0000"/>
                </a:solidFill>
                <a:latin typeface="Calibri" panose="020F0502020204030204" pitchFamily="34" charset="0"/>
                <a:cs typeface="Calibri" panose="020F0502020204030204" pitchFamily="34" charset="0"/>
              </a:rPr>
              <a:t>MESLEKİ VE TEKNİK ANADOLU  LİSELERİNİN TEKNİK PROGRAMLARI</a:t>
            </a:r>
          </a:p>
          <a:p>
            <a:pPr algn="l">
              <a:buClr>
                <a:schemeClr val="accent3">
                  <a:lumMod val="60000"/>
                  <a:lumOff val="40000"/>
                </a:schemeClr>
              </a:buClr>
              <a:buFont typeface="Wingdings" panose="05000000000000000000" pitchFamily="2" charset="2"/>
              <a:buChar char="§"/>
            </a:pPr>
            <a:r>
              <a:rPr lang="tr-TR" sz="2400" b="1" dirty="0">
                <a:latin typeface="Calibri" panose="020F0502020204030204" pitchFamily="34" charset="0"/>
                <a:cs typeface="Calibri" panose="020F0502020204030204" pitchFamily="34" charset="0"/>
              </a:rPr>
              <a:t>Öğretim süresi 4 yıldır.</a:t>
            </a:r>
          </a:p>
          <a:p>
            <a:pPr algn="l">
              <a:buClr>
                <a:schemeClr val="accent3">
                  <a:lumMod val="60000"/>
                  <a:lumOff val="40000"/>
                </a:schemeClr>
              </a:buClr>
              <a:buFont typeface="Wingdings" panose="05000000000000000000" pitchFamily="2" charset="2"/>
              <a:buChar char="§"/>
            </a:pPr>
            <a:r>
              <a:rPr lang="tr-TR" sz="2400" b="1" dirty="0">
                <a:latin typeface="Calibri" panose="020F0502020204030204" pitchFamily="34" charset="0"/>
                <a:cs typeface="Calibri" panose="020F0502020204030204" pitchFamily="34" charset="0"/>
              </a:rPr>
              <a:t>Mezunları alanlarındaki meslek yüksekokulu programlarına EK PUAN ile girebilmektedir.</a:t>
            </a:r>
          </a:p>
          <a:p>
            <a:pPr algn="l">
              <a:buClr>
                <a:schemeClr val="accent3">
                  <a:lumMod val="60000"/>
                  <a:lumOff val="40000"/>
                </a:schemeClr>
              </a:buClr>
              <a:buFont typeface="Wingdings" panose="05000000000000000000" pitchFamily="2" charset="2"/>
              <a:buChar char="§"/>
            </a:pPr>
            <a:r>
              <a:rPr lang="tr-TR" sz="2400" b="1" dirty="0">
                <a:latin typeface="Calibri" panose="020F0502020204030204" pitchFamily="34" charset="0"/>
                <a:cs typeface="Calibri" panose="020F0502020204030204" pitchFamily="34" charset="0"/>
              </a:rPr>
              <a:t>Mezun olduklarında İŞ YERİ AÇMA BELGESİ verilir.</a:t>
            </a:r>
          </a:p>
          <a:p>
            <a:pPr algn="l">
              <a:buClr>
                <a:schemeClr val="accent3">
                  <a:lumMod val="60000"/>
                  <a:lumOff val="40000"/>
                </a:schemeClr>
              </a:buClr>
              <a:buFont typeface="Wingdings" panose="05000000000000000000" pitchFamily="2" charset="2"/>
              <a:buChar char="§"/>
            </a:pPr>
            <a:r>
              <a:rPr lang="tr-TR" sz="2400" b="1" dirty="0">
                <a:latin typeface="Calibri" panose="020F0502020204030204" pitchFamily="34" charset="0"/>
                <a:cs typeface="Calibri" panose="020F0502020204030204" pitchFamily="34" charset="0"/>
              </a:rPr>
              <a:t>Farklı alanları içermektedir.*</a:t>
            </a:r>
            <a:endParaRPr lang="tr-TR" sz="2400" b="1" dirty="0"/>
          </a:p>
        </p:txBody>
      </p:sp>
      <p:sp>
        <p:nvSpPr>
          <p:cNvPr id="3" name="Slayt Numarası Yer Tutucusu 2">
            <a:extLst>
              <a:ext uri="{FF2B5EF4-FFF2-40B4-BE49-F238E27FC236}">
                <a16:creationId xmlns="" xmlns:a16="http://schemas.microsoft.com/office/drawing/2014/main" id="{2691029C-306E-4180-9F59-86720AC656C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36</a:t>
            </a:fld>
            <a:endParaRPr lang="en"/>
          </a:p>
        </p:txBody>
      </p:sp>
    </p:spTree>
    <p:extLst>
      <p:ext uri="{BB962C8B-B14F-4D97-AF65-F5344CB8AC3E}">
        <p14:creationId xmlns:p14="http://schemas.microsoft.com/office/powerpoint/2010/main" xmlns="" val="2032971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a:extLst>
              <a:ext uri="{FF2B5EF4-FFF2-40B4-BE49-F238E27FC236}">
                <a16:creationId xmlns="" xmlns:a16="http://schemas.microsoft.com/office/drawing/2014/main" id="{77DB0415-3E32-4013-9CD2-315BFF6BDBD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4</a:t>
            </a:fld>
            <a:endParaRPr lang="en" dirty="0"/>
          </a:p>
        </p:txBody>
      </p:sp>
      <p:sp>
        <p:nvSpPr>
          <p:cNvPr id="4" name="Unvan 1">
            <a:extLst>
              <a:ext uri="{FF2B5EF4-FFF2-40B4-BE49-F238E27FC236}">
                <a16:creationId xmlns="" xmlns:a16="http://schemas.microsoft.com/office/drawing/2014/main" id="{19511987-D1B8-4E23-B669-C26BEDE6125D}"/>
              </a:ext>
            </a:extLst>
          </p:cNvPr>
          <p:cNvSpPr txBox="1">
            <a:spLocks/>
          </p:cNvSpPr>
          <p:nvPr/>
        </p:nvSpPr>
        <p:spPr>
          <a:xfrm>
            <a:off x="1259632" y="471317"/>
            <a:ext cx="7200800" cy="59636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tr-TR" sz="4000" b="1" cap="all" dirty="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latin typeface="Calibri" panose="020F0502020204030204" pitchFamily="34" charset="0"/>
                <a:cs typeface="Calibri" panose="020F0502020204030204" pitchFamily="34" charset="0"/>
              </a:rPr>
              <a:t>MESLEĞE GİDEN YOL</a:t>
            </a:r>
          </a:p>
          <a:p>
            <a:pPr algn="ctr"/>
            <a:r>
              <a:rPr lang="tr-TR" sz="3600" b="1" dirty="0"/>
              <a:t/>
            </a:r>
            <a:br>
              <a:rPr lang="tr-TR" sz="3600" b="1" dirty="0"/>
            </a:br>
            <a:endParaRPr lang="tr-TR" sz="3600" b="1" dirty="0"/>
          </a:p>
        </p:txBody>
      </p:sp>
      <p:cxnSp>
        <p:nvCxnSpPr>
          <p:cNvPr id="5" name="5 Düz Ok Bağlayıcısı">
            <a:extLst>
              <a:ext uri="{FF2B5EF4-FFF2-40B4-BE49-F238E27FC236}">
                <a16:creationId xmlns="" xmlns:a16="http://schemas.microsoft.com/office/drawing/2014/main" id="{BD2D8A14-89AA-4D56-9A87-BC7E816DAA42}"/>
              </a:ext>
            </a:extLst>
          </p:cNvPr>
          <p:cNvCxnSpPr>
            <a:cxnSpLocks/>
          </p:cNvCxnSpPr>
          <p:nvPr/>
        </p:nvCxnSpPr>
        <p:spPr>
          <a:xfrm flipV="1">
            <a:off x="646074" y="3241627"/>
            <a:ext cx="6352975" cy="2"/>
          </a:xfrm>
          <a:prstGeom prst="straightConnector1">
            <a:avLst/>
          </a:prstGeom>
          <a:ln w="76200">
            <a:tailEnd type="arrow"/>
          </a:ln>
        </p:spPr>
        <p:style>
          <a:lnRef idx="2">
            <a:schemeClr val="accent1"/>
          </a:lnRef>
          <a:fillRef idx="0">
            <a:schemeClr val="accent1"/>
          </a:fillRef>
          <a:effectRef idx="1">
            <a:schemeClr val="accent1"/>
          </a:effectRef>
          <a:fontRef idx="minor">
            <a:schemeClr val="tx1"/>
          </a:fontRef>
        </p:style>
      </p:cxnSp>
      <p:sp>
        <p:nvSpPr>
          <p:cNvPr id="7" name="18 Metin kutusu">
            <a:extLst>
              <a:ext uri="{FF2B5EF4-FFF2-40B4-BE49-F238E27FC236}">
                <a16:creationId xmlns="" xmlns:a16="http://schemas.microsoft.com/office/drawing/2014/main" id="{FD0A8A0A-133E-4DD9-8C4B-A608AA9EBEE7}"/>
              </a:ext>
            </a:extLst>
          </p:cNvPr>
          <p:cNvSpPr txBox="1"/>
          <p:nvPr/>
        </p:nvSpPr>
        <p:spPr>
          <a:xfrm>
            <a:off x="6892527" y="2643758"/>
            <a:ext cx="1499807" cy="1199944"/>
          </a:xfrm>
          <a:prstGeom prst="rect">
            <a:avLst/>
          </a:prstGeom>
          <a:solidFill>
            <a:schemeClr val="tx1"/>
          </a:solidFill>
        </p:spPr>
        <p:txBody>
          <a:bodyPr wrap="square" rtlCol="0">
            <a:spAutoFit/>
          </a:bodyPr>
          <a:lstStyle/>
          <a:p>
            <a:pPr algn="ctr"/>
            <a:r>
              <a:rPr lang="tr-TR" sz="2399"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DOĞRU MESLEĞE ULAŞMA</a:t>
            </a:r>
          </a:p>
        </p:txBody>
      </p:sp>
      <p:sp>
        <p:nvSpPr>
          <p:cNvPr id="12" name="11 Oval">
            <a:extLst>
              <a:ext uri="{FF2B5EF4-FFF2-40B4-BE49-F238E27FC236}">
                <a16:creationId xmlns="" xmlns:a16="http://schemas.microsoft.com/office/drawing/2014/main" id="{97FD7193-FA8B-4077-A99B-9EB91BF547F3}"/>
              </a:ext>
            </a:extLst>
          </p:cNvPr>
          <p:cNvSpPr/>
          <p:nvPr/>
        </p:nvSpPr>
        <p:spPr>
          <a:xfrm>
            <a:off x="574655" y="3157580"/>
            <a:ext cx="142839" cy="21425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2399"/>
          </a:p>
        </p:txBody>
      </p:sp>
      <p:sp>
        <p:nvSpPr>
          <p:cNvPr id="13" name="11 Oval">
            <a:extLst>
              <a:ext uri="{FF2B5EF4-FFF2-40B4-BE49-F238E27FC236}">
                <a16:creationId xmlns="" xmlns:a16="http://schemas.microsoft.com/office/drawing/2014/main" id="{A6A87339-A8C5-41E0-83AB-7CA740737739}"/>
              </a:ext>
            </a:extLst>
          </p:cNvPr>
          <p:cNvSpPr/>
          <p:nvPr/>
        </p:nvSpPr>
        <p:spPr>
          <a:xfrm>
            <a:off x="1907109" y="3157580"/>
            <a:ext cx="142839" cy="21425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2399"/>
          </a:p>
        </p:txBody>
      </p:sp>
      <p:sp>
        <p:nvSpPr>
          <p:cNvPr id="14" name="11 Oval">
            <a:extLst>
              <a:ext uri="{FF2B5EF4-FFF2-40B4-BE49-F238E27FC236}">
                <a16:creationId xmlns="" xmlns:a16="http://schemas.microsoft.com/office/drawing/2014/main" id="{6B8727BB-5332-4BAE-89AA-95B49AFDCB87}"/>
              </a:ext>
            </a:extLst>
          </p:cNvPr>
          <p:cNvSpPr/>
          <p:nvPr/>
        </p:nvSpPr>
        <p:spPr>
          <a:xfrm>
            <a:off x="3675033" y="3185185"/>
            <a:ext cx="142839" cy="21425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2399"/>
          </a:p>
        </p:txBody>
      </p:sp>
      <p:sp>
        <p:nvSpPr>
          <p:cNvPr id="15" name="11 Oval">
            <a:extLst>
              <a:ext uri="{FF2B5EF4-FFF2-40B4-BE49-F238E27FC236}">
                <a16:creationId xmlns="" xmlns:a16="http://schemas.microsoft.com/office/drawing/2014/main" id="{D5B6C7BB-6240-4562-A376-B7F6454E1EB1}"/>
              </a:ext>
            </a:extLst>
          </p:cNvPr>
          <p:cNvSpPr/>
          <p:nvPr/>
        </p:nvSpPr>
        <p:spPr>
          <a:xfrm>
            <a:off x="5104330" y="3157580"/>
            <a:ext cx="142839" cy="259529"/>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2399"/>
          </a:p>
        </p:txBody>
      </p:sp>
      <p:sp>
        <p:nvSpPr>
          <p:cNvPr id="16" name="13 Metin kutusu">
            <a:extLst>
              <a:ext uri="{FF2B5EF4-FFF2-40B4-BE49-F238E27FC236}">
                <a16:creationId xmlns="" xmlns:a16="http://schemas.microsoft.com/office/drawing/2014/main" id="{9C4CD79C-073B-4768-A4BC-C9BE6DDF2B3E}"/>
              </a:ext>
            </a:extLst>
          </p:cNvPr>
          <p:cNvSpPr txBox="1"/>
          <p:nvPr/>
        </p:nvSpPr>
        <p:spPr>
          <a:xfrm rot="18386837">
            <a:off x="264179" y="2051094"/>
            <a:ext cx="2191214" cy="400110"/>
          </a:xfrm>
          <a:prstGeom prst="rect">
            <a:avLst/>
          </a:prstGeom>
          <a:noFill/>
        </p:spPr>
        <p:txBody>
          <a:bodyPr wrap="square" rtlCol="0">
            <a:spAutoFit/>
          </a:bodyPr>
          <a:lstStyle/>
          <a:p>
            <a:r>
              <a:rPr lang="tr-TR" sz="2000" b="1" dirty="0">
                <a:ln w="1905"/>
                <a:solidFill>
                  <a:schemeClr val="bg1"/>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KENDİNİ</a:t>
            </a:r>
            <a:r>
              <a:rPr lang="tr-TR"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anose="020F0502020204030204" pitchFamily="34" charset="0"/>
                <a:cs typeface="Calibri" panose="020F0502020204030204" pitchFamily="34" charset="0"/>
              </a:rPr>
              <a:t> </a:t>
            </a:r>
            <a:r>
              <a:rPr lang="tr-TR" sz="2000" b="1" dirty="0">
                <a:ln w="1905"/>
                <a:solidFill>
                  <a:schemeClr val="bg1"/>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TANIMA</a:t>
            </a:r>
          </a:p>
        </p:txBody>
      </p:sp>
      <p:sp>
        <p:nvSpPr>
          <p:cNvPr id="17" name="13 Metin kutusu">
            <a:extLst>
              <a:ext uri="{FF2B5EF4-FFF2-40B4-BE49-F238E27FC236}">
                <a16:creationId xmlns="" xmlns:a16="http://schemas.microsoft.com/office/drawing/2014/main" id="{89558B3C-3344-47D1-A711-D007777DEE8E}"/>
              </a:ext>
            </a:extLst>
          </p:cNvPr>
          <p:cNvSpPr txBox="1"/>
          <p:nvPr/>
        </p:nvSpPr>
        <p:spPr>
          <a:xfrm rot="18370784">
            <a:off x="1460934" y="1839684"/>
            <a:ext cx="2483359" cy="400110"/>
          </a:xfrm>
          <a:prstGeom prst="rect">
            <a:avLst/>
          </a:prstGeom>
          <a:noFill/>
        </p:spPr>
        <p:txBody>
          <a:bodyPr wrap="square" rtlCol="0">
            <a:spAutoFit/>
          </a:bodyPr>
          <a:lstStyle/>
          <a:p>
            <a:r>
              <a:rPr lang="tr-TR" sz="2000" b="1" dirty="0">
                <a:ln w="1905"/>
                <a:solidFill>
                  <a:schemeClr val="bg1"/>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MESLEKLERİ TANIMA</a:t>
            </a:r>
          </a:p>
        </p:txBody>
      </p:sp>
      <p:sp>
        <p:nvSpPr>
          <p:cNvPr id="18" name="14 Metin kutusu">
            <a:extLst>
              <a:ext uri="{FF2B5EF4-FFF2-40B4-BE49-F238E27FC236}">
                <a16:creationId xmlns="" xmlns:a16="http://schemas.microsoft.com/office/drawing/2014/main" id="{F9CB9F50-7F19-448B-B65F-918A63334CF8}"/>
              </a:ext>
            </a:extLst>
          </p:cNvPr>
          <p:cNvSpPr txBox="1"/>
          <p:nvPr/>
        </p:nvSpPr>
        <p:spPr>
          <a:xfrm rot="18493072">
            <a:off x="3088922" y="1749808"/>
            <a:ext cx="2586723" cy="707886"/>
          </a:xfrm>
          <a:prstGeom prst="rect">
            <a:avLst/>
          </a:prstGeom>
          <a:noFill/>
        </p:spPr>
        <p:txBody>
          <a:bodyPr wrap="square" rtlCol="0">
            <a:spAutoFit/>
          </a:bodyPr>
          <a:lstStyle/>
          <a:p>
            <a:r>
              <a:rPr lang="tr-TR" sz="2000" b="1" dirty="0">
                <a:ln w="1905"/>
                <a:solidFill>
                  <a:schemeClr val="bg1"/>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LİSELER</a:t>
            </a:r>
            <a:r>
              <a:rPr lang="tr-TR"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anose="020F0502020204030204" pitchFamily="34" charset="0"/>
                <a:cs typeface="Calibri" panose="020F0502020204030204" pitchFamily="34" charset="0"/>
              </a:rPr>
              <a:t> </a:t>
            </a:r>
            <a:r>
              <a:rPr lang="tr-TR" sz="2000" b="1" dirty="0">
                <a:ln w="1905"/>
                <a:solidFill>
                  <a:schemeClr val="bg1"/>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HAKKINDA BİLGİ SAHİBİ OLMA</a:t>
            </a:r>
          </a:p>
        </p:txBody>
      </p:sp>
      <p:sp>
        <p:nvSpPr>
          <p:cNvPr id="19" name="16 Metin kutusu">
            <a:extLst>
              <a:ext uri="{FF2B5EF4-FFF2-40B4-BE49-F238E27FC236}">
                <a16:creationId xmlns="" xmlns:a16="http://schemas.microsoft.com/office/drawing/2014/main" id="{3ED6E489-EDA7-4BB2-88F2-04B01CEBF43C}"/>
              </a:ext>
            </a:extLst>
          </p:cNvPr>
          <p:cNvSpPr txBox="1"/>
          <p:nvPr/>
        </p:nvSpPr>
        <p:spPr>
          <a:xfrm rot="18275820">
            <a:off x="4839475" y="1985791"/>
            <a:ext cx="2321303" cy="400110"/>
          </a:xfrm>
          <a:prstGeom prst="rect">
            <a:avLst/>
          </a:prstGeom>
          <a:noFill/>
        </p:spPr>
        <p:txBody>
          <a:bodyPr wrap="square" rtlCol="0">
            <a:spAutoFit/>
          </a:bodyPr>
          <a:lstStyle/>
          <a:p>
            <a:r>
              <a:rPr lang="tr-TR" sz="2000" b="1" dirty="0">
                <a:ln w="1905"/>
                <a:solidFill>
                  <a:schemeClr val="bg1"/>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DOĞRU LİSE SEÇİM</a:t>
            </a:r>
          </a:p>
        </p:txBody>
      </p:sp>
    </p:spTree>
    <p:extLst>
      <p:ext uri="{BB962C8B-B14F-4D97-AF65-F5344CB8AC3E}">
        <p14:creationId xmlns:p14="http://schemas.microsoft.com/office/powerpoint/2010/main" xmlns="" val="1744342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57"/>
        <p:cNvGrpSpPr/>
        <p:nvPr/>
      </p:nvGrpSpPr>
      <p:grpSpPr>
        <a:xfrm>
          <a:off x="0" y="0"/>
          <a:ext cx="0" cy="0"/>
          <a:chOff x="0" y="0"/>
          <a:chExt cx="0" cy="0"/>
        </a:xfrm>
      </p:grpSpPr>
      <p:sp>
        <p:nvSpPr>
          <p:cNvPr id="458" name="Google Shape;458;p23"/>
          <p:cNvSpPr txBox="1">
            <a:spLocks noGrp="1"/>
          </p:cNvSpPr>
          <p:nvPr>
            <p:ph type="title"/>
          </p:nvPr>
        </p:nvSpPr>
        <p:spPr>
          <a:xfrm>
            <a:off x="107504" y="699542"/>
            <a:ext cx="2376264" cy="2630400"/>
          </a:xfrm>
          <a:prstGeom prst="rect">
            <a:avLst/>
          </a:prstGeom>
        </p:spPr>
        <p:txBody>
          <a:bodyPr spcFirstLastPara="1" wrap="square" lIns="91425" tIns="91425" rIns="91425" bIns="91425" anchor="ctr" anchorCtr="0">
            <a:noAutofit/>
          </a:bodyPr>
          <a:lstStyle/>
          <a:p>
            <a:r>
              <a:rPr lang="tr-TR" sz="3200" b="1" cap="all" dirty="0" err="1">
                <a:ln w="9000" cmpd="sng">
                  <a:solidFill>
                    <a:schemeClr val="accent4">
                      <a:shade val="50000"/>
                      <a:satMod val="120000"/>
                    </a:schemeClr>
                  </a:solidFill>
                  <a:prstDash val="solid"/>
                </a:ln>
                <a:solidFill>
                  <a:schemeClr val="accent5"/>
                </a:solidFill>
                <a:effectLst>
                  <a:reflection blurRad="12700" stA="28000" endPos="45000" dist="1000" dir="5400000" sy="-100000" algn="bl" rotWithShape="0"/>
                </a:effectLst>
                <a:latin typeface="Calibri" panose="020F0502020204030204" pitchFamily="34" charset="0"/>
                <a:cs typeface="Calibri" panose="020F0502020204030204" pitchFamily="34" charset="0"/>
              </a:rPr>
              <a:t>YanlIŞ</a:t>
            </a:r>
            <a:r>
              <a:rPr lang="tr-TR" sz="3200" b="1" cap="all" dirty="0">
                <a:ln w="9000" cmpd="sng">
                  <a:solidFill>
                    <a:schemeClr val="accent4">
                      <a:shade val="50000"/>
                      <a:satMod val="120000"/>
                    </a:schemeClr>
                  </a:solidFill>
                  <a:prstDash val="solid"/>
                </a:ln>
                <a:solidFill>
                  <a:schemeClr val="accent5"/>
                </a:solidFill>
                <a:effectLst>
                  <a:reflection blurRad="12700" stA="28000" endPos="45000" dist="1000" dir="5400000" sy="-100000" algn="bl" rotWithShape="0"/>
                </a:effectLst>
                <a:latin typeface="Calibri" panose="020F0502020204030204" pitchFamily="34" charset="0"/>
                <a:cs typeface="Calibri" panose="020F0502020204030204" pitchFamily="34" charset="0"/>
              </a:rPr>
              <a:t> LİSE  SEÇİMİNİN SONUÇLARI</a:t>
            </a:r>
          </a:p>
        </p:txBody>
      </p:sp>
      <p:sp>
        <p:nvSpPr>
          <p:cNvPr id="459" name="Google Shape;459;p23"/>
          <p:cNvSpPr txBox="1">
            <a:spLocks noGrp="1"/>
          </p:cNvSpPr>
          <p:nvPr>
            <p:ph type="body" idx="1"/>
          </p:nvPr>
        </p:nvSpPr>
        <p:spPr>
          <a:xfrm>
            <a:off x="2286075" y="327546"/>
            <a:ext cx="6380608" cy="4397891"/>
          </a:xfrm>
          <a:prstGeom prst="rect">
            <a:avLst/>
          </a:prstGeom>
        </p:spPr>
        <p:txBody>
          <a:bodyPr spcFirstLastPara="1" wrap="square" lIns="91425" tIns="91425" rIns="91425" bIns="91425" anchor="t" anchorCtr="0">
            <a:noAutofit/>
          </a:bodyPr>
          <a:lstStyle/>
          <a:p>
            <a:pPr algn="just">
              <a:buFont typeface="Arial" pitchFamily="34" charset="0"/>
              <a:buChar char="•"/>
            </a:pPr>
            <a:endParaRPr lang="tr-TR" sz="2400" b="1" i="1" dirty="0">
              <a:ln w="1905"/>
              <a:solidFill>
                <a:schemeClr val="accent4">
                  <a:lumMod val="75000"/>
                </a:schemeClr>
              </a:solidFill>
              <a:effectLst>
                <a:innerShdw blurRad="69850" dist="43180" dir="5400000">
                  <a:srgbClr val="000000">
                    <a:alpha val="65000"/>
                  </a:srgbClr>
                </a:innerShdw>
              </a:effectLst>
              <a:latin typeface="Calibri" panose="020F0502020204030204" pitchFamily="34" charset="0"/>
              <a:cs typeface="Calibri" panose="020F0502020204030204" pitchFamily="34" charset="0"/>
            </a:endParaRPr>
          </a:p>
          <a:p>
            <a:pPr algn="just">
              <a:buFont typeface="Wingdings" panose="05000000000000000000" pitchFamily="2" charset="2"/>
              <a:buChar char="§"/>
            </a:pPr>
            <a:r>
              <a:rPr lang="tr-TR" sz="2400" b="1" i="1" dirty="0">
                <a:ln w="1905"/>
                <a:solidFill>
                  <a:schemeClr val="accent4">
                    <a:lumMod val="75000"/>
                  </a:schemeClr>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Düşük lise notları</a:t>
            </a:r>
          </a:p>
          <a:p>
            <a:pPr algn="just">
              <a:buFont typeface="Wingdings" panose="05000000000000000000" pitchFamily="2" charset="2"/>
              <a:buChar char="§"/>
            </a:pPr>
            <a:r>
              <a:rPr lang="tr-TR" sz="2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anose="020F0502020204030204" pitchFamily="34" charset="0"/>
                <a:cs typeface="Calibri" panose="020F0502020204030204" pitchFamily="34" charset="0"/>
              </a:rPr>
              <a:t> </a:t>
            </a:r>
            <a:r>
              <a:rPr lang="tr-TR" sz="2400" b="1" i="1" dirty="0">
                <a:ln w="1905"/>
                <a:solidFill>
                  <a:schemeClr val="accent1">
                    <a:lumMod val="75000"/>
                  </a:schemeClr>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Düşük üniversite puanı sonucu Üniversiteyi kazanamama ve ya istihdam alanı sınırlı bir bölümü kazanma</a:t>
            </a:r>
          </a:p>
          <a:p>
            <a:pPr algn="just">
              <a:buFont typeface="Wingdings" panose="05000000000000000000" pitchFamily="2" charset="2"/>
              <a:buChar char="§"/>
            </a:pPr>
            <a:r>
              <a:rPr lang="tr-TR" sz="2400" b="1" i="1" dirty="0">
                <a:ln w="1905"/>
                <a:solidFill>
                  <a:schemeClr val="accent5"/>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Nitelikli bir mesleğe sahip olamama</a:t>
            </a:r>
          </a:p>
          <a:p>
            <a:pPr algn="just">
              <a:buFont typeface="Wingdings" panose="05000000000000000000" pitchFamily="2" charset="2"/>
              <a:buChar char="§"/>
            </a:pPr>
            <a:r>
              <a:rPr lang="tr-TR" sz="2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anose="020F0502020204030204" pitchFamily="34" charset="0"/>
                <a:cs typeface="Calibri" panose="020F0502020204030204" pitchFamily="34" charset="0"/>
              </a:rPr>
              <a:t> </a:t>
            </a:r>
            <a:r>
              <a:rPr lang="tr-TR" sz="2400" b="1" i="1" dirty="0">
                <a:ln w="1905"/>
                <a:solidFill>
                  <a:srgbClr val="002060"/>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Yanlış meslek seçimi</a:t>
            </a:r>
          </a:p>
          <a:p>
            <a:pPr algn="just">
              <a:buFont typeface="Wingdings" panose="05000000000000000000" pitchFamily="2" charset="2"/>
              <a:buChar char="§"/>
            </a:pPr>
            <a:r>
              <a:rPr lang="tr-TR" sz="2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anose="020F0502020204030204" pitchFamily="34" charset="0"/>
                <a:cs typeface="Calibri" panose="020F0502020204030204" pitchFamily="34" charset="0"/>
              </a:rPr>
              <a:t> </a:t>
            </a:r>
            <a:r>
              <a:rPr lang="tr-TR" sz="2400" b="1" i="1" dirty="0">
                <a:ln w="1905"/>
                <a:solidFill>
                  <a:srgbClr val="00B050"/>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Başarısız kariyer girişimleri</a:t>
            </a:r>
          </a:p>
          <a:p>
            <a:pPr algn="just">
              <a:buFont typeface="Wingdings" panose="05000000000000000000" pitchFamily="2" charset="2"/>
              <a:buChar char="§"/>
            </a:pPr>
            <a:r>
              <a:rPr lang="tr-TR" sz="2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anose="020F0502020204030204" pitchFamily="34" charset="0"/>
                <a:cs typeface="Calibri" panose="020F0502020204030204" pitchFamily="34" charset="0"/>
              </a:rPr>
              <a:t> </a:t>
            </a:r>
            <a:r>
              <a:rPr lang="tr-TR" sz="2400" b="1" i="1" dirty="0">
                <a:ln w="1905"/>
                <a:effectLst>
                  <a:innerShdw blurRad="69850" dist="43180" dir="5400000">
                    <a:srgbClr val="000000">
                      <a:alpha val="65000"/>
                    </a:srgbClr>
                  </a:innerShdw>
                </a:effectLst>
                <a:latin typeface="Calibri" panose="020F0502020204030204" pitchFamily="34" charset="0"/>
                <a:cs typeface="Calibri" panose="020F0502020204030204" pitchFamily="34" charset="0"/>
              </a:rPr>
              <a:t>Mutsuz insan</a:t>
            </a:r>
          </a:p>
          <a:p>
            <a:pPr marL="0" lvl="0" indent="0" algn="l" rtl="0">
              <a:spcBef>
                <a:spcPts val="600"/>
              </a:spcBef>
              <a:spcAft>
                <a:spcPts val="0"/>
              </a:spcAft>
              <a:buNone/>
            </a:pPr>
            <a:endParaRPr dirty="0"/>
          </a:p>
        </p:txBody>
      </p:sp>
      <p:sp>
        <p:nvSpPr>
          <p:cNvPr id="462" name="Google Shape;462;p23"/>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59CCC05A-4CD4-47ED-BA11-3B737FF8DABE}"/>
              </a:ext>
            </a:extLst>
          </p:cNvPr>
          <p:cNvSpPr>
            <a:spLocks noGrp="1"/>
          </p:cNvSpPr>
          <p:nvPr>
            <p:ph type="title"/>
          </p:nvPr>
        </p:nvSpPr>
        <p:spPr/>
        <p:txBody>
          <a:bodyPr/>
          <a:lstStyle/>
          <a:p>
            <a:r>
              <a:rPr lang="tr-TR" sz="3600" b="1" dirty="0">
                <a:solidFill>
                  <a:srgbClr val="FF0000"/>
                </a:solidFill>
                <a:latin typeface="Calibri" panose="020F0502020204030204" pitchFamily="34" charset="0"/>
                <a:cs typeface="Calibri" panose="020F0502020204030204" pitchFamily="34" charset="0"/>
              </a:rPr>
              <a:t>SINAV ZORUNLU MU?</a:t>
            </a:r>
            <a:endParaRPr lang="tr-TR" sz="3600" dirty="0">
              <a:latin typeface="Calibri" panose="020F0502020204030204" pitchFamily="34" charset="0"/>
              <a:cs typeface="Calibri" panose="020F0502020204030204" pitchFamily="34" charset="0"/>
            </a:endParaRPr>
          </a:p>
        </p:txBody>
      </p:sp>
      <p:sp>
        <p:nvSpPr>
          <p:cNvPr id="3" name="Metin Yer Tutucusu 2">
            <a:extLst>
              <a:ext uri="{FF2B5EF4-FFF2-40B4-BE49-F238E27FC236}">
                <a16:creationId xmlns="" xmlns:a16="http://schemas.microsoft.com/office/drawing/2014/main" id="{7CD1F208-098E-4D85-8AA0-D249EE70290C}"/>
              </a:ext>
            </a:extLst>
          </p:cNvPr>
          <p:cNvSpPr>
            <a:spLocks noGrp="1"/>
          </p:cNvSpPr>
          <p:nvPr>
            <p:ph type="body" idx="1"/>
          </p:nvPr>
        </p:nvSpPr>
        <p:spPr>
          <a:xfrm>
            <a:off x="2901875" y="559475"/>
            <a:ext cx="4910485" cy="3741225"/>
          </a:xfrm>
        </p:spPr>
        <p:txBody>
          <a:bodyPr/>
          <a:lstStyle/>
          <a:p>
            <a:pPr marL="1016000" lvl="2" indent="0">
              <a:buNone/>
            </a:pPr>
            <a:r>
              <a:rPr lang="tr-TR" sz="5400" b="1" dirty="0">
                <a:solidFill>
                  <a:srgbClr val="FF0000"/>
                </a:solidFill>
              </a:rPr>
              <a:t>  </a:t>
            </a:r>
            <a:r>
              <a:rPr lang="tr-TR" sz="6600" b="1" dirty="0">
                <a:solidFill>
                  <a:srgbClr val="FF0000"/>
                </a:solidFill>
                <a:latin typeface="Calibri" panose="020F0502020204030204" pitchFamily="34" charset="0"/>
                <a:cs typeface="Calibri" panose="020F0502020204030204" pitchFamily="34" charset="0"/>
              </a:rPr>
              <a:t>HAYIR!!</a:t>
            </a:r>
          </a:p>
          <a:p>
            <a:endParaRPr lang="tr-TR" dirty="0">
              <a:latin typeface="Calibri" panose="020F0502020204030204" pitchFamily="34" charset="0"/>
              <a:cs typeface="Calibri" panose="020F0502020204030204" pitchFamily="34" charset="0"/>
            </a:endParaRPr>
          </a:p>
          <a:p>
            <a:pPr marL="558800" lvl="1" indent="0" algn="ctr">
              <a:buNone/>
            </a:pPr>
            <a:r>
              <a:rPr lang="tr-TR" sz="2400" dirty="0">
                <a:latin typeface="Calibri" panose="020F0502020204030204" pitchFamily="34" charset="0"/>
                <a:cs typeface="Calibri" panose="020F0502020204030204" pitchFamily="34" charset="0"/>
              </a:rPr>
              <a:t>SINAVA GİRMEZSENİZ TERCİH DÖNEMİNDE İSTERSENİZ SADECE </a:t>
            </a:r>
            <a:r>
              <a:rPr lang="tr-TR" sz="2400" u="sng" dirty="0">
                <a:solidFill>
                  <a:srgbClr val="FF0000"/>
                </a:solidFill>
                <a:latin typeface="Calibri" panose="020F0502020204030204" pitchFamily="34" charset="0"/>
                <a:cs typeface="Calibri" panose="020F0502020204030204" pitchFamily="34" charset="0"/>
              </a:rPr>
              <a:t>YEREL YERLEŞTİRME </a:t>
            </a:r>
            <a:r>
              <a:rPr lang="tr-TR" sz="2400" dirty="0">
                <a:latin typeface="Calibri" panose="020F0502020204030204" pitchFamily="34" charset="0"/>
                <a:cs typeface="Calibri" panose="020F0502020204030204" pitchFamily="34" charset="0"/>
              </a:rPr>
              <a:t>İLE GİRİLEN OKUL LİSTESİNDEN DE TERCİHTE BULUNABİLİRSİNİZ.</a:t>
            </a:r>
          </a:p>
        </p:txBody>
      </p:sp>
      <p:sp>
        <p:nvSpPr>
          <p:cNvPr id="4" name="Slayt Numarası Yer Tutucusu 3">
            <a:extLst>
              <a:ext uri="{FF2B5EF4-FFF2-40B4-BE49-F238E27FC236}">
                <a16:creationId xmlns="" xmlns:a16="http://schemas.microsoft.com/office/drawing/2014/main" id="{A0553498-3886-484B-99F6-6B27B4EC9FB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6</a:t>
            </a:fld>
            <a:endParaRPr lang="en"/>
          </a:p>
        </p:txBody>
      </p:sp>
    </p:spTree>
    <p:extLst>
      <p:ext uri="{BB962C8B-B14F-4D97-AF65-F5344CB8AC3E}">
        <p14:creationId xmlns:p14="http://schemas.microsoft.com/office/powerpoint/2010/main" xmlns="" val="3746025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a:extLst>
              <a:ext uri="{FF2B5EF4-FFF2-40B4-BE49-F238E27FC236}">
                <a16:creationId xmlns="" xmlns:a16="http://schemas.microsoft.com/office/drawing/2014/main" id="{5D9166AB-675F-4098-9A5F-806AD2381D5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7</a:t>
            </a:fld>
            <a:endParaRPr lang="en"/>
          </a:p>
        </p:txBody>
      </p:sp>
      <p:sp>
        <p:nvSpPr>
          <p:cNvPr id="4" name="Dikdörtgen 3">
            <a:extLst>
              <a:ext uri="{FF2B5EF4-FFF2-40B4-BE49-F238E27FC236}">
                <a16:creationId xmlns="" xmlns:a16="http://schemas.microsoft.com/office/drawing/2014/main" id="{1DDEDC63-3F82-4892-8A34-64DF001ECF40}"/>
              </a:ext>
            </a:extLst>
          </p:cNvPr>
          <p:cNvSpPr/>
          <p:nvPr/>
        </p:nvSpPr>
        <p:spPr>
          <a:xfrm>
            <a:off x="611560" y="1694587"/>
            <a:ext cx="2952328" cy="1938992"/>
          </a:xfrm>
          <a:prstGeom prst="rect">
            <a:avLst/>
          </a:prstGeom>
        </p:spPr>
        <p:txBody>
          <a:bodyPr wrap="square">
            <a:spAutoFit/>
          </a:bodyPr>
          <a:lstStyle/>
          <a:p>
            <a:r>
              <a:rPr lang="tr-TR" sz="4000" b="1" dirty="0">
                <a:solidFill>
                  <a:schemeClr val="bg1"/>
                </a:solidFill>
                <a:latin typeface="Calibri" panose="020F0502020204030204" pitchFamily="34" charset="0"/>
                <a:cs typeface="Calibri" panose="020F0502020204030204" pitchFamily="34" charset="0"/>
              </a:rPr>
              <a:t>LİSELERE GEÇİŞ SİSTEMİ</a:t>
            </a:r>
            <a:endParaRPr lang="tr-TR" sz="4000" dirty="0">
              <a:solidFill>
                <a:schemeClr val="bg1"/>
              </a:solidFill>
              <a:latin typeface="Calibri" panose="020F0502020204030204" pitchFamily="34" charset="0"/>
              <a:cs typeface="Calibri" panose="020F0502020204030204" pitchFamily="34" charset="0"/>
            </a:endParaRPr>
          </a:p>
        </p:txBody>
      </p:sp>
      <p:graphicFrame>
        <p:nvGraphicFramePr>
          <p:cNvPr id="8" name="3 İçerik Yer Tutucusu">
            <a:extLst>
              <a:ext uri="{FF2B5EF4-FFF2-40B4-BE49-F238E27FC236}">
                <a16:creationId xmlns="" xmlns:a16="http://schemas.microsoft.com/office/drawing/2014/main" id="{D5EA36A4-C29B-4F03-9165-4AA4B53AFC5D}"/>
              </a:ext>
            </a:extLst>
          </p:cNvPr>
          <p:cNvGraphicFramePr>
            <a:graphicFrameLocks/>
          </p:cNvGraphicFramePr>
          <p:nvPr>
            <p:extLst/>
          </p:nvPr>
        </p:nvGraphicFramePr>
        <p:xfrm>
          <a:off x="1054953" y="614863"/>
          <a:ext cx="8055124" cy="41105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396835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1" name="Google Shape;411;p18"/>
          <p:cNvSpPr txBox="1">
            <a:spLocks noGrp="1"/>
          </p:cNvSpPr>
          <p:nvPr>
            <p:ph type="ctrTitle"/>
          </p:nvPr>
        </p:nvSpPr>
        <p:spPr>
          <a:xfrm>
            <a:off x="2699792" y="1203598"/>
            <a:ext cx="3816424" cy="2592288"/>
          </a:xfrm>
          <a:prstGeom prst="rect">
            <a:avLst/>
          </a:prstGeom>
        </p:spPr>
        <p:txBody>
          <a:bodyPr spcFirstLastPara="1" wrap="square" lIns="91425" tIns="91425" rIns="91425" bIns="91425" anchor="b" anchorCtr="0">
            <a:noAutofit/>
          </a:bodyPr>
          <a:lstStyle/>
          <a:p>
            <a:pPr lvl="0"/>
            <a:r>
              <a:rPr lang="tr-TR" sz="4400" b="1" dirty="0">
                <a:solidFill>
                  <a:srgbClr val="FF0000"/>
                </a:solidFill>
                <a:latin typeface="Calibri" panose="020F0502020204030204" pitchFamily="34" charset="0"/>
                <a:cs typeface="Calibri" panose="020F0502020204030204" pitchFamily="34" charset="0"/>
              </a:rPr>
              <a:t>YEREL YERLEŞTİRME İLE ÖĞRENCİ ALAN LİSELER</a:t>
            </a:r>
            <a:endParaRPr sz="4400" dirty="0">
              <a:solidFill>
                <a:srgbClr val="4A5C65"/>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907455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a:extLst>
              <a:ext uri="{FF2B5EF4-FFF2-40B4-BE49-F238E27FC236}">
                <a16:creationId xmlns="" xmlns:a16="http://schemas.microsoft.com/office/drawing/2014/main" id="{77DB0415-3E32-4013-9CD2-315BFF6BDBD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9</a:t>
            </a:fld>
            <a:endParaRPr lang="en"/>
          </a:p>
        </p:txBody>
      </p:sp>
      <p:graphicFrame>
        <p:nvGraphicFramePr>
          <p:cNvPr id="3" name="3 İçerik Yer Tutucusu">
            <a:extLst>
              <a:ext uri="{FF2B5EF4-FFF2-40B4-BE49-F238E27FC236}">
                <a16:creationId xmlns="" xmlns:a16="http://schemas.microsoft.com/office/drawing/2014/main" id="{E9CF23C0-3356-4905-B6E0-DAA4F3FE3DA6}"/>
              </a:ext>
            </a:extLst>
          </p:cNvPr>
          <p:cNvGraphicFramePr>
            <a:graphicFrameLocks/>
          </p:cNvGraphicFramePr>
          <p:nvPr>
            <p:extLst>
              <p:ext uri="{D42A27DB-BD31-4B8C-83A1-F6EECF244321}">
                <p14:modId xmlns:p14="http://schemas.microsoft.com/office/powerpoint/2010/main" xmlns="" val="2281084530"/>
              </p:ext>
            </p:extLst>
          </p:nvPr>
        </p:nvGraphicFramePr>
        <p:xfrm>
          <a:off x="1117309" y="1131590"/>
          <a:ext cx="7127099" cy="37444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Unvan 1">
            <a:extLst>
              <a:ext uri="{FF2B5EF4-FFF2-40B4-BE49-F238E27FC236}">
                <a16:creationId xmlns="" xmlns:a16="http://schemas.microsoft.com/office/drawing/2014/main" id="{19511987-D1B8-4E23-B669-C26BEDE6125D}"/>
              </a:ext>
            </a:extLst>
          </p:cNvPr>
          <p:cNvSpPr txBox="1">
            <a:spLocks/>
          </p:cNvSpPr>
          <p:nvPr/>
        </p:nvSpPr>
        <p:spPr>
          <a:xfrm>
            <a:off x="1333333" y="471317"/>
            <a:ext cx="7127099" cy="3936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tr-TR" sz="2400" b="1" dirty="0">
                <a:solidFill>
                  <a:schemeClr val="bg1"/>
                </a:solidFill>
                <a:latin typeface="Calibri" panose="020F0502020204030204" pitchFamily="34" charset="0"/>
                <a:cs typeface="Calibri" panose="020F0502020204030204" pitchFamily="34" charset="0"/>
              </a:rPr>
              <a:t>YEREL YERLEŞTİRME İLE ÖĞRENCİ ALAN OKUL TÜRLERİ</a:t>
            </a:r>
            <a:r>
              <a:rPr lang="tr-TR" sz="3600" b="1" dirty="0"/>
              <a:t/>
            </a:r>
            <a:br>
              <a:rPr lang="tr-TR" sz="3600" b="1" dirty="0"/>
            </a:br>
            <a:endParaRPr lang="tr-TR" sz="3600" b="1" dirty="0"/>
          </a:p>
        </p:txBody>
      </p:sp>
    </p:spTree>
    <p:extLst>
      <p:ext uri="{BB962C8B-B14F-4D97-AF65-F5344CB8AC3E}">
        <p14:creationId xmlns:p14="http://schemas.microsoft.com/office/powerpoint/2010/main" xmlns="" val="577468358"/>
      </p:ext>
    </p:extLst>
  </p:cSld>
  <p:clrMapOvr>
    <a:masterClrMapping/>
  </p:clrMapOvr>
</p:sld>
</file>

<file path=ppt/theme/theme1.xml><?xml version="1.0" encoding="utf-8"?>
<a:theme xmlns:a="http://schemas.openxmlformats.org/drawingml/2006/main" name="Kent template">
  <a:themeElements>
    <a:clrScheme name="Custom 347">
      <a:dk1>
        <a:srgbClr val="4A5C65"/>
      </a:dk1>
      <a:lt1>
        <a:srgbClr val="FFFFFF"/>
      </a:lt1>
      <a:dk2>
        <a:srgbClr val="A6BCC9"/>
      </a:dk2>
      <a:lt2>
        <a:srgbClr val="DEE9F2"/>
      </a:lt2>
      <a:accent1>
        <a:srgbClr val="02BDC7"/>
      </a:accent1>
      <a:accent2>
        <a:srgbClr val="FFB600"/>
      </a:accent2>
      <a:accent3>
        <a:srgbClr val="FF9755"/>
      </a:accent3>
      <a:accent4>
        <a:srgbClr val="FD6C68"/>
      </a:accent4>
      <a:accent5>
        <a:srgbClr val="FC4067"/>
      </a:accent5>
      <a:accent6>
        <a:srgbClr val="A6BCC9"/>
      </a:accent6>
      <a:hlink>
        <a:srgbClr val="02BDC7"/>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7590</TotalTime>
  <Words>1754</Words>
  <Application>Microsoft Office PowerPoint</Application>
  <PresentationFormat>Ekran Gösterisi (16:9)</PresentationFormat>
  <Paragraphs>316</Paragraphs>
  <Slides>36</Slides>
  <Notes>23</Notes>
  <HiddenSlides>0</HiddenSlides>
  <MMClips>0</MMClips>
  <ScaleCrop>false</ScaleCrop>
  <HeadingPairs>
    <vt:vector size="4" baseType="variant">
      <vt:variant>
        <vt:lpstr>Tema</vt:lpstr>
      </vt:variant>
      <vt:variant>
        <vt:i4>1</vt:i4>
      </vt:variant>
      <vt:variant>
        <vt:lpstr>Slayt Başlıkları</vt:lpstr>
      </vt:variant>
      <vt:variant>
        <vt:i4>36</vt:i4>
      </vt:variant>
    </vt:vector>
  </HeadingPairs>
  <TitlesOfParts>
    <vt:vector size="37" baseType="lpstr">
      <vt:lpstr>Kent template</vt:lpstr>
      <vt:lpstr>KARİYER PLANLAMA VE MESLEK SEÇİMİ </vt:lpstr>
      <vt:lpstr>Öncelikle kendimize soralım!!!! </vt:lpstr>
      <vt:lpstr>Hedef Belirleme</vt:lpstr>
      <vt:lpstr>Slayt 4</vt:lpstr>
      <vt:lpstr>YanlIŞ LİSE  SEÇİMİNİN SONUÇLARI</vt:lpstr>
      <vt:lpstr>SINAV ZORUNLU MU?</vt:lpstr>
      <vt:lpstr>Slayt 7</vt:lpstr>
      <vt:lpstr>YEREL YERLEŞTİRME İLE ÖĞRENCİ ALAN LİSELER</vt:lpstr>
      <vt:lpstr>Slayt 9</vt:lpstr>
      <vt:lpstr>YEREL YERLEŞTİRMEDE ÖNCELİK KRİTERLERİ</vt:lpstr>
      <vt:lpstr>Slayt 11</vt:lpstr>
      <vt:lpstr>MESLEKİ VE TEKNİK ANADOLU LİSELERİ</vt:lpstr>
      <vt:lpstr> MESLEKİ VE TEKNİK ANADOLU LİSELERİ </vt:lpstr>
      <vt:lpstr> MESLEKİ VE TEKNİK ANADOLU LİSELERİ </vt:lpstr>
      <vt:lpstr>Slayt 15</vt:lpstr>
      <vt:lpstr>MESLEKİ VE TEKNİK EĞİTİM NEDEN ÖNEMLİDİR?</vt:lpstr>
      <vt:lpstr>MESLEKİ VE TEKNİK EĞİTİM NEDEN ÖNEMLİDİR?</vt:lpstr>
      <vt:lpstr>MESLEKİ VE TEKNİK EĞİTİM NEDEN ÖNEMLİDİR?</vt:lpstr>
      <vt:lpstr>MESLEKİ VE TEKNİK ANADOLU LİSESİ PROGRAMLARI </vt:lpstr>
      <vt:lpstr>   Mesleki ve Teknik Anadolu lisesini kimler tercih etmelidir?</vt:lpstr>
      <vt:lpstr>Slayt 21</vt:lpstr>
      <vt:lpstr>Mesleki Eğitim Merkezleri </vt:lpstr>
      <vt:lpstr>Mesleki Eğitim Merkezleri</vt:lpstr>
      <vt:lpstr>ANADOLU İMAM HATİP LİSELERİ</vt:lpstr>
      <vt:lpstr>ANADOLU LİSESİ</vt:lpstr>
      <vt:lpstr>YETENEK SINAVI İLE ÖĞRENCİ ALAN LİSELER</vt:lpstr>
      <vt:lpstr>YETENEK SINAVI İLE ÖĞRENCİ ALAN LİSELER</vt:lpstr>
      <vt:lpstr>GÜZEL SANATLAR LİSELERİ</vt:lpstr>
      <vt:lpstr>SPOR LİSELERİ</vt:lpstr>
      <vt:lpstr>SINAVLA GİRİLEN LİSELER</vt:lpstr>
      <vt:lpstr>Slayt 31</vt:lpstr>
      <vt:lpstr>Slayt 32</vt:lpstr>
      <vt:lpstr>Slayt 33</vt:lpstr>
      <vt:lpstr>Slayt 34</vt:lpstr>
      <vt:lpstr>Slayt 35</vt:lpstr>
      <vt:lpstr>Slayt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BURÇİN PİŞKİN</dc:creator>
  <cp:lastModifiedBy>Windows User</cp:lastModifiedBy>
  <cp:revision>117</cp:revision>
  <dcterms:modified xsi:type="dcterms:W3CDTF">2021-01-21T13:09:47Z</dcterms:modified>
</cp:coreProperties>
</file>