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2" r:id="rId2"/>
  </p:sldMasterIdLst>
  <p:sldIdLst>
    <p:sldId id="257" r:id="rId3"/>
    <p:sldId id="258" r:id="rId4"/>
    <p:sldId id="259" r:id="rId5"/>
    <p:sldId id="260" r:id="rId6"/>
    <p:sldId id="261" r:id="rId7"/>
    <p:sldId id="262" r:id="rId8"/>
    <p:sldId id="265" r:id="rId9"/>
    <p:sldId id="281" r:id="rId10"/>
    <p:sldId id="266" r:id="rId11"/>
    <p:sldId id="268" r:id="rId12"/>
    <p:sldId id="269" r:id="rId13"/>
    <p:sldId id="273" r:id="rId14"/>
    <p:sldId id="270" r:id="rId15"/>
    <p:sldId id="28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autoAdjust="0"/>
  </p:normalViewPr>
  <p:slideViewPr>
    <p:cSldViewPr snapToGrid="0">
      <p:cViewPr varScale="1">
        <p:scale>
          <a:sx n="93" d="100"/>
          <a:sy n="93" d="100"/>
        </p:scale>
        <p:origin x="-3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DADF3-EEAF-405D-AE2C-A8D836FBDE2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tr-TR"/>
        </a:p>
      </dgm:t>
    </dgm:pt>
    <dgm:pt modelId="{9BA96907-FF3C-4BE8-A556-849AA2DE99DA}">
      <dgm:prSet/>
      <dgm:spPr/>
      <dgm:t>
        <a:bodyPr/>
        <a:lstStyle/>
        <a:p>
          <a:r>
            <a:rPr lang="tr-TR" b="1" i="0" u="none" strike="noStrike" baseline="0" dirty="0" smtClean="0">
              <a:solidFill>
                <a:schemeClr val="bg1"/>
              </a:solidFill>
              <a:latin typeface="+mn-lt"/>
              <a:ea typeface="+mn-ea"/>
              <a:cs typeface="+mn-cs"/>
            </a:rPr>
            <a:t>Sınav başvuru tarihi</a:t>
          </a:r>
          <a:endParaRPr lang="tr-TR" b="1" i="0" u="none" strike="noStrike" baseline="0" dirty="0">
            <a:solidFill>
              <a:schemeClr val="bg1"/>
            </a:solidFill>
            <a:latin typeface="+mn-lt"/>
            <a:ea typeface="+mn-ea"/>
            <a:cs typeface="+mn-cs"/>
          </a:endParaRPr>
        </a:p>
      </dgm:t>
    </dgm:pt>
    <dgm:pt modelId="{2098DD90-73B9-48B3-96EE-6FD03DA1CF05}" type="parTrans" cxnId="{54F650BE-15A7-4758-B988-69AC2FEC25BC}">
      <dgm:prSet/>
      <dgm:spPr/>
      <dgm:t>
        <a:bodyPr/>
        <a:lstStyle/>
        <a:p>
          <a:endParaRPr lang="tr-TR"/>
        </a:p>
      </dgm:t>
    </dgm:pt>
    <dgm:pt modelId="{BC2D24B1-29CE-4209-9FC4-FE1AEF86171C}" type="sibTrans" cxnId="{54F650BE-15A7-4758-B988-69AC2FEC25BC}">
      <dgm:prSet/>
      <dgm:spPr/>
      <dgm:t>
        <a:bodyPr/>
        <a:lstStyle/>
        <a:p>
          <a:endParaRPr lang="tr-TR"/>
        </a:p>
      </dgm:t>
    </dgm:pt>
    <dgm:pt modelId="{681D2915-DB66-437C-A937-65576DA818B4}">
      <dgm:prSet/>
      <dgm:spPr/>
      <dgm:t>
        <a:bodyPr/>
        <a:lstStyle/>
        <a:p>
          <a:r>
            <a:rPr lang="tr-TR" b="1" i="0" u="none" strike="noStrike" baseline="0" dirty="0" smtClean="0">
              <a:solidFill>
                <a:schemeClr val="bg1"/>
              </a:solidFill>
              <a:latin typeface="+mn-lt"/>
              <a:ea typeface="+mn-ea"/>
              <a:cs typeface="+mn-cs"/>
            </a:rPr>
            <a:t>Sınav tarihi</a:t>
          </a:r>
        </a:p>
      </dgm:t>
    </dgm:pt>
    <dgm:pt modelId="{C57A2053-DB1C-4158-B140-980F09F06395}" type="parTrans" cxnId="{1AC439A8-BD51-4F81-8796-1C5894004F64}">
      <dgm:prSet/>
      <dgm:spPr/>
      <dgm:t>
        <a:bodyPr/>
        <a:lstStyle/>
        <a:p>
          <a:endParaRPr lang="tr-TR"/>
        </a:p>
      </dgm:t>
    </dgm:pt>
    <dgm:pt modelId="{E30BD75D-5F40-4FE2-9B43-11D67E51A009}" type="sibTrans" cxnId="{1AC439A8-BD51-4F81-8796-1C5894004F64}">
      <dgm:prSet/>
      <dgm:spPr/>
      <dgm:t>
        <a:bodyPr/>
        <a:lstStyle/>
        <a:p>
          <a:endParaRPr lang="tr-TR"/>
        </a:p>
      </dgm:t>
    </dgm:pt>
    <dgm:pt modelId="{6E32F767-FB2E-48DE-B857-779AA22D5F25}">
      <dgm:prSet phldrT="[Metin]"/>
      <dgm:spPr/>
      <dgm:t>
        <a:bodyPr/>
        <a:lstStyle/>
        <a:p>
          <a:pPr rtl="0"/>
          <a:r>
            <a:rPr lang="tr-TR" b="1" i="0" u="none" strike="noStrike" baseline="0" dirty="0" smtClean="0">
              <a:solidFill>
                <a:schemeClr val="bg1"/>
              </a:solidFill>
              <a:latin typeface="+mn-lt"/>
              <a:ea typeface="+mn-ea"/>
              <a:cs typeface="+mn-cs"/>
            </a:rPr>
            <a:t>Sınava Giriş Belgeleri Yayınlanması</a:t>
          </a:r>
          <a:endParaRPr lang="tr-TR" b="1" i="0" u="none" strike="noStrike" baseline="0" dirty="0">
            <a:solidFill>
              <a:schemeClr val="bg1"/>
            </a:solidFill>
            <a:latin typeface="+mn-lt"/>
            <a:ea typeface="+mn-ea"/>
            <a:cs typeface="+mn-cs"/>
          </a:endParaRPr>
        </a:p>
      </dgm:t>
    </dgm:pt>
    <dgm:pt modelId="{E92622EE-B1F1-4E59-A697-F00A37AFC251}" type="parTrans" cxnId="{7FAB5B1F-11FC-4126-943C-7475843006F7}">
      <dgm:prSet/>
      <dgm:spPr/>
      <dgm:t>
        <a:bodyPr/>
        <a:lstStyle/>
        <a:p>
          <a:endParaRPr lang="tr-TR"/>
        </a:p>
      </dgm:t>
    </dgm:pt>
    <dgm:pt modelId="{40149686-7DFC-4E2D-A164-36B93B36EB9F}" type="sibTrans" cxnId="{7FAB5B1F-11FC-4126-943C-7475843006F7}">
      <dgm:prSet/>
      <dgm:spPr/>
      <dgm:t>
        <a:bodyPr/>
        <a:lstStyle/>
        <a:p>
          <a:endParaRPr lang="tr-TR"/>
        </a:p>
      </dgm:t>
    </dgm:pt>
    <dgm:pt modelId="{EC7FCCA8-B413-432A-BD36-5328EBE70AA2}">
      <dgm:prSet/>
      <dgm:spPr/>
      <dgm:t>
        <a:bodyPr/>
        <a:lstStyle/>
        <a:p>
          <a:r>
            <a:rPr lang="tr-TR" b="1" i="0" u="none" strike="noStrike" baseline="0" dirty="0" smtClean="0">
              <a:solidFill>
                <a:schemeClr val="bg1"/>
              </a:solidFill>
              <a:latin typeface="+mn-lt"/>
              <a:ea typeface="+mn-ea"/>
              <a:cs typeface="+mn-cs"/>
            </a:rPr>
            <a:t>Sınav Sonuçlarının İlan Tarihi</a:t>
          </a:r>
        </a:p>
      </dgm:t>
    </dgm:pt>
    <dgm:pt modelId="{A4B3ADB1-4154-43FB-B717-78BF74EC0B0E}" type="parTrans" cxnId="{741924AE-C38A-4EF6-BA93-7CBD70FF20C9}">
      <dgm:prSet/>
      <dgm:spPr/>
      <dgm:t>
        <a:bodyPr/>
        <a:lstStyle/>
        <a:p>
          <a:endParaRPr lang="tr-TR"/>
        </a:p>
      </dgm:t>
    </dgm:pt>
    <dgm:pt modelId="{74E10973-EAE3-44A5-B3C4-201865924C02}" type="sibTrans" cxnId="{741924AE-C38A-4EF6-BA93-7CBD70FF20C9}">
      <dgm:prSet/>
      <dgm:spPr/>
      <dgm:t>
        <a:bodyPr/>
        <a:lstStyle/>
        <a:p>
          <a:endParaRPr lang="tr-TR"/>
        </a:p>
      </dgm:t>
    </dgm:pt>
    <dgm:pt modelId="{3784CFAD-367D-4CBB-8D26-59922965DE96}" type="pres">
      <dgm:prSet presAssocID="{6AADADF3-EEAF-405D-AE2C-A8D836FBDE2B}" presName="Name0" presStyleCnt="0">
        <dgm:presLayoutVars>
          <dgm:chMax val="7"/>
          <dgm:chPref val="7"/>
          <dgm:dir/>
        </dgm:presLayoutVars>
      </dgm:prSet>
      <dgm:spPr/>
      <dgm:t>
        <a:bodyPr/>
        <a:lstStyle/>
        <a:p>
          <a:endParaRPr lang="tr-TR"/>
        </a:p>
      </dgm:t>
    </dgm:pt>
    <dgm:pt modelId="{A3DA7AF1-4785-4AE1-A68D-F2C253334D87}" type="pres">
      <dgm:prSet presAssocID="{6AADADF3-EEAF-405D-AE2C-A8D836FBDE2B}" presName="Name1" presStyleCnt="0"/>
      <dgm:spPr/>
    </dgm:pt>
    <dgm:pt modelId="{D19D5C91-B219-4A59-A72E-B0B2111C220E}" type="pres">
      <dgm:prSet presAssocID="{6AADADF3-EEAF-405D-AE2C-A8D836FBDE2B}" presName="cycle" presStyleCnt="0"/>
      <dgm:spPr/>
    </dgm:pt>
    <dgm:pt modelId="{84D12F1E-F458-405B-8898-C0EB9225AD15}" type="pres">
      <dgm:prSet presAssocID="{6AADADF3-EEAF-405D-AE2C-A8D836FBDE2B}" presName="srcNode" presStyleLbl="node1" presStyleIdx="0" presStyleCnt="4"/>
      <dgm:spPr/>
    </dgm:pt>
    <dgm:pt modelId="{D8BEACE9-6F47-429F-9945-16FB7CF0942B}" type="pres">
      <dgm:prSet presAssocID="{6AADADF3-EEAF-405D-AE2C-A8D836FBDE2B}" presName="conn" presStyleLbl="parChTrans1D2" presStyleIdx="0" presStyleCnt="1"/>
      <dgm:spPr/>
      <dgm:t>
        <a:bodyPr/>
        <a:lstStyle/>
        <a:p>
          <a:endParaRPr lang="tr-TR"/>
        </a:p>
      </dgm:t>
    </dgm:pt>
    <dgm:pt modelId="{EC024D8C-98D1-46F2-AA02-8E4F35F5BAF8}" type="pres">
      <dgm:prSet presAssocID="{6AADADF3-EEAF-405D-AE2C-A8D836FBDE2B}" presName="extraNode" presStyleLbl="node1" presStyleIdx="0" presStyleCnt="4"/>
      <dgm:spPr/>
    </dgm:pt>
    <dgm:pt modelId="{FFB80B01-290D-42EA-B34F-F79D72FF4333}" type="pres">
      <dgm:prSet presAssocID="{6AADADF3-EEAF-405D-AE2C-A8D836FBDE2B}" presName="dstNode" presStyleLbl="node1" presStyleIdx="0" presStyleCnt="4"/>
      <dgm:spPr/>
    </dgm:pt>
    <dgm:pt modelId="{61392B23-A68F-400B-BF1F-CB71CF172F94}" type="pres">
      <dgm:prSet presAssocID="{9BA96907-FF3C-4BE8-A556-849AA2DE99DA}" presName="text_1" presStyleLbl="node1" presStyleIdx="0" presStyleCnt="4">
        <dgm:presLayoutVars>
          <dgm:bulletEnabled val="1"/>
        </dgm:presLayoutVars>
      </dgm:prSet>
      <dgm:spPr/>
      <dgm:t>
        <a:bodyPr/>
        <a:lstStyle/>
        <a:p>
          <a:endParaRPr lang="tr-TR"/>
        </a:p>
      </dgm:t>
    </dgm:pt>
    <dgm:pt modelId="{7456EC48-1355-4A5B-AA4D-77571461A3B7}" type="pres">
      <dgm:prSet presAssocID="{9BA96907-FF3C-4BE8-A556-849AA2DE99DA}" presName="accent_1" presStyleCnt="0"/>
      <dgm:spPr/>
    </dgm:pt>
    <dgm:pt modelId="{7E30D91B-B0B5-47A9-A966-72EA0A1FC18D}" type="pres">
      <dgm:prSet presAssocID="{9BA96907-FF3C-4BE8-A556-849AA2DE99DA}" presName="accentRepeatNode" presStyleLbl="solidFgAcc1" presStyleIdx="0" presStyleCnt="4" custLinFactNeighborX="-7597" custLinFactNeighborY="344"/>
      <dgm:spPr/>
    </dgm:pt>
    <dgm:pt modelId="{617FD318-6A8D-4CAE-8DC4-3DB3865DC49B}" type="pres">
      <dgm:prSet presAssocID="{6E32F767-FB2E-48DE-B857-779AA22D5F25}" presName="text_2" presStyleLbl="node1" presStyleIdx="1" presStyleCnt="4">
        <dgm:presLayoutVars>
          <dgm:bulletEnabled val="1"/>
        </dgm:presLayoutVars>
      </dgm:prSet>
      <dgm:spPr/>
      <dgm:t>
        <a:bodyPr/>
        <a:lstStyle/>
        <a:p>
          <a:endParaRPr lang="tr-TR"/>
        </a:p>
      </dgm:t>
    </dgm:pt>
    <dgm:pt modelId="{D7285478-5832-47AA-B781-D177314A51E0}" type="pres">
      <dgm:prSet presAssocID="{6E32F767-FB2E-48DE-B857-779AA22D5F25}" presName="accent_2" presStyleCnt="0"/>
      <dgm:spPr/>
    </dgm:pt>
    <dgm:pt modelId="{F2DDD496-FAAB-4BC2-9DF2-CD7F950A61BA}" type="pres">
      <dgm:prSet presAssocID="{6E32F767-FB2E-48DE-B857-779AA22D5F25}" presName="accentRepeatNode" presStyleLbl="solidFgAcc1" presStyleIdx="1" presStyleCnt="4"/>
      <dgm:spPr/>
      <dgm:t>
        <a:bodyPr/>
        <a:lstStyle/>
        <a:p>
          <a:endParaRPr lang="tr-TR"/>
        </a:p>
      </dgm:t>
    </dgm:pt>
    <dgm:pt modelId="{07C9435A-3A54-4636-8F16-ADE9074B07DA}" type="pres">
      <dgm:prSet presAssocID="{681D2915-DB66-437C-A937-65576DA818B4}" presName="text_3" presStyleLbl="node1" presStyleIdx="2" presStyleCnt="4">
        <dgm:presLayoutVars>
          <dgm:bulletEnabled val="1"/>
        </dgm:presLayoutVars>
      </dgm:prSet>
      <dgm:spPr/>
      <dgm:t>
        <a:bodyPr/>
        <a:lstStyle/>
        <a:p>
          <a:endParaRPr lang="tr-TR"/>
        </a:p>
      </dgm:t>
    </dgm:pt>
    <dgm:pt modelId="{25E95BE3-0016-4ECE-AE26-B10B9CB07113}" type="pres">
      <dgm:prSet presAssocID="{681D2915-DB66-437C-A937-65576DA818B4}" presName="accent_3" presStyleCnt="0"/>
      <dgm:spPr/>
    </dgm:pt>
    <dgm:pt modelId="{05932C9E-DDD4-4053-942A-DA6C7FDC9732}" type="pres">
      <dgm:prSet presAssocID="{681D2915-DB66-437C-A937-65576DA818B4}" presName="accentRepeatNode" presStyleLbl="solidFgAcc1" presStyleIdx="2" presStyleCnt="4"/>
      <dgm:spPr/>
    </dgm:pt>
    <dgm:pt modelId="{8C4E88BB-DFC3-42F5-8672-5EDA3E87AD6D}" type="pres">
      <dgm:prSet presAssocID="{EC7FCCA8-B413-432A-BD36-5328EBE70AA2}" presName="text_4" presStyleLbl="node1" presStyleIdx="3" presStyleCnt="4">
        <dgm:presLayoutVars>
          <dgm:bulletEnabled val="1"/>
        </dgm:presLayoutVars>
      </dgm:prSet>
      <dgm:spPr/>
      <dgm:t>
        <a:bodyPr/>
        <a:lstStyle/>
        <a:p>
          <a:endParaRPr lang="tr-TR"/>
        </a:p>
      </dgm:t>
    </dgm:pt>
    <dgm:pt modelId="{A5CB805B-67FB-4A65-A170-F20DE8F507E0}" type="pres">
      <dgm:prSet presAssocID="{EC7FCCA8-B413-432A-BD36-5328EBE70AA2}" presName="accent_4" presStyleCnt="0"/>
      <dgm:spPr/>
    </dgm:pt>
    <dgm:pt modelId="{4842971E-553D-4D53-8349-E0EBF8A4E1F5}" type="pres">
      <dgm:prSet presAssocID="{EC7FCCA8-B413-432A-BD36-5328EBE70AA2}" presName="accentRepeatNode" presStyleLbl="solidFgAcc1" presStyleIdx="3" presStyleCnt="4"/>
      <dgm:spPr/>
    </dgm:pt>
  </dgm:ptLst>
  <dgm:cxnLst>
    <dgm:cxn modelId="{51AEAC58-4BFE-4F3E-AA87-AA21F82461F0}" type="presOf" srcId="{9BA96907-FF3C-4BE8-A556-849AA2DE99DA}" destId="{61392B23-A68F-400B-BF1F-CB71CF172F94}" srcOrd="0" destOrd="0" presId="urn:microsoft.com/office/officeart/2008/layout/VerticalCurvedList"/>
    <dgm:cxn modelId="{B04912D0-9E2B-4BF8-9449-1811260C1B86}" type="presOf" srcId="{6E32F767-FB2E-48DE-B857-779AA22D5F25}" destId="{617FD318-6A8D-4CAE-8DC4-3DB3865DC49B}" srcOrd="0" destOrd="0" presId="urn:microsoft.com/office/officeart/2008/layout/VerticalCurvedList"/>
    <dgm:cxn modelId="{1AC439A8-BD51-4F81-8796-1C5894004F64}" srcId="{6AADADF3-EEAF-405D-AE2C-A8D836FBDE2B}" destId="{681D2915-DB66-437C-A937-65576DA818B4}" srcOrd="2" destOrd="0" parTransId="{C57A2053-DB1C-4158-B140-980F09F06395}" sibTransId="{E30BD75D-5F40-4FE2-9B43-11D67E51A009}"/>
    <dgm:cxn modelId="{741924AE-C38A-4EF6-BA93-7CBD70FF20C9}" srcId="{6AADADF3-EEAF-405D-AE2C-A8D836FBDE2B}" destId="{EC7FCCA8-B413-432A-BD36-5328EBE70AA2}" srcOrd="3" destOrd="0" parTransId="{A4B3ADB1-4154-43FB-B717-78BF74EC0B0E}" sibTransId="{74E10973-EAE3-44A5-B3C4-201865924C02}"/>
    <dgm:cxn modelId="{7497D14C-A5A5-43D3-8847-AFAE87D49D8B}" type="presOf" srcId="{BC2D24B1-29CE-4209-9FC4-FE1AEF86171C}" destId="{D8BEACE9-6F47-429F-9945-16FB7CF0942B}" srcOrd="0" destOrd="0" presId="urn:microsoft.com/office/officeart/2008/layout/VerticalCurvedList"/>
    <dgm:cxn modelId="{7FAB5B1F-11FC-4126-943C-7475843006F7}" srcId="{6AADADF3-EEAF-405D-AE2C-A8D836FBDE2B}" destId="{6E32F767-FB2E-48DE-B857-779AA22D5F25}" srcOrd="1" destOrd="0" parTransId="{E92622EE-B1F1-4E59-A697-F00A37AFC251}" sibTransId="{40149686-7DFC-4E2D-A164-36B93B36EB9F}"/>
    <dgm:cxn modelId="{FD665ED8-6D57-4686-AF33-82BC7FB891F9}" type="presOf" srcId="{681D2915-DB66-437C-A937-65576DA818B4}" destId="{07C9435A-3A54-4636-8F16-ADE9074B07DA}" srcOrd="0" destOrd="0" presId="urn:microsoft.com/office/officeart/2008/layout/VerticalCurvedList"/>
    <dgm:cxn modelId="{8566D089-309C-4833-B033-0AB904AF3658}" type="presOf" srcId="{EC7FCCA8-B413-432A-BD36-5328EBE70AA2}" destId="{8C4E88BB-DFC3-42F5-8672-5EDA3E87AD6D}" srcOrd="0" destOrd="0" presId="urn:microsoft.com/office/officeart/2008/layout/VerticalCurvedList"/>
    <dgm:cxn modelId="{54F650BE-15A7-4758-B988-69AC2FEC25BC}" srcId="{6AADADF3-EEAF-405D-AE2C-A8D836FBDE2B}" destId="{9BA96907-FF3C-4BE8-A556-849AA2DE99DA}" srcOrd="0" destOrd="0" parTransId="{2098DD90-73B9-48B3-96EE-6FD03DA1CF05}" sibTransId="{BC2D24B1-29CE-4209-9FC4-FE1AEF86171C}"/>
    <dgm:cxn modelId="{E0DBC189-D20E-4123-94F8-4793290798DA}" type="presOf" srcId="{6AADADF3-EEAF-405D-AE2C-A8D836FBDE2B}" destId="{3784CFAD-367D-4CBB-8D26-59922965DE96}" srcOrd="0" destOrd="0" presId="urn:microsoft.com/office/officeart/2008/layout/VerticalCurvedList"/>
    <dgm:cxn modelId="{6F68F152-9255-4257-A14B-4E837FF1FA5B}" type="presParOf" srcId="{3784CFAD-367D-4CBB-8D26-59922965DE96}" destId="{A3DA7AF1-4785-4AE1-A68D-F2C253334D87}" srcOrd="0" destOrd="0" presId="urn:microsoft.com/office/officeart/2008/layout/VerticalCurvedList"/>
    <dgm:cxn modelId="{C2082609-B3E6-49A9-B9D5-2938D9F15BBA}" type="presParOf" srcId="{A3DA7AF1-4785-4AE1-A68D-F2C253334D87}" destId="{D19D5C91-B219-4A59-A72E-B0B2111C220E}" srcOrd="0" destOrd="0" presId="urn:microsoft.com/office/officeart/2008/layout/VerticalCurvedList"/>
    <dgm:cxn modelId="{6A6E13AB-4228-4B44-A7D5-1306A4729969}" type="presParOf" srcId="{D19D5C91-B219-4A59-A72E-B0B2111C220E}" destId="{84D12F1E-F458-405B-8898-C0EB9225AD15}" srcOrd="0" destOrd="0" presId="urn:microsoft.com/office/officeart/2008/layout/VerticalCurvedList"/>
    <dgm:cxn modelId="{18C631D2-4738-4DC9-AECD-BDDECED5F7D6}" type="presParOf" srcId="{D19D5C91-B219-4A59-A72E-B0B2111C220E}" destId="{D8BEACE9-6F47-429F-9945-16FB7CF0942B}" srcOrd="1" destOrd="0" presId="urn:microsoft.com/office/officeart/2008/layout/VerticalCurvedList"/>
    <dgm:cxn modelId="{010613AC-945A-4C9A-9738-6848FDF4A14D}" type="presParOf" srcId="{D19D5C91-B219-4A59-A72E-B0B2111C220E}" destId="{EC024D8C-98D1-46F2-AA02-8E4F35F5BAF8}" srcOrd="2" destOrd="0" presId="urn:microsoft.com/office/officeart/2008/layout/VerticalCurvedList"/>
    <dgm:cxn modelId="{9F0B6535-46A2-417F-B479-2870C5446070}" type="presParOf" srcId="{D19D5C91-B219-4A59-A72E-B0B2111C220E}" destId="{FFB80B01-290D-42EA-B34F-F79D72FF4333}" srcOrd="3" destOrd="0" presId="urn:microsoft.com/office/officeart/2008/layout/VerticalCurvedList"/>
    <dgm:cxn modelId="{372DD978-AAAD-4C26-8FA1-B09811A00535}" type="presParOf" srcId="{A3DA7AF1-4785-4AE1-A68D-F2C253334D87}" destId="{61392B23-A68F-400B-BF1F-CB71CF172F94}" srcOrd="1" destOrd="0" presId="urn:microsoft.com/office/officeart/2008/layout/VerticalCurvedList"/>
    <dgm:cxn modelId="{208A819E-A143-46BB-A27C-B0B51F974FA7}" type="presParOf" srcId="{A3DA7AF1-4785-4AE1-A68D-F2C253334D87}" destId="{7456EC48-1355-4A5B-AA4D-77571461A3B7}" srcOrd="2" destOrd="0" presId="urn:microsoft.com/office/officeart/2008/layout/VerticalCurvedList"/>
    <dgm:cxn modelId="{4F9993F4-519F-4A49-9136-473BEC2DB34D}" type="presParOf" srcId="{7456EC48-1355-4A5B-AA4D-77571461A3B7}" destId="{7E30D91B-B0B5-47A9-A966-72EA0A1FC18D}" srcOrd="0" destOrd="0" presId="urn:microsoft.com/office/officeart/2008/layout/VerticalCurvedList"/>
    <dgm:cxn modelId="{C80BF3C4-2D8C-4C88-A09C-461AE99ACA33}" type="presParOf" srcId="{A3DA7AF1-4785-4AE1-A68D-F2C253334D87}" destId="{617FD318-6A8D-4CAE-8DC4-3DB3865DC49B}" srcOrd="3" destOrd="0" presId="urn:microsoft.com/office/officeart/2008/layout/VerticalCurvedList"/>
    <dgm:cxn modelId="{5137D89E-1C6E-418D-8730-DAC358450DD8}" type="presParOf" srcId="{A3DA7AF1-4785-4AE1-A68D-F2C253334D87}" destId="{D7285478-5832-47AA-B781-D177314A51E0}" srcOrd="4" destOrd="0" presId="urn:microsoft.com/office/officeart/2008/layout/VerticalCurvedList"/>
    <dgm:cxn modelId="{3D7D16BA-2518-40E2-957C-E03CBD288627}" type="presParOf" srcId="{D7285478-5832-47AA-B781-D177314A51E0}" destId="{F2DDD496-FAAB-4BC2-9DF2-CD7F950A61BA}" srcOrd="0" destOrd="0" presId="urn:microsoft.com/office/officeart/2008/layout/VerticalCurvedList"/>
    <dgm:cxn modelId="{9B7AD65C-C380-4C78-8C78-2B9D0880578D}" type="presParOf" srcId="{A3DA7AF1-4785-4AE1-A68D-F2C253334D87}" destId="{07C9435A-3A54-4636-8F16-ADE9074B07DA}" srcOrd="5" destOrd="0" presId="urn:microsoft.com/office/officeart/2008/layout/VerticalCurvedList"/>
    <dgm:cxn modelId="{D2CAA1A6-EA49-44EE-BE4C-9467B3139C22}" type="presParOf" srcId="{A3DA7AF1-4785-4AE1-A68D-F2C253334D87}" destId="{25E95BE3-0016-4ECE-AE26-B10B9CB07113}" srcOrd="6" destOrd="0" presId="urn:microsoft.com/office/officeart/2008/layout/VerticalCurvedList"/>
    <dgm:cxn modelId="{C1336581-B34C-4DB3-8746-B87B664482DA}" type="presParOf" srcId="{25E95BE3-0016-4ECE-AE26-B10B9CB07113}" destId="{05932C9E-DDD4-4053-942A-DA6C7FDC9732}" srcOrd="0" destOrd="0" presId="urn:microsoft.com/office/officeart/2008/layout/VerticalCurvedList"/>
    <dgm:cxn modelId="{B1FEE38A-8C19-464B-AFDA-A63A1AE818EC}" type="presParOf" srcId="{A3DA7AF1-4785-4AE1-A68D-F2C253334D87}" destId="{8C4E88BB-DFC3-42F5-8672-5EDA3E87AD6D}" srcOrd="7" destOrd="0" presId="urn:microsoft.com/office/officeart/2008/layout/VerticalCurvedList"/>
    <dgm:cxn modelId="{8F446B76-7194-4D0D-AB57-F671790DAE1D}" type="presParOf" srcId="{A3DA7AF1-4785-4AE1-A68D-F2C253334D87}" destId="{A5CB805B-67FB-4A65-A170-F20DE8F507E0}" srcOrd="8" destOrd="0" presId="urn:microsoft.com/office/officeart/2008/layout/VerticalCurvedList"/>
    <dgm:cxn modelId="{6397D0F0-6E2D-48C6-AA06-F9932C97F1A8}" type="presParOf" srcId="{A5CB805B-67FB-4A65-A170-F20DE8F507E0}" destId="{4842971E-553D-4D53-8349-E0EBF8A4E1F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56241-150F-4EAC-9B66-A9171E144152}"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tr-TR"/>
        </a:p>
      </dgm:t>
    </dgm:pt>
    <dgm:pt modelId="{D63DA3F1-0245-4039-BFAF-075B7CF382E3}">
      <dgm:prSet phldrT="[Metin]"/>
      <dgm:spPr/>
      <dgm:t>
        <a:bodyPr/>
        <a:lstStyle/>
        <a:p>
          <a:r>
            <a:rPr lang="tr-TR" dirty="0" smtClean="0"/>
            <a:t>MERKEZİ YERLEŞTİRME</a:t>
          </a:r>
          <a:endParaRPr lang="tr-TR" dirty="0"/>
        </a:p>
      </dgm:t>
    </dgm:pt>
    <dgm:pt modelId="{613733E2-8DD6-4C18-9D94-F514995A2B2C}" type="parTrans" cxnId="{CB0EEF1E-6000-4FA9-AEDA-01B34205F50A}">
      <dgm:prSet/>
      <dgm:spPr/>
      <dgm:t>
        <a:bodyPr/>
        <a:lstStyle/>
        <a:p>
          <a:endParaRPr lang="tr-TR"/>
        </a:p>
      </dgm:t>
    </dgm:pt>
    <dgm:pt modelId="{6E9B27DB-D907-4B3A-A1E8-9A4915A0D231}" type="sibTrans" cxnId="{CB0EEF1E-6000-4FA9-AEDA-01B34205F50A}">
      <dgm:prSet/>
      <dgm:spPr/>
      <dgm:t>
        <a:bodyPr/>
        <a:lstStyle/>
        <a:p>
          <a:endParaRPr lang="tr-TR"/>
        </a:p>
      </dgm:t>
    </dgm:pt>
    <dgm:pt modelId="{C0797D6C-9A82-4471-89B6-5BF8AE559097}">
      <dgm:prSet phldrT="[Metin]" custScaleX="122928" custScaleY="92652" custRadScaleRad="94872" custRadScaleInc="-1344"/>
      <dgm:spPr/>
      <dgm:t>
        <a:bodyPr/>
        <a:lstStyle/>
        <a:p>
          <a:endParaRPr lang="tr-TR"/>
        </a:p>
      </dgm:t>
    </dgm:pt>
    <dgm:pt modelId="{B37CDA81-B0C7-4164-B2AF-BA98E65A755C}" type="parTrans" cxnId="{A0C81A2F-251F-43E0-AEBA-EA1C216E4857}">
      <dgm:prSet/>
      <dgm:spPr/>
      <dgm:t>
        <a:bodyPr/>
        <a:lstStyle/>
        <a:p>
          <a:endParaRPr lang="tr-TR"/>
        </a:p>
      </dgm:t>
    </dgm:pt>
    <dgm:pt modelId="{F98E3843-1BCF-4A56-B626-A82D8B6E9209}" type="sibTrans" cxnId="{A0C81A2F-251F-43E0-AEBA-EA1C216E4857}">
      <dgm:prSet/>
      <dgm:spPr/>
      <dgm:t>
        <a:bodyPr/>
        <a:lstStyle/>
        <a:p>
          <a:endParaRPr lang="tr-TR"/>
        </a:p>
      </dgm:t>
    </dgm:pt>
    <dgm:pt modelId="{35FF698D-D717-4537-B02E-7BC2E799BBEB}">
      <dgm:prSet phldrT="[Metin]"/>
      <dgm:spPr/>
      <dgm:t>
        <a:bodyPr/>
        <a:lstStyle/>
        <a:p>
          <a:endParaRPr lang="tr-TR" dirty="0"/>
        </a:p>
      </dgm:t>
    </dgm:pt>
    <dgm:pt modelId="{4FA9D1BE-E640-4AAF-9BF8-D85416382971}" type="parTrans" cxnId="{E44FDC95-F525-4DCC-95A0-1291E10886EE}">
      <dgm:prSet/>
      <dgm:spPr/>
      <dgm:t>
        <a:bodyPr/>
        <a:lstStyle/>
        <a:p>
          <a:endParaRPr lang="tr-TR"/>
        </a:p>
      </dgm:t>
    </dgm:pt>
    <dgm:pt modelId="{7721B874-BD26-4651-B638-82E0CB4259C1}" type="sibTrans" cxnId="{E44FDC95-F525-4DCC-95A0-1291E10886EE}">
      <dgm:prSet/>
      <dgm:spPr/>
      <dgm:t>
        <a:bodyPr/>
        <a:lstStyle/>
        <a:p>
          <a:endParaRPr lang="tr-TR"/>
        </a:p>
      </dgm:t>
    </dgm:pt>
    <dgm:pt modelId="{A7EC5E48-A018-4685-B06C-C263F36D02FD}">
      <dgm:prSet phldrT="[Metin]"/>
      <dgm:spPr/>
      <dgm:t>
        <a:bodyPr/>
        <a:lstStyle/>
        <a:p>
          <a:r>
            <a:rPr lang="tr-TR" dirty="0" smtClean="0"/>
            <a:t>FEN LİSELERİ</a:t>
          </a:r>
          <a:endParaRPr lang="tr-TR" dirty="0"/>
        </a:p>
      </dgm:t>
    </dgm:pt>
    <dgm:pt modelId="{0E3F5628-E0DD-4399-A28F-926EF95E89D8}" type="parTrans" cxnId="{28AD7027-09F0-46B6-A108-5DD076568AC8}">
      <dgm:prSet/>
      <dgm:spPr/>
      <dgm:t>
        <a:bodyPr/>
        <a:lstStyle/>
        <a:p>
          <a:endParaRPr lang="tr-TR"/>
        </a:p>
      </dgm:t>
    </dgm:pt>
    <dgm:pt modelId="{0F86E4E4-B07F-4D83-928E-4FC6EEEAA0FB}" type="sibTrans" cxnId="{28AD7027-09F0-46B6-A108-5DD076568AC8}">
      <dgm:prSet/>
      <dgm:spPr/>
      <dgm:t>
        <a:bodyPr/>
        <a:lstStyle/>
        <a:p>
          <a:endParaRPr lang="tr-TR"/>
        </a:p>
      </dgm:t>
    </dgm:pt>
    <dgm:pt modelId="{0920CC39-8BC9-4103-B0F2-F88A4C51FE8B}">
      <dgm:prSet phldrT="[Metin]"/>
      <dgm:spPr/>
      <dgm:t>
        <a:bodyPr/>
        <a:lstStyle/>
        <a:p>
          <a:r>
            <a:rPr lang="tr-TR" dirty="0" smtClean="0"/>
            <a:t>ANADOLU LİSELERİ</a:t>
          </a:r>
          <a:endParaRPr lang="tr-TR" dirty="0"/>
        </a:p>
      </dgm:t>
    </dgm:pt>
    <dgm:pt modelId="{AEC30BBF-F511-44B9-9731-EF4DB100D4E9}" type="parTrans" cxnId="{A6BF3962-FD3B-4DFB-94EF-A73385723C3A}">
      <dgm:prSet/>
      <dgm:spPr/>
      <dgm:t>
        <a:bodyPr/>
        <a:lstStyle/>
        <a:p>
          <a:endParaRPr lang="tr-TR"/>
        </a:p>
      </dgm:t>
    </dgm:pt>
    <dgm:pt modelId="{37BFD3AF-C251-4983-86B3-C8B67920276D}" type="sibTrans" cxnId="{A6BF3962-FD3B-4DFB-94EF-A73385723C3A}">
      <dgm:prSet/>
      <dgm:spPr/>
      <dgm:t>
        <a:bodyPr/>
        <a:lstStyle/>
        <a:p>
          <a:endParaRPr lang="tr-TR"/>
        </a:p>
      </dgm:t>
    </dgm:pt>
    <dgm:pt modelId="{D5048ECA-5DCF-4AE9-B305-581802D0326D}">
      <dgm:prSet phldrT="[Metin]"/>
      <dgm:spPr/>
      <dgm:t>
        <a:bodyPr/>
        <a:lstStyle/>
        <a:p>
          <a:r>
            <a:rPr lang="tr-TR" dirty="0" smtClean="0"/>
            <a:t>SOSYAL BİLİMLER LİSESİ</a:t>
          </a:r>
          <a:endParaRPr lang="tr-TR" dirty="0"/>
        </a:p>
      </dgm:t>
    </dgm:pt>
    <dgm:pt modelId="{ED556FA2-DC6B-4194-9C8E-A99B514C0D63}" type="parTrans" cxnId="{76988907-12B7-46DE-B814-8E2065E1E414}">
      <dgm:prSet/>
      <dgm:spPr/>
      <dgm:t>
        <a:bodyPr/>
        <a:lstStyle/>
        <a:p>
          <a:endParaRPr lang="tr-TR"/>
        </a:p>
      </dgm:t>
    </dgm:pt>
    <dgm:pt modelId="{3A22640D-6C3D-4EBD-BBF1-8C8662061DBF}" type="sibTrans" cxnId="{76988907-12B7-46DE-B814-8E2065E1E414}">
      <dgm:prSet/>
      <dgm:spPr/>
      <dgm:t>
        <a:bodyPr/>
        <a:lstStyle/>
        <a:p>
          <a:endParaRPr lang="tr-TR"/>
        </a:p>
      </dgm:t>
    </dgm:pt>
    <dgm:pt modelId="{DA034FFE-7991-42D8-8801-DF6DF8184B17}">
      <dgm:prSet phldrT="[Metin]"/>
      <dgm:spPr/>
      <dgm:t>
        <a:bodyPr/>
        <a:lstStyle/>
        <a:p>
          <a:r>
            <a:rPr lang="tr-TR" dirty="0" smtClean="0"/>
            <a:t>MTAL ANADOLU TEKNİK PROGRAMLARI</a:t>
          </a:r>
          <a:endParaRPr lang="tr-TR" dirty="0"/>
        </a:p>
      </dgm:t>
    </dgm:pt>
    <dgm:pt modelId="{BD731AF1-A9E3-4D8E-986E-DDD8B2B73246}" type="parTrans" cxnId="{14AB1A63-AC88-4217-B106-B28F0558FCC8}">
      <dgm:prSet/>
      <dgm:spPr/>
      <dgm:t>
        <a:bodyPr/>
        <a:lstStyle/>
        <a:p>
          <a:endParaRPr lang="tr-TR"/>
        </a:p>
      </dgm:t>
    </dgm:pt>
    <dgm:pt modelId="{EB152E07-B831-44F6-A9D3-5219A4D8A2BD}" type="sibTrans" cxnId="{14AB1A63-AC88-4217-B106-B28F0558FCC8}">
      <dgm:prSet/>
      <dgm:spPr/>
      <dgm:t>
        <a:bodyPr/>
        <a:lstStyle/>
        <a:p>
          <a:endParaRPr lang="tr-TR"/>
        </a:p>
      </dgm:t>
    </dgm:pt>
    <dgm:pt modelId="{8C5240DD-5CAF-477B-A1B0-95CB448970A4}">
      <dgm:prSet phldrT="[Metin]"/>
      <dgm:spPr/>
      <dgm:t>
        <a:bodyPr/>
        <a:lstStyle/>
        <a:p>
          <a:r>
            <a:rPr lang="tr-TR" dirty="0" smtClean="0"/>
            <a:t>PROJE UYGULAYAN EĞİTİM KURUMLARI</a:t>
          </a:r>
          <a:endParaRPr lang="tr-TR" dirty="0"/>
        </a:p>
      </dgm:t>
    </dgm:pt>
    <dgm:pt modelId="{97EF17E2-06AE-4E79-B5BB-5FBBC99AE390}" type="parTrans" cxnId="{6237CE25-3683-44E2-A458-F27B3F352CFA}">
      <dgm:prSet/>
      <dgm:spPr/>
      <dgm:t>
        <a:bodyPr/>
        <a:lstStyle/>
        <a:p>
          <a:endParaRPr lang="tr-TR"/>
        </a:p>
      </dgm:t>
    </dgm:pt>
    <dgm:pt modelId="{CE290636-96EC-4E46-8D9B-A6504DF6DFF7}" type="sibTrans" cxnId="{6237CE25-3683-44E2-A458-F27B3F352CFA}">
      <dgm:prSet/>
      <dgm:spPr/>
      <dgm:t>
        <a:bodyPr/>
        <a:lstStyle/>
        <a:p>
          <a:endParaRPr lang="tr-TR"/>
        </a:p>
      </dgm:t>
    </dgm:pt>
    <dgm:pt modelId="{F1511F43-1259-4A80-B983-41A6DC736014}" type="pres">
      <dgm:prSet presAssocID="{46C56241-150F-4EAC-9B66-A9171E144152}" presName="Name0" presStyleCnt="0">
        <dgm:presLayoutVars>
          <dgm:chMax val="1"/>
          <dgm:dir/>
          <dgm:animLvl val="ctr"/>
          <dgm:resizeHandles val="exact"/>
        </dgm:presLayoutVars>
      </dgm:prSet>
      <dgm:spPr/>
      <dgm:t>
        <a:bodyPr/>
        <a:lstStyle/>
        <a:p>
          <a:endParaRPr lang="tr-TR"/>
        </a:p>
      </dgm:t>
    </dgm:pt>
    <dgm:pt modelId="{309358CF-43C6-46D5-8F82-E770A2648A49}" type="pres">
      <dgm:prSet presAssocID="{D63DA3F1-0245-4039-BFAF-075B7CF382E3}" presName="centerShape" presStyleLbl="node0" presStyleIdx="0" presStyleCnt="1" custScaleX="236202" custScaleY="92767" custLinFactNeighborX="0" custLinFactNeighborY="0"/>
      <dgm:spPr/>
      <dgm:t>
        <a:bodyPr/>
        <a:lstStyle/>
        <a:p>
          <a:endParaRPr lang="tr-TR"/>
        </a:p>
      </dgm:t>
    </dgm:pt>
    <dgm:pt modelId="{33A0F3F1-3974-416A-AB48-A24F26CEC117}" type="pres">
      <dgm:prSet presAssocID="{0E3F5628-E0DD-4399-A28F-926EF95E89D8}" presName="parTrans" presStyleLbl="sibTrans2D1" presStyleIdx="0" presStyleCnt="5"/>
      <dgm:spPr/>
      <dgm:t>
        <a:bodyPr/>
        <a:lstStyle/>
        <a:p>
          <a:endParaRPr lang="tr-TR"/>
        </a:p>
      </dgm:t>
    </dgm:pt>
    <dgm:pt modelId="{B9448B6A-0713-4BC5-9BE9-697A9AB9F8B3}" type="pres">
      <dgm:prSet presAssocID="{0E3F5628-E0DD-4399-A28F-926EF95E89D8}" presName="connectorText" presStyleLbl="sibTrans2D1" presStyleIdx="0" presStyleCnt="5"/>
      <dgm:spPr/>
      <dgm:t>
        <a:bodyPr/>
        <a:lstStyle/>
        <a:p>
          <a:endParaRPr lang="tr-TR"/>
        </a:p>
      </dgm:t>
    </dgm:pt>
    <dgm:pt modelId="{71558693-F746-429E-BF71-04EA2C4B3174}" type="pres">
      <dgm:prSet presAssocID="{A7EC5E48-A018-4685-B06C-C263F36D02FD}" presName="node" presStyleLbl="node1" presStyleIdx="0" presStyleCnt="5" custScaleX="129229" custRadScaleRad="93048" custRadScaleInc="3551">
        <dgm:presLayoutVars>
          <dgm:bulletEnabled val="1"/>
        </dgm:presLayoutVars>
      </dgm:prSet>
      <dgm:spPr/>
      <dgm:t>
        <a:bodyPr/>
        <a:lstStyle/>
        <a:p>
          <a:endParaRPr lang="tr-TR"/>
        </a:p>
      </dgm:t>
    </dgm:pt>
    <dgm:pt modelId="{57B89453-4AEA-480F-9033-CA32619C45A7}" type="pres">
      <dgm:prSet presAssocID="{AEC30BBF-F511-44B9-9731-EF4DB100D4E9}" presName="parTrans" presStyleLbl="sibTrans2D1" presStyleIdx="1" presStyleCnt="5"/>
      <dgm:spPr/>
      <dgm:t>
        <a:bodyPr/>
        <a:lstStyle/>
        <a:p>
          <a:endParaRPr lang="tr-TR"/>
        </a:p>
      </dgm:t>
    </dgm:pt>
    <dgm:pt modelId="{95B3AE09-CA6C-4CFA-996E-230DACD0EEBA}" type="pres">
      <dgm:prSet presAssocID="{AEC30BBF-F511-44B9-9731-EF4DB100D4E9}" presName="connectorText" presStyleLbl="sibTrans2D1" presStyleIdx="1" presStyleCnt="5"/>
      <dgm:spPr/>
      <dgm:t>
        <a:bodyPr/>
        <a:lstStyle/>
        <a:p>
          <a:endParaRPr lang="tr-TR"/>
        </a:p>
      </dgm:t>
    </dgm:pt>
    <dgm:pt modelId="{74D58E83-614F-4EF8-8DBF-55372D4246D1}" type="pres">
      <dgm:prSet presAssocID="{0920CC39-8BC9-4103-B0F2-F88A4C51FE8B}" presName="node" presStyleLbl="node1" presStyleIdx="1" presStyleCnt="5" custRadScaleRad="168827" custRadScaleInc="1885">
        <dgm:presLayoutVars>
          <dgm:bulletEnabled val="1"/>
        </dgm:presLayoutVars>
      </dgm:prSet>
      <dgm:spPr/>
      <dgm:t>
        <a:bodyPr/>
        <a:lstStyle/>
        <a:p>
          <a:endParaRPr lang="tr-TR"/>
        </a:p>
      </dgm:t>
    </dgm:pt>
    <dgm:pt modelId="{E8888DA4-4E68-407D-BB10-D322B8A78745}" type="pres">
      <dgm:prSet presAssocID="{ED556FA2-DC6B-4194-9C8E-A99B514C0D63}" presName="parTrans" presStyleLbl="sibTrans2D1" presStyleIdx="2" presStyleCnt="5"/>
      <dgm:spPr/>
      <dgm:t>
        <a:bodyPr/>
        <a:lstStyle/>
        <a:p>
          <a:endParaRPr lang="tr-TR"/>
        </a:p>
      </dgm:t>
    </dgm:pt>
    <dgm:pt modelId="{2F556D53-EC2A-4C65-9286-460A64DB2973}" type="pres">
      <dgm:prSet presAssocID="{ED556FA2-DC6B-4194-9C8E-A99B514C0D63}" presName="connectorText" presStyleLbl="sibTrans2D1" presStyleIdx="2" presStyleCnt="5"/>
      <dgm:spPr/>
      <dgm:t>
        <a:bodyPr/>
        <a:lstStyle/>
        <a:p>
          <a:endParaRPr lang="tr-TR"/>
        </a:p>
      </dgm:t>
    </dgm:pt>
    <dgm:pt modelId="{6A3FB466-07DF-476D-AE3F-BA52AF49D567}" type="pres">
      <dgm:prSet presAssocID="{D5048ECA-5DCF-4AE9-B305-581802D0326D}" presName="node" presStyleLbl="node1" presStyleIdx="2" presStyleCnt="5" custScaleX="139796" custScaleY="114062" custRadScaleRad="145385" custRadScaleInc="-66648">
        <dgm:presLayoutVars>
          <dgm:bulletEnabled val="1"/>
        </dgm:presLayoutVars>
      </dgm:prSet>
      <dgm:spPr/>
      <dgm:t>
        <a:bodyPr/>
        <a:lstStyle/>
        <a:p>
          <a:endParaRPr lang="tr-TR"/>
        </a:p>
      </dgm:t>
    </dgm:pt>
    <dgm:pt modelId="{B02A01DB-87A6-497F-A4A4-F3BA4D5B8528}" type="pres">
      <dgm:prSet presAssocID="{BD731AF1-A9E3-4D8E-986E-DDD8B2B73246}" presName="parTrans" presStyleLbl="sibTrans2D1" presStyleIdx="3" presStyleCnt="5"/>
      <dgm:spPr/>
      <dgm:t>
        <a:bodyPr/>
        <a:lstStyle/>
        <a:p>
          <a:endParaRPr lang="tr-TR"/>
        </a:p>
      </dgm:t>
    </dgm:pt>
    <dgm:pt modelId="{24CEBCA6-F04B-43EB-AD98-9617ED5708ED}" type="pres">
      <dgm:prSet presAssocID="{BD731AF1-A9E3-4D8E-986E-DDD8B2B73246}" presName="connectorText" presStyleLbl="sibTrans2D1" presStyleIdx="3" presStyleCnt="5"/>
      <dgm:spPr/>
      <dgm:t>
        <a:bodyPr/>
        <a:lstStyle/>
        <a:p>
          <a:endParaRPr lang="tr-TR"/>
        </a:p>
      </dgm:t>
    </dgm:pt>
    <dgm:pt modelId="{256BEAC1-877D-441A-B736-A064D4F58391}" type="pres">
      <dgm:prSet presAssocID="{DA034FFE-7991-42D8-8801-DF6DF8184B17}" presName="node" presStyleLbl="node1" presStyleIdx="3" presStyleCnt="5" custScaleX="149556" custScaleY="131671" custRadScaleRad="134890" custRadScaleInc="60594">
        <dgm:presLayoutVars>
          <dgm:bulletEnabled val="1"/>
        </dgm:presLayoutVars>
      </dgm:prSet>
      <dgm:spPr/>
      <dgm:t>
        <a:bodyPr/>
        <a:lstStyle/>
        <a:p>
          <a:endParaRPr lang="tr-TR"/>
        </a:p>
      </dgm:t>
    </dgm:pt>
    <dgm:pt modelId="{C05F6428-1FEA-4CD9-A999-C6B5C2DFEA34}" type="pres">
      <dgm:prSet presAssocID="{97EF17E2-06AE-4E79-B5BB-5FBBC99AE390}" presName="parTrans" presStyleLbl="sibTrans2D1" presStyleIdx="4" presStyleCnt="5"/>
      <dgm:spPr/>
      <dgm:t>
        <a:bodyPr/>
        <a:lstStyle/>
        <a:p>
          <a:endParaRPr lang="tr-TR"/>
        </a:p>
      </dgm:t>
    </dgm:pt>
    <dgm:pt modelId="{9C87FA92-6F81-47C3-86FA-908D394BCB6D}" type="pres">
      <dgm:prSet presAssocID="{97EF17E2-06AE-4E79-B5BB-5FBBC99AE390}" presName="connectorText" presStyleLbl="sibTrans2D1" presStyleIdx="4" presStyleCnt="5"/>
      <dgm:spPr/>
      <dgm:t>
        <a:bodyPr/>
        <a:lstStyle/>
        <a:p>
          <a:endParaRPr lang="tr-TR"/>
        </a:p>
      </dgm:t>
    </dgm:pt>
    <dgm:pt modelId="{B115BEEF-B587-4FFA-A61F-2C99FCCB5B68}" type="pres">
      <dgm:prSet presAssocID="{8C5240DD-5CAF-477B-A1B0-95CB448970A4}" presName="node" presStyleLbl="node1" presStyleIdx="4" presStyleCnt="5" custRadScaleRad="152214" custRadScaleInc="-8661">
        <dgm:presLayoutVars>
          <dgm:bulletEnabled val="1"/>
        </dgm:presLayoutVars>
      </dgm:prSet>
      <dgm:spPr/>
      <dgm:t>
        <a:bodyPr/>
        <a:lstStyle/>
        <a:p>
          <a:endParaRPr lang="tr-TR"/>
        </a:p>
      </dgm:t>
    </dgm:pt>
  </dgm:ptLst>
  <dgm:cxnLst>
    <dgm:cxn modelId="{EC270EB5-E3E2-4341-9ACE-57CF2E5315BF}" type="presOf" srcId="{ED556FA2-DC6B-4194-9C8E-A99B514C0D63}" destId="{E8888DA4-4E68-407D-BB10-D322B8A78745}" srcOrd="0" destOrd="0" presId="urn:microsoft.com/office/officeart/2005/8/layout/radial5"/>
    <dgm:cxn modelId="{6D8028BD-6670-4280-8A26-F6B40D878CF5}" type="presOf" srcId="{ED556FA2-DC6B-4194-9C8E-A99B514C0D63}" destId="{2F556D53-EC2A-4C65-9286-460A64DB2973}" srcOrd="1" destOrd="0" presId="urn:microsoft.com/office/officeart/2005/8/layout/radial5"/>
    <dgm:cxn modelId="{375EB3C7-37B4-437B-8DA3-460D02938E5E}" type="presOf" srcId="{0920CC39-8BC9-4103-B0F2-F88A4C51FE8B}" destId="{74D58E83-614F-4EF8-8DBF-55372D4246D1}" srcOrd="0" destOrd="0" presId="urn:microsoft.com/office/officeart/2005/8/layout/radial5"/>
    <dgm:cxn modelId="{0352EEF8-BF1C-4E56-9ED0-9464E2EC3D2C}" type="presOf" srcId="{DA034FFE-7991-42D8-8801-DF6DF8184B17}" destId="{256BEAC1-877D-441A-B736-A064D4F58391}" srcOrd="0" destOrd="0" presId="urn:microsoft.com/office/officeart/2005/8/layout/radial5"/>
    <dgm:cxn modelId="{96ED1637-7473-44CD-B9EE-B1EAD4BABBC6}" type="presOf" srcId="{BD731AF1-A9E3-4D8E-986E-DDD8B2B73246}" destId="{B02A01DB-87A6-497F-A4A4-F3BA4D5B8528}" srcOrd="0" destOrd="0" presId="urn:microsoft.com/office/officeart/2005/8/layout/radial5"/>
    <dgm:cxn modelId="{76988907-12B7-46DE-B814-8E2065E1E414}" srcId="{D63DA3F1-0245-4039-BFAF-075B7CF382E3}" destId="{D5048ECA-5DCF-4AE9-B305-581802D0326D}" srcOrd="2" destOrd="0" parTransId="{ED556FA2-DC6B-4194-9C8E-A99B514C0D63}" sibTransId="{3A22640D-6C3D-4EBD-BBF1-8C8662061DBF}"/>
    <dgm:cxn modelId="{E5DC11D8-4424-4F21-A718-79DBBF9A3CF9}" type="presOf" srcId="{8C5240DD-5CAF-477B-A1B0-95CB448970A4}" destId="{B115BEEF-B587-4FFA-A61F-2C99FCCB5B68}" srcOrd="0" destOrd="0" presId="urn:microsoft.com/office/officeart/2005/8/layout/radial5"/>
    <dgm:cxn modelId="{CB0EEF1E-6000-4FA9-AEDA-01B34205F50A}" srcId="{46C56241-150F-4EAC-9B66-A9171E144152}" destId="{D63DA3F1-0245-4039-BFAF-075B7CF382E3}" srcOrd="0" destOrd="0" parTransId="{613733E2-8DD6-4C18-9D94-F514995A2B2C}" sibTransId="{6E9B27DB-D907-4B3A-A1E8-9A4915A0D231}"/>
    <dgm:cxn modelId="{7915BD4E-2C30-417F-AEB5-39EE32EEBD90}" type="presOf" srcId="{97EF17E2-06AE-4E79-B5BB-5FBBC99AE390}" destId="{C05F6428-1FEA-4CD9-A999-C6B5C2DFEA34}" srcOrd="0" destOrd="0" presId="urn:microsoft.com/office/officeart/2005/8/layout/radial5"/>
    <dgm:cxn modelId="{EC3DD72F-A9EF-4761-9FA1-1F3A3D351D7F}" type="presOf" srcId="{D63DA3F1-0245-4039-BFAF-075B7CF382E3}" destId="{309358CF-43C6-46D5-8F82-E770A2648A49}" srcOrd="0" destOrd="0" presId="urn:microsoft.com/office/officeart/2005/8/layout/radial5"/>
    <dgm:cxn modelId="{A1B5EE07-0820-4A82-8906-6C59BE861977}" type="presOf" srcId="{BD731AF1-A9E3-4D8E-986E-DDD8B2B73246}" destId="{24CEBCA6-F04B-43EB-AD98-9617ED5708ED}" srcOrd="1" destOrd="0" presId="urn:microsoft.com/office/officeart/2005/8/layout/radial5"/>
    <dgm:cxn modelId="{6237CE25-3683-44E2-A458-F27B3F352CFA}" srcId="{D63DA3F1-0245-4039-BFAF-075B7CF382E3}" destId="{8C5240DD-5CAF-477B-A1B0-95CB448970A4}" srcOrd="4" destOrd="0" parTransId="{97EF17E2-06AE-4E79-B5BB-5FBBC99AE390}" sibTransId="{CE290636-96EC-4E46-8D9B-A6504DF6DFF7}"/>
    <dgm:cxn modelId="{14AB1A63-AC88-4217-B106-B28F0558FCC8}" srcId="{D63DA3F1-0245-4039-BFAF-075B7CF382E3}" destId="{DA034FFE-7991-42D8-8801-DF6DF8184B17}" srcOrd="3" destOrd="0" parTransId="{BD731AF1-A9E3-4D8E-986E-DDD8B2B73246}" sibTransId="{EB152E07-B831-44F6-A9D3-5219A4D8A2BD}"/>
    <dgm:cxn modelId="{4501E3A0-D48D-43CB-8C18-B4BD20EBE719}" type="presOf" srcId="{0E3F5628-E0DD-4399-A28F-926EF95E89D8}" destId="{B9448B6A-0713-4BC5-9BE9-697A9AB9F8B3}" srcOrd="1" destOrd="0" presId="urn:microsoft.com/office/officeart/2005/8/layout/radial5"/>
    <dgm:cxn modelId="{EA14ED99-4925-4DE0-8939-0B6486247C25}" type="presOf" srcId="{A7EC5E48-A018-4685-B06C-C263F36D02FD}" destId="{71558693-F746-429E-BF71-04EA2C4B3174}" srcOrd="0" destOrd="0" presId="urn:microsoft.com/office/officeart/2005/8/layout/radial5"/>
    <dgm:cxn modelId="{12D94CC7-FD2B-4644-9E17-DD469A04D0A0}" type="presOf" srcId="{AEC30BBF-F511-44B9-9731-EF4DB100D4E9}" destId="{95B3AE09-CA6C-4CFA-996E-230DACD0EEBA}" srcOrd="1" destOrd="0" presId="urn:microsoft.com/office/officeart/2005/8/layout/radial5"/>
    <dgm:cxn modelId="{A0C81A2F-251F-43E0-AEBA-EA1C216E4857}" srcId="{46C56241-150F-4EAC-9B66-A9171E144152}" destId="{C0797D6C-9A82-4471-89B6-5BF8AE559097}" srcOrd="2" destOrd="0" parTransId="{B37CDA81-B0C7-4164-B2AF-BA98E65A755C}" sibTransId="{F98E3843-1BCF-4A56-B626-A82D8B6E9209}"/>
    <dgm:cxn modelId="{28AD7027-09F0-46B6-A108-5DD076568AC8}" srcId="{D63DA3F1-0245-4039-BFAF-075B7CF382E3}" destId="{A7EC5E48-A018-4685-B06C-C263F36D02FD}" srcOrd="0" destOrd="0" parTransId="{0E3F5628-E0DD-4399-A28F-926EF95E89D8}" sibTransId="{0F86E4E4-B07F-4D83-928E-4FC6EEEAA0FB}"/>
    <dgm:cxn modelId="{7201E741-58C8-4878-8DF7-131D4B69E1FA}" type="presOf" srcId="{D5048ECA-5DCF-4AE9-B305-581802D0326D}" destId="{6A3FB466-07DF-476D-AE3F-BA52AF49D567}" srcOrd="0" destOrd="0" presId="urn:microsoft.com/office/officeart/2005/8/layout/radial5"/>
    <dgm:cxn modelId="{10ACAFB5-CFFE-4AB3-8069-5EB749E2EE1F}" type="presOf" srcId="{97EF17E2-06AE-4E79-B5BB-5FBBC99AE390}" destId="{9C87FA92-6F81-47C3-86FA-908D394BCB6D}" srcOrd="1" destOrd="0" presId="urn:microsoft.com/office/officeart/2005/8/layout/radial5"/>
    <dgm:cxn modelId="{A6BF3962-FD3B-4DFB-94EF-A73385723C3A}" srcId="{D63DA3F1-0245-4039-BFAF-075B7CF382E3}" destId="{0920CC39-8BC9-4103-B0F2-F88A4C51FE8B}" srcOrd="1" destOrd="0" parTransId="{AEC30BBF-F511-44B9-9731-EF4DB100D4E9}" sibTransId="{37BFD3AF-C251-4983-86B3-C8B67920276D}"/>
    <dgm:cxn modelId="{BBC06A21-6515-4573-B1C3-B21E52419562}" type="presOf" srcId="{AEC30BBF-F511-44B9-9731-EF4DB100D4E9}" destId="{57B89453-4AEA-480F-9033-CA32619C45A7}" srcOrd="0" destOrd="0" presId="urn:microsoft.com/office/officeart/2005/8/layout/radial5"/>
    <dgm:cxn modelId="{E44FDC95-F525-4DCC-95A0-1291E10886EE}" srcId="{46C56241-150F-4EAC-9B66-A9171E144152}" destId="{35FF698D-D717-4537-B02E-7BC2E799BBEB}" srcOrd="1" destOrd="0" parTransId="{4FA9D1BE-E640-4AAF-9BF8-D85416382971}" sibTransId="{7721B874-BD26-4651-B638-82E0CB4259C1}"/>
    <dgm:cxn modelId="{E07ACD7A-2F74-4866-AA42-4A71C628146C}" type="presOf" srcId="{0E3F5628-E0DD-4399-A28F-926EF95E89D8}" destId="{33A0F3F1-3974-416A-AB48-A24F26CEC117}" srcOrd="0" destOrd="0" presId="urn:microsoft.com/office/officeart/2005/8/layout/radial5"/>
    <dgm:cxn modelId="{E2476F16-5CDA-4A64-B6F4-9FEBF4C91A9B}" type="presOf" srcId="{46C56241-150F-4EAC-9B66-A9171E144152}" destId="{F1511F43-1259-4A80-B983-41A6DC736014}" srcOrd="0" destOrd="0" presId="urn:microsoft.com/office/officeart/2005/8/layout/radial5"/>
    <dgm:cxn modelId="{8E362E68-C20A-4FC3-95CC-9E00B986CFE7}" type="presParOf" srcId="{F1511F43-1259-4A80-B983-41A6DC736014}" destId="{309358CF-43C6-46D5-8F82-E770A2648A49}" srcOrd="0" destOrd="0" presId="urn:microsoft.com/office/officeart/2005/8/layout/radial5"/>
    <dgm:cxn modelId="{FAC6BF98-0198-4242-9DD4-246C85951B43}" type="presParOf" srcId="{F1511F43-1259-4A80-B983-41A6DC736014}" destId="{33A0F3F1-3974-416A-AB48-A24F26CEC117}" srcOrd="1" destOrd="0" presId="urn:microsoft.com/office/officeart/2005/8/layout/radial5"/>
    <dgm:cxn modelId="{B533C095-8EB1-4BA3-851E-044AD0B252FF}" type="presParOf" srcId="{33A0F3F1-3974-416A-AB48-A24F26CEC117}" destId="{B9448B6A-0713-4BC5-9BE9-697A9AB9F8B3}" srcOrd="0" destOrd="0" presId="urn:microsoft.com/office/officeart/2005/8/layout/radial5"/>
    <dgm:cxn modelId="{A2499D35-0DBA-43F9-B25C-96DBA88F6B62}" type="presParOf" srcId="{F1511F43-1259-4A80-B983-41A6DC736014}" destId="{71558693-F746-429E-BF71-04EA2C4B3174}" srcOrd="2" destOrd="0" presId="urn:microsoft.com/office/officeart/2005/8/layout/radial5"/>
    <dgm:cxn modelId="{FEE76F6B-771A-49A4-A74D-B903F79A58C7}" type="presParOf" srcId="{F1511F43-1259-4A80-B983-41A6DC736014}" destId="{57B89453-4AEA-480F-9033-CA32619C45A7}" srcOrd="3" destOrd="0" presId="urn:microsoft.com/office/officeart/2005/8/layout/radial5"/>
    <dgm:cxn modelId="{D8C2C0FE-6D6A-4417-874D-78F0D648C9BE}" type="presParOf" srcId="{57B89453-4AEA-480F-9033-CA32619C45A7}" destId="{95B3AE09-CA6C-4CFA-996E-230DACD0EEBA}" srcOrd="0" destOrd="0" presId="urn:microsoft.com/office/officeart/2005/8/layout/radial5"/>
    <dgm:cxn modelId="{B6748DB0-2CEB-4A3B-840F-940E2D94E1EE}" type="presParOf" srcId="{F1511F43-1259-4A80-B983-41A6DC736014}" destId="{74D58E83-614F-4EF8-8DBF-55372D4246D1}" srcOrd="4" destOrd="0" presId="urn:microsoft.com/office/officeart/2005/8/layout/radial5"/>
    <dgm:cxn modelId="{9074F863-A9AD-4FD0-8816-CA398652DA58}" type="presParOf" srcId="{F1511F43-1259-4A80-B983-41A6DC736014}" destId="{E8888DA4-4E68-407D-BB10-D322B8A78745}" srcOrd="5" destOrd="0" presId="urn:microsoft.com/office/officeart/2005/8/layout/radial5"/>
    <dgm:cxn modelId="{2AFD8FDF-BA26-4624-BE8D-65F37FFFA5BA}" type="presParOf" srcId="{E8888DA4-4E68-407D-BB10-D322B8A78745}" destId="{2F556D53-EC2A-4C65-9286-460A64DB2973}" srcOrd="0" destOrd="0" presId="urn:microsoft.com/office/officeart/2005/8/layout/radial5"/>
    <dgm:cxn modelId="{86A956A0-BCC2-4920-93E4-CD7B9939329F}" type="presParOf" srcId="{F1511F43-1259-4A80-B983-41A6DC736014}" destId="{6A3FB466-07DF-476D-AE3F-BA52AF49D567}" srcOrd="6" destOrd="0" presId="urn:microsoft.com/office/officeart/2005/8/layout/radial5"/>
    <dgm:cxn modelId="{2BFBF9AB-34B6-420D-839B-E278E882D193}" type="presParOf" srcId="{F1511F43-1259-4A80-B983-41A6DC736014}" destId="{B02A01DB-87A6-497F-A4A4-F3BA4D5B8528}" srcOrd="7" destOrd="0" presId="urn:microsoft.com/office/officeart/2005/8/layout/radial5"/>
    <dgm:cxn modelId="{868DD703-9226-4290-9EFC-93E7E8EC9E56}" type="presParOf" srcId="{B02A01DB-87A6-497F-A4A4-F3BA4D5B8528}" destId="{24CEBCA6-F04B-43EB-AD98-9617ED5708ED}" srcOrd="0" destOrd="0" presId="urn:microsoft.com/office/officeart/2005/8/layout/radial5"/>
    <dgm:cxn modelId="{28C1CF76-61E6-4897-833C-9A50F79B8565}" type="presParOf" srcId="{F1511F43-1259-4A80-B983-41A6DC736014}" destId="{256BEAC1-877D-441A-B736-A064D4F58391}" srcOrd="8" destOrd="0" presId="urn:microsoft.com/office/officeart/2005/8/layout/radial5"/>
    <dgm:cxn modelId="{9C3AB194-FBD9-45F2-8D7E-00921D31EF48}" type="presParOf" srcId="{F1511F43-1259-4A80-B983-41A6DC736014}" destId="{C05F6428-1FEA-4CD9-A999-C6B5C2DFEA34}" srcOrd="9" destOrd="0" presId="urn:microsoft.com/office/officeart/2005/8/layout/radial5"/>
    <dgm:cxn modelId="{54653102-C332-4490-B2CD-86AACEE0A751}" type="presParOf" srcId="{C05F6428-1FEA-4CD9-A999-C6B5C2DFEA34}" destId="{9C87FA92-6F81-47C3-86FA-908D394BCB6D}" srcOrd="0" destOrd="0" presId="urn:microsoft.com/office/officeart/2005/8/layout/radial5"/>
    <dgm:cxn modelId="{2BF71650-C5FA-4836-B8C3-A777FE93AAAF}" type="presParOf" srcId="{F1511F43-1259-4A80-B983-41A6DC736014}" destId="{B115BEEF-B587-4FFA-A61F-2C99FCCB5B68}"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6A35E-97AD-4A65-9FCE-4B9B50AFAC76}" type="doc">
      <dgm:prSet loTypeId="urn:microsoft.com/office/officeart/2005/8/layout/process1" loCatId="process" qsTypeId="urn:microsoft.com/office/officeart/2005/8/quickstyle/simple1" qsCatId="simple" csTypeId="urn:microsoft.com/office/officeart/2005/8/colors/colorful2" csCatId="colorful" phldr="1"/>
      <dgm:spPr/>
    </dgm:pt>
    <dgm:pt modelId="{9FDFDC34-2526-465E-9ED1-6555C7215D1B}">
      <dgm:prSet phldrT="[Metin]" custT="1"/>
      <dgm:spPr/>
      <dgm:t>
        <a:bodyPr/>
        <a:lstStyle/>
        <a:p>
          <a:r>
            <a:rPr lang="tr-TR" sz="1600" dirty="0" smtClean="0">
              <a:effectLst/>
            </a:rPr>
            <a:t>Kayıt Alanı</a:t>
          </a:r>
          <a:endParaRPr lang="tr-TR" sz="1600" dirty="0">
            <a:effectLst/>
          </a:endParaRPr>
        </a:p>
      </dgm:t>
    </dgm:pt>
    <dgm:pt modelId="{003A1343-C229-4F25-9BEB-A65AA44B554E}" type="parTrans" cxnId="{21A1C7B8-2917-4F7D-AC1F-52255EC3A7CB}">
      <dgm:prSet/>
      <dgm:spPr/>
      <dgm:t>
        <a:bodyPr/>
        <a:lstStyle/>
        <a:p>
          <a:endParaRPr lang="tr-TR" sz="2000">
            <a:effectLst/>
          </a:endParaRPr>
        </a:p>
      </dgm:t>
    </dgm:pt>
    <dgm:pt modelId="{747FA9A7-B96E-4632-9B88-96AD0F292121}" type="sibTrans" cxnId="{21A1C7B8-2917-4F7D-AC1F-52255EC3A7CB}">
      <dgm:prSet custT="1"/>
      <dgm:spPr/>
      <dgm:t>
        <a:bodyPr/>
        <a:lstStyle/>
        <a:p>
          <a:endParaRPr lang="tr-TR" sz="1200">
            <a:effectLst/>
          </a:endParaRPr>
        </a:p>
      </dgm:t>
    </dgm:pt>
    <dgm:pt modelId="{C41CF4C9-3132-4489-BC0D-69921E5350BC}">
      <dgm:prSet phldrT="[Metin]" custT="1"/>
      <dgm:spPr/>
      <dgm:t>
        <a:bodyPr/>
        <a:lstStyle/>
        <a:p>
          <a:r>
            <a:rPr lang="tr-TR" sz="1600" dirty="0" smtClean="0">
              <a:effectLst/>
            </a:rPr>
            <a:t>8,7,6. Sınıf YSP</a:t>
          </a:r>
          <a:endParaRPr lang="tr-TR" sz="1600" dirty="0">
            <a:effectLst/>
          </a:endParaRPr>
        </a:p>
      </dgm:t>
    </dgm:pt>
    <dgm:pt modelId="{3225FA59-D1A0-4833-9DBE-8E19369D87D2}" type="parTrans" cxnId="{D092B930-BAE7-4FC9-80AB-4DCC606B0DBB}">
      <dgm:prSet/>
      <dgm:spPr/>
      <dgm:t>
        <a:bodyPr/>
        <a:lstStyle/>
        <a:p>
          <a:endParaRPr lang="tr-TR" sz="2000">
            <a:effectLst/>
          </a:endParaRPr>
        </a:p>
      </dgm:t>
    </dgm:pt>
    <dgm:pt modelId="{626725AD-AADD-4EEB-8C83-2FCD5A65B3F9}" type="sibTrans" cxnId="{D092B930-BAE7-4FC9-80AB-4DCC606B0DBB}">
      <dgm:prSet/>
      <dgm:spPr/>
      <dgm:t>
        <a:bodyPr/>
        <a:lstStyle/>
        <a:p>
          <a:endParaRPr lang="tr-TR" sz="2000">
            <a:effectLst/>
          </a:endParaRPr>
        </a:p>
      </dgm:t>
    </dgm:pt>
    <dgm:pt modelId="{7188BB49-0F17-490A-8A82-B9BE28E29A5D}">
      <dgm:prSet phldrT="[Metin]" custT="1"/>
      <dgm:spPr/>
      <dgm:t>
        <a:bodyPr/>
        <a:lstStyle/>
        <a:p>
          <a:r>
            <a:rPr lang="tr-TR" sz="1600" dirty="0" smtClean="0">
              <a:effectLst/>
            </a:rPr>
            <a:t>Okul Başarı Puanı</a:t>
          </a:r>
          <a:endParaRPr lang="tr-TR" sz="1600" dirty="0">
            <a:effectLst/>
          </a:endParaRPr>
        </a:p>
      </dgm:t>
    </dgm:pt>
    <dgm:pt modelId="{FCD24851-3F42-4C7B-B88C-3C2885BF2F24}" type="parTrans" cxnId="{18F3146F-8EDB-44B8-AB2B-FD04C02E7E5F}">
      <dgm:prSet/>
      <dgm:spPr/>
      <dgm:t>
        <a:bodyPr/>
        <a:lstStyle/>
        <a:p>
          <a:endParaRPr lang="tr-TR" sz="2000">
            <a:effectLst/>
          </a:endParaRPr>
        </a:p>
      </dgm:t>
    </dgm:pt>
    <dgm:pt modelId="{A500A85F-49A1-41AD-AA94-2651E931FBAC}" type="sibTrans" cxnId="{18F3146F-8EDB-44B8-AB2B-FD04C02E7E5F}">
      <dgm:prSet custT="1"/>
      <dgm:spPr/>
      <dgm:t>
        <a:bodyPr/>
        <a:lstStyle/>
        <a:p>
          <a:endParaRPr lang="tr-TR" sz="1200">
            <a:effectLst/>
          </a:endParaRPr>
        </a:p>
      </dgm:t>
    </dgm:pt>
    <dgm:pt modelId="{DD53E48A-0084-410E-8FF7-3982466D166D}">
      <dgm:prSet phldrT="[Metin]" custT="1"/>
      <dgm:spPr/>
      <dgm:t>
        <a:bodyPr/>
        <a:lstStyle/>
        <a:p>
          <a:r>
            <a:rPr lang="tr-TR" sz="1600" dirty="0" smtClean="0">
              <a:effectLst/>
            </a:rPr>
            <a:t>Devam- Devamsızlık</a:t>
          </a:r>
          <a:endParaRPr lang="tr-TR" sz="1600" dirty="0">
            <a:effectLst/>
          </a:endParaRPr>
        </a:p>
      </dgm:t>
    </dgm:pt>
    <dgm:pt modelId="{EE835B3A-5486-411E-B082-6338C5EA8E14}" type="parTrans" cxnId="{42E967B6-64A5-4815-AD21-B8542161FF58}">
      <dgm:prSet/>
      <dgm:spPr/>
      <dgm:t>
        <a:bodyPr/>
        <a:lstStyle/>
        <a:p>
          <a:endParaRPr lang="tr-TR" sz="2000">
            <a:effectLst/>
          </a:endParaRPr>
        </a:p>
      </dgm:t>
    </dgm:pt>
    <dgm:pt modelId="{D7C9C661-A84B-4CD9-86B4-338FC8CB90DF}" type="sibTrans" cxnId="{42E967B6-64A5-4815-AD21-B8542161FF58}">
      <dgm:prSet custT="1"/>
      <dgm:spPr/>
      <dgm:t>
        <a:bodyPr/>
        <a:lstStyle/>
        <a:p>
          <a:endParaRPr lang="tr-TR" sz="1200">
            <a:effectLst/>
          </a:endParaRPr>
        </a:p>
      </dgm:t>
    </dgm:pt>
    <dgm:pt modelId="{874A1F58-15CB-41F4-ACED-AFCE5A58F6AB}" type="pres">
      <dgm:prSet presAssocID="{DAF6A35E-97AD-4A65-9FCE-4B9B50AFAC76}" presName="Name0" presStyleCnt="0">
        <dgm:presLayoutVars>
          <dgm:dir/>
          <dgm:resizeHandles val="exact"/>
        </dgm:presLayoutVars>
      </dgm:prSet>
      <dgm:spPr/>
    </dgm:pt>
    <dgm:pt modelId="{1FD99333-DE97-4BD2-A9D9-9BB61D17C482}" type="pres">
      <dgm:prSet presAssocID="{9FDFDC34-2526-465E-9ED1-6555C7215D1B}" presName="node" presStyleLbl="node1" presStyleIdx="0" presStyleCnt="4">
        <dgm:presLayoutVars>
          <dgm:bulletEnabled val="1"/>
        </dgm:presLayoutVars>
      </dgm:prSet>
      <dgm:spPr/>
      <dgm:t>
        <a:bodyPr/>
        <a:lstStyle/>
        <a:p>
          <a:endParaRPr lang="tr-TR"/>
        </a:p>
      </dgm:t>
    </dgm:pt>
    <dgm:pt modelId="{91FCFC4B-3C8C-4331-9298-15C39C357CFC}" type="pres">
      <dgm:prSet presAssocID="{747FA9A7-B96E-4632-9B88-96AD0F292121}" presName="sibTrans" presStyleLbl="sibTrans2D1" presStyleIdx="0" presStyleCnt="3"/>
      <dgm:spPr/>
      <dgm:t>
        <a:bodyPr/>
        <a:lstStyle/>
        <a:p>
          <a:endParaRPr lang="tr-TR"/>
        </a:p>
      </dgm:t>
    </dgm:pt>
    <dgm:pt modelId="{BEE1F66B-B13B-43E2-8043-AFF4CCC8439A}" type="pres">
      <dgm:prSet presAssocID="{747FA9A7-B96E-4632-9B88-96AD0F292121}" presName="connectorText" presStyleLbl="sibTrans2D1" presStyleIdx="0" presStyleCnt="3"/>
      <dgm:spPr/>
      <dgm:t>
        <a:bodyPr/>
        <a:lstStyle/>
        <a:p>
          <a:endParaRPr lang="tr-TR"/>
        </a:p>
      </dgm:t>
    </dgm:pt>
    <dgm:pt modelId="{05CD345A-B9F2-4E6D-B5C6-C8DDD7A30891}" type="pres">
      <dgm:prSet presAssocID="{7188BB49-0F17-490A-8A82-B9BE28E29A5D}" presName="node" presStyleLbl="node1" presStyleIdx="1" presStyleCnt="4">
        <dgm:presLayoutVars>
          <dgm:bulletEnabled val="1"/>
        </dgm:presLayoutVars>
      </dgm:prSet>
      <dgm:spPr/>
      <dgm:t>
        <a:bodyPr/>
        <a:lstStyle/>
        <a:p>
          <a:endParaRPr lang="tr-TR"/>
        </a:p>
      </dgm:t>
    </dgm:pt>
    <dgm:pt modelId="{2EC09B78-3A99-4561-9302-15735024EC3F}" type="pres">
      <dgm:prSet presAssocID="{A500A85F-49A1-41AD-AA94-2651E931FBAC}" presName="sibTrans" presStyleLbl="sibTrans2D1" presStyleIdx="1" presStyleCnt="3"/>
      <dgm:spPr/>
      <dgm:t>
        <a:bodyPr/>
        <a:lstStyle/>
        <a:p>
          <a:endParaRPr lang="tr-TR"/>
        </a:p>
      </dgm:t>
    </dgm:pt>
    <dgm:pt modelId="{0B5060C5-D24A-462D-B9CA-AD3D61164B1D}" type="pres">
      <dgm:prSet presAssocID="{A500A85F-49A1-41AD-AA94-2651E931FBAC}" presName="connectorText" presStyleLbl="sibTrans2D1" presStyleIdx="1" presStyleCnt="3"/>
      <dgm:spPr/>
      <dgm:t>
        <a:bodyPr/>
        <a:lstStyle/>
        <a:p>
          <a:endParaRPr lang="tr-TR"/>
        </a:p>
      </dgm:t>
    </dgm:pt>
    <dgm:pt modelId="{7CB0DF75-8F29-4166-A0F5-FD38E66299A5}" type="pres">
      <dgm:prSet presAssocID="{DD53E48A-0084-410E-8FF7-3982466D166D}" presName="node" presStyleLbl="node1" presStyleIdx="2" presStyleCnt="4" custScaleX="129165">
        <dgm:presLayoutVars>
          <dgm:bulletEnabled val="1"/>
        </dgm:presLayoutVars>
      </dgm:prSet>
      <dgm:spPr/>
      <dgm:t>
        <a:bodyPr/>
        <a:lstStyle/>
        <a:p>
          <a:endParaRPr lang="tr-TR"/>
        </a:p>
      </dgm:t>
    </dgm:pt>
    <dgm:pt modelId="{265D2866-58E2-4ACD-9B72-8F65757FB1DF}" type="pres">
      <dgm:prSet presAssocID="{D7C9C661-A84B-4CD9-86B4-338FC8CB90DF}" presName="sibTrans" presStyleLbl="sibTrans2D1" presStyleIdx="2" presStyleCnt="3"/>
      <dgm:spPr/>
      <dgm:t>
        <a:bodyPr/>
        <a:lstStyle/>
        <a:p>
          <a:endParaRPr lang="tr-TR"/>
        </a:p>
      </dgm:t>
    </dgm:pt>
    <dgm:pt modelId="{0772A20D-D5AE-4744-8F0D-CC183AA02F8E}" type="pres">
      <dgm:prSet presAssocID="{D7C9C661-A84B-4CD9-86B4-338FC8CB90DF}" presName="connectorText" presStyleLbl="sibTrans2D1" presStyleIdx="2" presStyleCnt="3"/>
      <dgm:spPr/>
      <dgm:t>
        <a:bodyPr/>
        <a:lstStyle/>
        <a:p>
          <a:endParaRPr lang="tr-TR"/>
        </a:p>
      </dgm:t>
    </dgm:pt>
    <dgm:pt modelId="{0635D4B1-FA6B-418E-BEB6-FC06DA622995}" type="pres">
      <dgm:prSet presAssocID="{C41CF4C9-3132-4489-BC0D-69921E5350BC}" presName="node" presStyleLbl="node1" presStyleIdx="3" presStyleCnt="4">
        <dgm:presLayoutVars>
          <dgm:bulletEnabled val="1"/>
        </dgm:presLayoutVars>
      </dgm:prSet>
      <dgm:spPr/>
      <dgm:t>
        <a:bodyPr/>
        <a:lstStyle/>
        <a:p>
          <a:endParaRPr lang="tr-TR"/>
        </a:p>
      </dgm:t>
    </dgm:pt>
  </dgm:ptLst>
  <dgm:cxnLst>
    <dgm:cxn modelId="{42E967B6-64A5-4815-AD21-B8542161FF58}" srcId="{DAF6A35E-97AD-4A65-9FCE-4B9B50AFAC76}" destId="{DD53E48A-0084-410E-8FF7-3982466D166D}" srcOrd="2" destOrd="0" parTransId="{EE835B3A-5486-411E-B082-6338C5EA8E14}" sibTransId="{D7C9C661-A84B-4CD9-86B4-338FC8CB90DF}"/>
    <dgm:cxn modelId="{F069A49E-77E7-4096-AFF7-1BA7D6A79782}" type="presOf" srcId="{A500A85F-49A1-41AD-AA94-2651E931FBAC}" destId="{2EC09B78-3A99-4561-9302-15735024EC3F}" srcOrd="0" destOrd="0" presId="urn:microsoft.com/office/officeart/2005/8/layout/process1"/>
    <dgm:cxn modelId="{44A08DBF-BAAA-4CBD-B9D7-8C41AA13F84F}" type="presOf" srcId="{DAF6A35E-97AD-4A65-9FCE-4B9B50AFAC76}" destId="{874A1F58-15CB-41F4-ACED-AFCE5A58F6AB}" srcOrd="0" destOrd="0" presId="urn:microsoft.com/office/officeart/2005/8/layout/process1"/>
    <dgm:cxn modelId="{29EC363D-9357-4BF7-8C22-D31B4C479D67}" type="presOf" srcId="{7188BB49-0F17-490A-8A82-B9BE28E29A5D}" destId="{05CD345A-B9F2-4E6D-B5C6-C8DDD7A30891}" srcOrd="0" destOrd="0" presId="urn:microsoft.com/office/officeart/2005/8/layout/process1"/>
    <dgm:cxn modelId="{B7345A90-E832-4D8D-98C9-2E05853BB420}" type="presOf" srcId="{747FA9A7-B96E-4632-9B88-96AD0F292121}" destId="{91FCFC4B-3C8C-4331-9298-15C39C357CFC}" srcOrd="0" destOrd="0" presId="urn:microsoft.com/office/officeart/2005/8/layout/process1"/>
    <dgm:cxn modelId="{3542DD68-8B86-45F3-BA61-F3AA8077C9C7}" type="presOf" srcId="{C41CF4C9-3132-4489-BC0D-69921E5350BC}" destId="{0635D4B1-FA6B-418E-BEB6-FC06DA622995}" srcOrd="0" destOrd="0" presId="urn:microsoft.com/office/officeart/2005/8/layout/process1"/>
    <dgm:cxn modelId="{D092B930-BAE7-4FC9-80AB-4DCC606B0DBB}" srcId="{DAF6A35E-97AD-4A65-9FCE-4B9B50AFAC76}" destId="{C41CF4C9-3132-4489-BC0D-69921E5350BC}" srcOrd="3" destOrd="0" parTransId="{3225FA59-D1A0-4833-9DBE-8E19369D87D2}" sibTransId="{626725AD-AADD-4EEB-8C83-2FCD5A65B3F9}"/>
    <dgm:cxn modelId="{7A9C755F-9AC2-4623-BB3E-1EA53B43DABB}" type="presOf" srcId="{D7C9C661-A84B-4CD9-86B4-338FC8CB90DF}" destId="{0772A20D-D5AE-4744-8F0D-CC183AA02F8E}" srcOrd="1" destOrd="0" presId="urn:microsoft.com/office/officeart/2005/8/layout/process1"/>
    <dgm:cxn modelId="{3470BDA4-6F8C-4A13-91FE-8F2C03B4334F}" type="presOf" srcId="{747FA9A7-B96E-4632-9B88-96AD0F292121}" destId="{BEE1F66B-B13B-43E2-8043-AFF4CCC8439A}" srcOrd="1" destOrd="0" presId="urn:microsoft.com/office/officeart/2005/8/layout/process1"/>
    <dgm:cxn modelId="{840E1BC9-872A-4B83-AD84-87987130DAD9}" type="presOf" srcId="{A500A85F-49A1-41AD-AA94-2651E931FBAC}" destId="{0B5060C5-D24A-462D-B9CA-AD3D61164B1D}" srcOrd="1" destOrd="0" presId="urn:microsoft.com/office/officeart/2005/8/layout/process1"/>
    <dgm:cxn modelId="{21A1C7B8-2917-4F7D-AC1F-52255EC3A7CB}" srcId="{DAF6A35E-97AD-4A65-9FCE-4B9B50AFAC76}" destId="{9FDFDC34-2526-465E-9ED1-6555C7215D1B}" srcOrd="0" destOrd="0" parTransId="{003A1343-C229-4F25-9BEB-A65AA44B554E}" sibTransId="{747FA9A7-B96E-4632-9B88-96AD0F292121}"/>
    <dgm:cxn modelId="{18F3146F-8EDB-44B8-AB2B-FD04C02E7E5F}" srcId="{DAF6A35E-97AD-4A65-9FCE-4B9B50AFAC76}" destId="{7188BB49-0F17-490A-8A82-B9BE28E29A5D}" srcOrd="1" destOrd="0" parTransId="{FCD24851-3F42-4C7B-B88C-3C2885BF2F24}" sibTransId="{A500A85F-49A1-41AD-AA94-2651E931FBAC}"/>
    <dgm:cxn modelId="{37B211BF-EBE2-4740-A07E-0DDE2B937BD4}" type="presOf" srcId="{9FDFDC34-2526-465E-9ED1-6555C7215D1B}" destId="{1FD99333-DE97-4BD2-A9D9-9BB61D17C482}" srcOrd="0" destOrd="0" presId="urn:microsoft.com/office/officeart/2005/8/layout/process1"/>
    <dgm:cxn modelId="{940DC57D-3978-4E31-8324-42324230933D}" type="presOf" srcId="{D7C9C661-A84B-4CD9-86B4-338FC8CB90DF}" destId="{265D2866-58E2-4ACD-9B72-8F65757FB1DF}" srcOrd="0" destOrd="0" presId="urn:microsoft.com/office/officeart/2005/8/layout/process1"/>
    <dgm:cxn modelId="{175D05CD-14EF-43BD-AC9A-7777AA14FFAB}" type="presOf" srcId="{DD53E48A-0084-410E-8FF7-3982466D166D}" destId="{7CB0DF75-8F29-4166-A0F5-FD38E66299A5}" srcOrd="0" destOrd="0" presId="urn:microsoft.com/office/officeart/2005/8/layout/process1"/>
    <dgm:cxn modelId="{1C4F330A-5104-47F4-A001-94EC9A9FDF60}" type="presParOf" srcId="{874A1F58-15CB-41F4-ACED-AFCE5A58F6AB}" destId="{1FD99333-DE97-4BD2-A9D9-9BB61D17C482}" srcOrd="0" destOrd="0" presId="urn:microsoft.com/office/officeart/2005/8/layout/process1"/>
    <dgm:cxn modelId="{95B2DBC7-2037-4D31-B12F-976F152A9620}" type="presParOf" srcId="{874A1F58-15CB-41F4-ACED-AFCE5A58F6AB}" destId="{91FCFC4B-3C8C-4331-9298-15C39C357CFC}" srcOrd="1" destOrd="0" presId="urn:microsoft.com/office/officeart/2005/8/layout/process1"/>
    <dgm:cxn modelId="{ACDABFC6-E8E6-4BEC-A504-52EB30F587C9}" type="presParOf" srcId="{91FCFC4B-3C8C-4331-9298-15C39C357CFC}" destId="{BEE1F66B-B13B-43E2-8043-AFF4CCC8439A}" srcOrd="0" destOrd="0" presId="urn:microsoft.com/office/officeart/2005/8/layout/process1"/>
    <dgm:cxn modelId="{3A9519A8-FE42-4656-B0B9-5311C5ECDAEE}" type="presParOf" srcId="{874A1F58-15CB-41F4-ACED-AFCE5A58F6AB}" destId="{05CD345A-B9F2-4E6D-B5C6-C8DDD7A30891}" srcOrd="2" destOrd="0" presId="urn:microsoft.com/office/officeart/2005/8/layout/process1"/>
    <dgm:cxn modelId="{A7A91FB8-A723-48B6-8EFD-AE0FEE5325DE}" type="presParOf" srcId="{874A1F58-15CB-41F4-ACED-AFCE5A58F6AB}" destId="{2EC09B78-3A99-4561-9302-15735024EC3F}" srcOrd="3" destOrd="0" presId="urn:microsoft.com/office/officeart/2005/8/layout/process1"/>
    <dgm:cxn modelId="{20794CCA-458D-48D0-A2CD-B0EF5449F468}" type="presParOf" srcId="{2EC09B78-3A99-4561-9302-15735024EC3F}" destId="{0B5060C5-D24A-462D-B9CA-AD3D61164B1D}" srcOrd="0" destOrd="0" presId="urn:microsoft.com/office/officeart/2005/8/layout/process1"/>
    <dgm:cxn modelId="{387202C4-D7D4-465F-8EA0-FAC86509FEC2}" type="presParOf" srcId="{874A1F58-15CB-41F4-ACED-AFCE5A58F6AB}" destId="{7CB0DF75-8F29-4166-A0F5-FD38E66299A5}" srcOrd="4" destOrd="0" presId="urn:microsoft.com/office/officeart/2005/8/layout/process1"/>
    <dgm:cxn modelId="{61609CFA-F14E-4ABE-B047-71E60BEB89E3}" type="presParOf" srcId="{874A1F58-15CB-41F4-ACED-AFCE5A58F6AB}" destId="{265D2866-58E2-4ACD-9B72-8F65757FB1DF}" srcOrd="5" destOrd="0" presId="urn:microsoft.com/office/officeart/2005/8/layout/process1"/>
    <dgm:cxn modelId="{40938D20-8D21-4D7F-8D2A-B7AFB499C7DF}" type="presParOf" srcId="{265D2866-58E2-4ACD-9B72-8F65757FB1DF}" destId="{0772A20D-D5AE-4744-8F0D-CC183AA02F8E}" srcOrd="0" destOrd="0" presId="urn:microsoft.com/office/officeart/2005/8/layout/process1"/>
    <dgm:cxn modelId="{CD339D82-69E5-47AD-8750-2C8B245CF6A3}" type="presParOf" srcId="{874A1F58-15CB-41F4-ACED-AFCE5A58F6AB}" destId="{0635D4B1-FA6B-418E-BEB6-FC06DA622995}"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BEACE9-6F47-429F-9945-16FB7CF0942B}">
      <dsp:nvSpPr>
        <dsp:cNvPr id="0" name=""/>
        <dsp:cNvSpPr/>
      </dsp:nvSpPr>
      <dsp:spPr>
        <a:xfrm>
          <a:off x="-5828949" y="-892101"/>
          <a:ext cx="6939447" cy="6939447"/>
        </a:xfrm>
        <a:prstGeom prst="blockArc">
          <a:avLst>
            <a:gd name="adj1" fmla="val 18900000"/>
            <a:gd name="adj2" fmla="val 2700000"/>
            <a:gd name="adj3" fmla="val 31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392B23-A68F-400B-BF1F-CB71CF172F94}">
      <dsp:nvSpPr>
        <dsp:cNvPr id="0" name=""/>
        <dsp:cNvSpPr/>
      </dsp:nvSpPr>
      <dsp:spPr>
        <a:xfrm>
          <a:off x="581263" y="396335"/>
          <a:ext cx="8734535" cy="79308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509" tIns="104140" rIns="104140" bIns="104140" numCol="1" spcCol="1270" anchor="ctr" anchorCtr="0">
          <a:noAutofit/>
        </a:bodyPr>
        <a:lstStyle/>
        <a:p>
          <a:pPr lvl="0" algn="l" defTabSz="1822450">
            <a:lnSpc>
              <a:spcPct val="90000"/>
            </a:lnSpc>
            <a:spcBef>
              <a:spcPct val="0"/>
            </a:spcBef>
            <a:spcAft>
              <a:spcPct val="35000"/>
            </a:spcAft>
          </a:pPr>
          <a:r>
            <a:rPr lang="tr-TR" sz="4100" b="1" i="0" u="none" strike="noStrike" kern="1200" baseline="0" dirty="0" smtClean="0">
              <a:solidFill>
                <a:schemeClr val="bg1"/>
              </a:solidFill>
              <a:latin typeface="+mn-lt"/>
              <a:ea typeface="+mn-ea"/>
              <a:cs typeface="+mn-cs"/>
            </a:rPr>
            <a:t>Sınav başvuru tarihi</a:t>
          </a:r>
          <a:endParaRPr lang="tr-TR" sz="4100" b="1" i="0" u="none" strike="noStrike" kern="1200" baseline="0" dirty="0">
            <a:solidFill>
              <a:schemeClr val="bg1"/>
            </a:solidFill>
            <a:latin typeface="+mn-lt"/>
            <a:ea typeface="+mn-ea"/>
            <a:cs typeface="+mn-cs"/>
          </a:endParaRPr>
        </a:p>
      </dsp:txBody>
      <dsp:txXfrm>
        <a:off x="581263" y="396335"/>
        <a:ext cx="8734535" cy="793082"/>
      </dsp:txXfrm>
    </dsp:sp>
    <dsp:sp modelId="{7E30D91B-B0B5-47A9-A966-72EA0A1FC18D}">
      <dsp:nvSpPr>
        <dsp:cNvPr id="0" name=""/>
        <dsp:cNvSpPr/>
      </dsp:nvSpPr>
      <dsp:spPr>
        <a:xfrm>
          <a:off x="10273" y="300610"/>
          <a:ext cx="991353" cy="99135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7FD318-6A8D-4CAE-8DC4-3DB3865DC49B}">
      <dsp:nvSpPr>
        <dsp:cNvPr id="0" name=""/>
        <dsp:cNvSpPr/>
      </dsp:nvSpPr>
      <dsp:spPr>
        <a:xfrm>
          <a:off x="1035955" y="1586165"/>
          <a:ext cx="8279842" cy="79308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509" tIns="104140" rIns="104140" bIns="104140" numCol="1" spcCol="1270" anchor="ctr" anchorCtr="0">
          <a:noAutofit/>
        </a:bodyPr>
        <a:lstStyle/>
        <a:p>
          <a:pPr lvl="0" algn="l" defTabSz="1822450" rtl="0">
            <a:lnSpc>
              <a:spcPct val="90000"/>
            </a:lnSpc>
            <a:spcBef>
              <a:spcPct val="0"/>
            </a:spcBef>
            <a:spcAft>
              <a:spcPct val="35000"/>
            </a:spcAft>
          </a:pPr>
          <a:r>
            <a:rPr lang="tr-TR" sz="4100" b="1" i="0" u="none" strike="noStrike" kern="1200" baseline="0" dirty="0" smtClean="0">
              <a:solidFill>
                <a:schemeClr val="bg1"/>
              </a:solidFill>
              <a:latin typeface="+mn-lt"/>
              <a:ea typeface="+mn-ea"/>
              <a:cs typeface="+mn-cs"/>
            </a:rPr>
            <a:t>Sınava Giriş Belgeleri Yayınlanması</a:t>
          </a:r>
          <a:endParaRPr lang="tr-TR" sz="4100" b="1" i="0" u="none" strike="noStrike" kern="1200" baseline="0" dirty="0">
            <a:solidFill>
              <a:schemeClr val="bg1"/>
            </a:solidFill>
            <a:latin typeface="+mn-lt"/>
            <a:ea typeface="+mn-ea"/>
            <a:cs typeface="+mn-cs"/>
          </a:endParaRPr>
        </a:p>
      </dsp:txBody>
      <dsp:txXfrm>
        <a:off x="1035955" y="1586165"/>
        <a:ext cx="8279842" cy="793082"/>
      </dsp:txXfrm>
    </dsp:sp>
    <dsp:sp modelId="{F2DDD496-FAAB-4BC2-9DF2-CD7F950A61BA}">
      <dsp:nvSpPr>
        <dsp:cNvPr id="0" name=""/>
        <dsp:cNvSpPr/>
      </dsp:nvSpPr>
      <dsp:spPr>
        <a:xfrm>
          <a:off x="540279" y="1487030"/>
          <a:ext cx="991353" cy="99135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9435A-3A54-4636-8F16-ADE9074B07DA}">
      <dsp:nvSpPr>
        <dsp:cNvPr id="0" name=""/>
        <dsp:cNvSpPr/>
      </dsp:nvSpPr>
      <dsp:spPr>
        <a:xfrm>
          <a:off x="1035955" y="2775995"/>
          <a:ext cx="8279842" cy="79308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509" tIns="104140" rIns="104140" bIns="104140" numCol="1" spcCol="1270" anchor="ctr" anchorCtr="0">
          <a:noAutofit/>
        </a:bodyPr>
        <a:lstStyle/>
        <a:p>
          <a:pPr lvl="0" algn="l" defTabSz="1822450">
            <a:lnSpc>
              <a:spcPct val="90000"/>
            </a:lnSpc>
            <a:spcBef>
              <a:spcPct val="0"/>
            </a:spcBef>
            <a:spcAft>
              <a:spcPct val="35000"/>
            </a:spcAft>
          </a:pPr>
          <a:r>
            <a:rPr lang="tr-TR" sz="4100" b="1" i="0" u="none" strike="noStrike" kern="1200" baseline="0" dirty="0" smtClean="0">
              <a:solidFill>
                <a:schemeClr val="bg1"/>
              </a:solidFill>
              <a:latin typeface="+mn-lt"/>
              <a:ea typeface="+mn-ea"/>
              <a:cs typeface="+mn-cs"/>
            </a:rPr>
            <a:t>Sınav tarihi</a:t>
          </a:r>
        </a:p>
      </dsp:txBody>
      <dsp:txXfrm>
        <a:off x="1035955" y="2775995"/>
        <a:ext cx="8279842" cy="793082"/>
      </dsp:txXfrm>
    </dsp:sp>
    <dsp:sp modelId="{05932C9E-DDD4-4053-942A-DA6C7FDC9732}">
      <dsp:nvSpPr>
        <dsp:cNvPr id="0" name=""/>
        <dsp:cNvSpPr/>
      </dsp:nvSpPr>
      <dsp:spPr>
        <a:xfrm>
          <a:off x="540279" y="2676860"/>
          <a:ext cx="991353" cy="99135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E88BB-DFC3-42F5-8672-5EDA3E87AD6D}">
      <dsp:nvSpPr>
        <dsp:cNvPr id="0" name=""/>
        <dsp:cNvSpPr/>
      </dsp:nvSpPr>
      <dsp:spPr>
        <a:xfrm>
          <a:off x="581263" y="3965826"/>
          <a:ext cx="8734535" cy="79308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509" tIns="104140" rIns="104140" bIns="104140" numCol="1" spcCol="1270" anchor="ctr" anchorCtr="0">
          <a:noAutofit/>
        </a:bodyPr>
        <a:lstStyle/>
        <a:p>
          <a:pPr lvl="0" algn="l" defTabSz="1822450">
            <a:lnSpc>
              <a:spcPct val="90000"/>
            </a:lnSpc>
            <a:spcBef>
              <a:spcPct val="0"/>
            </a:spcBef>
            <a:spcAft>
              <a:spcPct val="35000"/>
            </a:spcAft>
          </a:pPr>
          <a:r>
            <a:rPr lang="tr-TR" sz="4100" b="1" i="0" u="none" strike="noStrike" kern="1200" baseline="0" dirty="0" smtClean="0">
              <a:solidFill>
                <a:schemeClr val="bg1"/>
              </a:solidFill>
              <a:latin typeface="+mn-lt"/>
              <a:ea typeface="+mn-ea"/>
              <a:cs typeface="+mn-cs"/>
            </a:rPr>
            <a:t>Sınav Sonuçlarının İlan Tarihi</a:t>
          </a:r>
        </a:p>
      </dsp:txBody>
      <dsp:txXfrm>
        <a:off x="581263" y="3965826"/>
        <a:ext cx="8734535" cy="793082"/>
      </dsp:txXfrm>
    </dsp:sp>
    <dsp:sp modelId="{4842971E-553D-4D53-8349-E0EBF8A4E1F5}">
      <dsp:nvSpPr>
        <dsp:cNvPr id="0" name=""/>
        <dsp:cNvSpPr/>
      </dsp:nvSpPr>
      <dsp:spPr>
        <a:xfrm>
          <a:off x="85586" y="3866690"/>
          <a:ext cx="991353" cy="99135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358CF-43C6-46D5-8F82-E770A2648A49}">
      <dsp:nvSpPr>
        <dsp:cNvPr id="0" name=""/>
        <dsp:cNvSpPr/>
      </dsp:nvSpPr>
      <dsp:spPr>
        <a:xfrm>
          <a:off x="3227705" y="1861122"/>
          <a:ext cx="3021647" cy="118673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tr-TR" sz="2700" kern="1200" dirty="0" smtClean="0"/>
            <a:t>MERKEZİ YERLEŞTİRME</a:t>
          </a:r>
          <a:endParaRPr lang="tr-TR" sz="2700" kern="1200" dirty="0"/>
        </a:p>
      </dsp:txBody>
      <dsp:txXfrm>
        <a:off x="3227705" y="1861122"/>
        <a:ext cx="3021647" cy="1186734"/>
      </dsp:txXfrm>
    </dsp:sp>
    <dsp:sp modelId="{33A0F3F1-3974-416A-AB48-A24F26CEC117}">
      <dsp:nvSpPr>
        <dsp:cNvPr id="0" name=""/>
        <dsp:cNvSpPr/>
      </dsp:nvSpPr>
      <dsp:spPr>
        <a:xfrm rot="16276702">
          <a:off x="4627696" y="1395538"/>
          <a:ext cx="258710" cy="4578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6276702">
        <a:off x="4627696" y="1395538"/>
        <a:ext cx="258710" cy="457841"/>
      </dsp:txXfrm>
    </dsp:sp>
    <dsp:sp modelId="{71558693-F746-429E-BF71-04EA2C4B3174}">
      <dsp:nvSpPr>
        <dsp:cNvPr id="0" name=""/>
        <dsp:cNvSpPr/>
      </dsp:nvSpPr>
      <dsp:spPr>
        <a:xfrm>
          <a:off x="3907587" y="26640"/>
          <a:ext cx="1740189" cy="134659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FEN LİSELERİ</a:t>
          </a:r>
          <a:endParaRPr lang="tr-TR" sz="1400" kern="1200" dirty="0"/>
        </a:p>
      </dsp:txBody>
      <dsp:txXfrm>
        <a:off x="3907587" y="26640"/>
        <a:ext cx="1740189" cy="1346593"/>
      </dsp:txXfrm>
    </dsp:sp>
    <dsp:sp modelId="{57B89453-4AEA-480F-9033-CA32619C45A7}">
      <dsp:nvSpPr>
        <dsp:cNvPr id="0" name=""/>
        <dsp:cNvSpPr/>
      </dsp:nvSpPr>
      <dsp:spPr>
        <a:xfrm rot="20560716">
          <a:off x="6173471" y="1672951"/>
          <a:ext cx="673951" cy="4578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20560716">
        <a:off x="6173471" y="1672951"/>
        <a:ext cx="673951" cy="457841"/>
      </dsp:txXfrm>
    </dsp:sp>
    <dsp:sp modelId="{74D58E83-614F-4EF8-8DBF-55372D4246D1}">
      <dsp:nvSpPr>
        <dsp:cNvPr id="0" name=""/>
        <dsp:cNvSpPr/>
      </dsp:nvSpPr>
      <dsp:spPr>
        <a:xfrm>
          <a:off x="7105090" y="833136"/>
          <a:ext cx="1346593" cy="134659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ANADOLU LİSELERİ</a:t>
          </a:r>
          <a:endParaRPr lang="tr-TR" sz="1400" kern="1200" dirty="0"/>
        </a:p>
      </dsp:txBody>
      <dsp:txXfrm>
        <a:off x="7105090" y="833136"/>
        <a:ext cx="1346593" cy="1346593"/>
      </dsp:txXfrm>
    </dsp:sp>
    <dsp:sp modelId="{E8888DA4-4E68-407D-BB10-D322B8A78745}">
      <dsp:nvSpPr>
        <dsp:cNvPr id="0" name=""/>
        <dsp:cNvSpPr/>
      </dsp:nvSpPr>
      <dsp:spPr>
        <a:xfrm rot="1800403">
          <a:off x="5723578" y="2928171"/>
          <a:ext cx="463129" cy="4578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800403">
        <a:off x="5723578" y="2928171"/>
        <a:ext cx="463129" cy="457841"/>
      </dsp:txXfrm>
    </dsp:sp>
    <dsp:sp modelId="{6A3FB466-07DF-476D-AE3F-BA52AF49D567}">
      <dsp:nvSpPr>
        <dsp:cNvPr id="0" name=""/>
        <dsp:cNvSpPr/>
      </dsp:nvSpPr>
      <dsp:spPr>
        <a:xfrm>
          <a:off x="6171875" y="3057854"/>
          <a:ext cx="1882484" cy="153595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SOSYAL BİLİMLER LİSESİ</a:t>
          </a:r>
          <a:endParaRPr lang="tr-TR" sz="1400" kern="1200" dirty="0"/>
        </a:p>
      </dsp:txBody>
      <dsp:txXfrm>
        <a:off x="6171875" y="3057854"/>
        <a:ext cx="1882484" cy="1535951"/>
      </dsp:txXfrm>
    </dsp:sp>
    <dsp:sp modelId="{B02A01DB-87A6-497F-A4A4-F3BA4D5B8528}">
      <dsp:nvSpPr>
        <dsp:cNvPr id="0" name=""/>
        <dsp:cNvSpPr/>
      </dsp:nvSpPr>
      <dsp:spPr>
        <a:xfrm rot="8868830">
          <a:off x="3512345" y="2892042"/>
          <a:ext cx="334547" cy="4578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8868830">
        <a:off x="3512345" y="2892042"/>
        <a:ext cx="334547" cy="457841"/>
      </dsp:txXfrm>
    </dsp:sp>
    <dsp:sp modelId="{256BEAC1-877D-441A-B736-A064D4F58391}">
      <dsp:nvSpPr>
        <dsp:cNvPr id="0" name=""/>
        <dsp:cNvSpPr/>
      </dsp:nvSpPr>
      <dsp:spPr>
        <a:xfrm>
          <a:off x="1578381" y="2923163"/>
          <a:ext cx="2013911" cy="177307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MTAL ANADOLU TEKNİK PROGRAMLARI</a:t>
          </a:r>
          <a:endParaRPr lang="tr-TR" sz="1400" kern="1200" dirty="0"/>
        </a:p>
      </dsp:txBody>
      <dsp:txXfrm>
        <a:off x="1578381" y="2923163"/>
        <a:ext cx="2013911" cy="1773073"/>
      </dsp:txXfrm>
    </dsp:sp>
    <dsp:sp modelId="{C05F6428-1FEA-4CD9-A999-C6B5C2DFEA34}">
      <dsp:nvSpPr>
        <dsp:cNvPr id="0" name=""/>
        <dsp:cNvSpPr/>
      </dsp:nvSpPr>
      <dsp:spPr>
        <a:xfrm rot="11692922">
          <a:off x="2824744" y="1780576"/>
          <a:ext cx="478538" cy="4578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1692922">
        <a:off x="2824744" y="1780576"/>
        <a:ext cx="478538" cy="457841"/>
      </dsp:txXfrm>
    </dsp:sp>
    <dsp:sp modelId="{B115BEEF-B587-4FFA-A61F-2C99FCCB5B68}">
      <dsp:nvSpPr>
        <dsp:cNvPr id="0" name=""/>
        <dsp:cNvSpPr/>
      </dsp:nvSpPr>
      <dsp:spPr>
        <a:xfrm>
          <a:off x="1290607" y="1043853"/>
          <a:ext cx="1346593" cy="134659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PROJE UYGULAYAN EĞİTİM KURUMLARI</a:t>
          </a:r>
          <a:endParaRPr lang="tr-TR" sz="1400" kern="1200" dirty="0"/>
        </a:p>
      </dsp:txBody>
      <dsp:txXfrm>
        <a:off x="1290607" y="1043853"/>
        <a:ext cx="1346593" cy="13465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D99333-DE97-4BD2-A9D9-9BB61D17C482}">
      <dsp:nvSpPr>
        <dsp:cNvPr id="0" name=""/>
        <dsp:cNvSpPr/>
      </dsp:nvSpPr>
      <dsp:spPr>
        <a:xfrm>
          <a:off x="5356" y="610720"/>
          <a:ext cx="1690803" cy="10144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effectLst/>
            </a:rPr>
            <a:t>Kayıt Alanı</a:t>
          </a:r>
          <a:endParaRPr lang="tr-TR" sz="1600" kern="1200" dirty="0">
            <a:effectLst/>
          </a:endParaRPr>
        </a:p>
      </dsp:txBody>
      <dsp:txXfrm>
        <a:off x="5356" y="610720"/>
        <a:ext cx="1690803" cy="1014482"/>
      </dsp:txXfrm>
    </dsp:sp>
    <dsp:sp modelId="{91FCFC4B-3C8C-4331-9298-15C39C357CFC}">
      <dsp:nvSpPr>
        <dsp:cNvPr id="0" name=""/>
        <dsp:cNvSpPr/>
      </dsp:nvSpPr>
      <dsp:spPr>
        <a:xfrm>
          <a:off x="1865240" y="908301"/>
          <a:ext cx="358450" cy="4193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effectLst/>
          </a:endParaRPr>
        </a:p>
      </dsp:txBody>
      <dsp:txXfrm>
        <a:off x="1865240" y="908301"/>
        <a:ext cx="358450" cy="419319"/>
      </dsp:txXfrm>
    </dsp:sp>
    <dsp:sp modelId="{05CD345A-B9F2-4E6D-B5C6-C8DDD7A30891}">
      <dsp:nvSpPr>
        <dsp:cNvPr id="0" name=""/>
        <dsp:cNvSpPr/>
      </dsp:nvSpPr>
      <dsp:spPr>
        <a:xfrm>
          <a:off x="2372481" y="610720"/>
          <a:ext cx="1690803" cy="1014482"/>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effectLst/>
            </a:rPr>
            <a:t>Okul Başarı Puanı</a:t>
          </a:r>
          <a:endParaRPr lang="tr-TR" sz="1600" kern="1200" dirty="0">
            <a:effectLst/>
          </a:endParaRPr>
        </a:p>
      </dsp:txBody>
      <dsp:txXfrm>
        <a:off x="2372481" y="610720"/>
        <a:ext cx="1690803" cy="1014482"/>
      </dsp:txXfrm>
    </dsp:sp>
    <dsp:sp modelId="{2EC09B78-3A99-4561-9302-15735024EC3F}">
      <dsp:nvSpPr>
        <dsp:cNvPr id="0" name=""/>
        <dsp:cNvSpPr/>
      </dsp:nvSpPr>
      <dsp:spPr>
        <a:xfrm>
          <a:off x="4232365" y="908301"/>
          <a:ext cx="358450" cy="419319"/>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effectLst/>
          </a:endParaRPr>
        </a:p>
      </dsp:txBody>
      <dsp:txXfrm>
        <a:off x="4232365" y="908301"/>
        <a:ext cx="358450" cy="419319"/>
      </dsp:txXfrm>
    </dsp:sp>
    <dsp:sp modelId="{7CB0DF75-8F29-4166-A0F5-FD38E66299A5}">
      <dsp:nvSpPr>
        <dsp:cNvPr id="0" name=""/>
        <dsp:cNvSpPr/>
      </dsp:nvSpPr>
      <dsp:spPr>
        <a:xfrm>
          <a:off x="4739606" y="610720"/>
          <a:ext cx="2183926" cy="1014482"/>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effectLst/>
            </a:rPr>
            <a:t>Devam- Devamsızlık</a:t>
          </a:r>
          <a:endParaRPr lang="tr-TR" sz="1600" kern="1200" dirty="0">
            <a:effectLst/>
          </a:endParaRPr>
        </a:p>
      </dsp:txBody>
      <dsp:txXfrm>
        <a:off x="4739606" y="610720"/>
        <a:ext cx="2183926" cy="1014482"/>
      </dsp:txXfrm>
    </dsp:sp>
    <dsp:sp modelId="{265D2866-58E2-4ACD-9B72-8F65757FB1DF}">
      <dsp:nvSpPr>
        <dsp:cNvPr id="0" name=""/>
        <dsp:cNvSpPr/>
      </dsp:nvSpPr>
      <dsp:spPr>
        <a:xfrm>
          <a:off x="7092613" y="908301"/>
          <a:ext cx="358450" cy="419319"/>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effectLst/>
          </a:endParaRPr>
        </a:p>
      </dsp:txBody>
      <dsp:txXfrm>
        <a:off x="7092613" y="908301"/>
        <a:ext cx="358450" cy="419319"/>
      </dsp:txXfrm>
    </dsp:sp>
    <dsp:sp modelId="{0635D4B1-FA6B-418E-BEB6-FC06DA622995}">
      <dsp:nvSpPr>
        <dsp:cNvPr id="0" name=""/>
        <dsp:cNvSpPr/>
      </dsp:nvSpPr>
      <dsp:spPr>
        <a:xfrm>
          <a:off x="7599854" y="610720"/>
          <a:ext cx="1690803" cy="101448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effectLst/>
            </a:rPr>
            <a:t>8,7,6. Sınıf YSP</a:t>
          </a:r>
          <a:endParaRPr lang="tr-TR" sz="1600" kern="1200" dirty="0">
            <a:effectLst/>
          </a:endParaRPr>
        </a:p>
      </dsp:txBody>
      <dsp:txXfrm>
        <a:off x="7599854" y="610720"/>
        <a:ext cx="1690803" cy="101448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lumMod val="95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ectangle 9" hidden="1"/>
          <p:cNvSpPr/>
          <p:nvPr userDrawn="1"/>
        </p:nvSpPr>
        <p:spPr>
          <a:xfrm>
            <a:off x="0" y="2905125"/>
            <a:ext cx="12192000" cy="182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2" name="Title 1"/>
          <p:cNvSpPr>
            <a:spLocks noGrp="1"/>
          </p:cNvSpPr>
          <p:nvPr>
            <p:ph type="ctrTitle"/>
          </p:nvPr>
        </p:nvSpPr>
        <p:spPr>
          <a:xfrm>
            <a:off x="1016000" y="1362078"/>
            <a:ext cx="10058400" cy="708025"/>
          </a:xfrm>
        </p:spPr>
        <p:txBody>
          <a:bodyPr anchor="b">
            <a:noAutofit/>
          </a:bodyPr>
          <a:lstStyle>
            <a:lvl1pPr algn="ctr">
              <a:defRPr sz="3300" b="1">
                <a:solidFill>
                  <a:schemeClr val="bg1"/>
                </a:solidFill>
                <a:latin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27200" y="2070100"/>
            <a:ext cx="8534400" cy="457200"/>
          </a:xfrm>
        </p:spPr>
        <p:txBody>
          <a:bodyPr/>
          <a:lstStyle>
            <a:lvl1pPr marL="0" indent="0" algn="ctr">
              <a:buNone/>
              <a:defRPr sz="1800">
                <a:solidFill>
                  <a:schemeClr val="tx1">
                    <a:tint val="75000"/>
                  </a:schemeClr>
                </a:solidFill>
                <a:latin typeface="Franklin Gothic Medium"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375920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785600" y="274649"/>
            <a:ext cx="36576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812800" y="274649"/>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ernate Title and Content ">
    <p:bg>
      <p:bgPr>
        <a:gradFill>
          <a:gsLst>
            <a:gs pos="0">
              <a:schemeClr val="accent1">
                <a:lumMod val="90000"/>
                <a:lumOff val="10000"/>
              </a:schemeClr>
            </a:gs>
            <a:gs pos="100000">
              <a:schemeClr val="accent1">
                <a:lumMod val="65000"/>
              </a:schemeClr>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85725"/>
            <a:ext cx="11074400" cy="990600"/>
          </a:xfrm>
        </p:spPr>
        <p:txBody>
          <a:bodyPr/>
          <a:lstStyle>
            <a:lvl1pPr algn="ctr">
              <a:defRPr sz="2700"/>
            </a:lvl1pPr>
          </a:lstStyle>
          <a:p>
            <a:r>
              <a:rPr lang="en-US" dirty="0" smtClean="0"/>
              <a:t>Click to edit Master title style</a:t>
            </a:r>
            <a:endParaRPr lang="en-US" dirty="0"/>
          </a:p>
        </p:txBody>
      </p:sp>
      <p:sp>
        <p:nvSpPr>
          <p:cNvPr id="10" name="Content Placeholder 2"/>
          <p:cNvSpPr>
            <a:spLocks noGrp="1"/>
          </p:cNvSpPr>
          <p:nvPr>
            <p:ph idx="1"/>
          </p:nvPr>
        </p:nvSpPr>
        <p:spPr>
          <a:xfrm>
            <a:off x="304800" y="1066800"/>
            <a:ext cx="1158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272932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Layout">
    <p:spTree>
      <p:nvGrpSpPr>
        <p:cNvPr id="1" name=""/>
        <p:cNvGrpSpPr/>
        <p:nvPr/>
      </p:nvGrpSpPr>
      <p:grpSpPr>
        <a:xfrm>
          <a:off x="0" y="0"/>
          <a:ext cx="0" cy="0"/>
          <a:chOff x="0" y="0"/>
          <a:chExt cx="0" cy="0"/>
        </a:xfrm>
      </p:grpSpPr>
      <p:pic>
        <p:nvPicPr>
          <p:cNvPr id="2" name="graph"/>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
            <a:ext cx="12192000" cy="6857999"/>
          </a:xfrm>
          <a:prstGeom prst="rect">
            <a:avLst/>
          </a:prstGeom>
        </p:spPr>
      </p:pic>
      <p:sp>
        <p:nvSpPr>
          <p:cNvPr id="3" name="Title 1"/>
          <p:cNvSpPr>
            <a:spLocks noGrp="1"/>
          </p:cNvSpPr>
          <p:nvPr>
            <p:ph type="title"/>
          </p:nvPr>
        </p:nvSpPr>
        <p:spPr>
          <a:xfrm>
            <a:off x="1219200" y="123825"/>
            <a:ext cx="9753600" cy="597902"/>
          </a:xfrm>
        </p:spPr>
        <p:txBody>
          <a:bodyPr/>
          <a:lstStyle/>
          <a:p>
            <a:r>
              <a:rPr lang="en-US" dirty="0" smtClean="0"/>
              <a:t>Click to edit Master title style</a:t>
            </a:r>
            <a:endParaRPr lang="en-US" dirty="0"/>
          </a:p>
        </p:txBody>
      </p:sp>
      <p:sp>
        <p:nvSpPr>
          <p:cNvPr id="4" name="Content Placeholder 2"/>
          <p:cNvSpPr>
            <a:spLocks noGrp="1"/>
          </p:cNvSpPr>
          <p:nvPr>
            <p:ph idx="1"/>
          </p:nvPr>
        </p:nvSpPr>
        <p:spPr>
          <a:xfrm>
            <a:off x="304800" y="762000"/>
            <a:ext cx="11582400" cy="4419600"/>
          </a:xfrm>
        </p:spPr>
        <p:txBody>
          <a:bodyPr>
            <a:normAutofit/>
          </a:bodyPr>
          <a:lstStyle>
            <a:lvl1pPr marL="128588" indent="-128588">
              <a:buFont typeface="Arial" pitchFamily="34" charset="0"/>
              <a:buChar char="•"/>
              <a:defRPr sz="1800"/>
            </a:lvl1pPr>
            <a:lvl2pPr marL="471488" indent="-128588">
              <a:buFont typeface="Arial" pitchFamily="34" charset="0"/>
              <a:buChar char="•"/>
              <a:defRPr sz="1500"/>
            </a:lvl2pPr>
            <a:lvl3pPr marL="814388" indent="-128588">
              <a:buFont typeface="Arial" pitchFamily="34" charset="0"/>
              <a:buChar char="•"/>
              <a:defRPr sz="1350"/>
            </a:lvl3pPr>
            <a:lvl4pPr marL="1157288" indent="-128588">
              <a:buFont typeface="Arial" pitchFamily="34" charset="0"/>
              <a:buChar char="•"/>
              <a:defRPr sz="1200"/>
            </a:lvl4pPr>
            <a:lvl5pPr marL="1500188" indent="-128588">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0638232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Pr>
        <a:gradFill flip="none" rotWithShape="1">
          <a:gsLst>
            <a:gs pos="0">
              <a:schemeClr val="tx1">
                <a:lumMod val="65000"/>
                <a:lumOff val="35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362078"/>
            <a:ext cx="10058400" cy="708025"/>
          </a:xfrm>
        </p:spPr>
        <p:txBody>
          <a:bodyPr anchor="b">
            <a:noAutofit/>
          </a:bodyPr>
          <a:lstStyle>
            <a:lvl1pPr algn="ctr">
              <a:defRPr sz="3300" b="1">
                <a:solidFill>
                  <a:schemeClr val="bg1"/>
                </a:solidFill>
                <a:latin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27200" y="2070100"/>
            <a:ext cx="8534400" cy="457200"/>
          </a:xfrm>
        </p:spPr>
        <p:txBody>
          <a:bodyPr/>
          <a:lstStyle>
            <a:lvl1pPr marL="0" indent="0" algn="ctr">
              <a:buNone/>
              <a:defRPr sz="1800">
                <a:solidFill>
                  <a:schemeClr val="tx1">
                    <a:tint val="75000"/>
                  </a:schemeClr>
                </a:solidFill>
                <a:latin typeface="Franklin Gothic Medium"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89008848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85725"/>
            <a:ext cx="11074400" cy="990600"/>
          </a:xfrm>
        </p:spPr>
        <p:txBody>
          <a:bodyPr/>
          <a:lstStyle>
            <a:lvl1pPr algn="ctr">
              <a:defRPr sz="2700"/>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1158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4035240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Title and Content ">
    <p:bg>
      <p:bgPr>
        <a:gradFill>
          <a:gsLst>
            <a:gs pos="0">
              <a:schemeClr val="accent1">
                <a:lumMod val="90000"/>
                <a:lumOff val="10000"/>
              </a:schemeClr>
            </a:gs>
            <a:gs pos="100000">
              <a:schemeClr val="accent1">
                <a:lumMod val="65000"/>
              </a:schemeClr>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85725"/>
            <a:ext cx="11074400" cy="990600"/>
          </a:xfrm>
        </p:spPr>
        <p:txBody>
          <a:bodyPr/>
          <a:lstStyle>
            <a:lvl1pPr algn="ctr">
              <a:defRPr sz="2700"/>
            </a:lvl1pPr>
          </a:lstStyle>
          <a:p>
            <a:r>
              <a:rPr lang="en-US" dirty="0" smtClean="0"/>
              <a:t>Click to edit Master title style</a:t>
            </a:r>
            <a:endParaRPr lang="en-US" dirty="0"/>
          </a:p>
        </p:txBody>
      </p:sp>
      <p:sp>
        <p:nvSpPr>
          <p:cNvPr id="10" name="Content Placeholder 2"/>
          <p:cNvSpPr>
            <a:spLocks noGrp="1"/>
          </p:cNvSpPr>
          <p:nvPr>
            <p:ph idx="1"/>
          </p:nvPr>
        </p:nvSpPr>
        <p:spPr>
          <a:xfrm>
            <a:off x="304800" y="1066800"/>
            <a:ext cx="1158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5403690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gradFill>
          <a:gsLst>
            <a:gs pos="0">
              <a:schemeClr val="tx1">
                <a:lumMod val="65000"/>
                <a:lumOff val="3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0"/>
            <a:ext cx="91440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40522892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Layout">
    <p:spTree>
      <p:nvGrpSpPr>
        <p:cNvPr id="1" name=""/>
        <p:cNvGrpSpPr/>
        <p:nvPr/>
      </p:nvGrpSpPr>
      <p:grpSpPr>
        <a:xfrm>
          <a:off x="0" y="0"/>
          <a:ext cx="0" cy="0"/>
          <a:chOff x="0" y="0"/>
          <a:chExt cx="0" cy="0"/>
        </a:xfrm>
      </p:grpSpPr>
      <p:pic>
        <p:nvPicPr>
          <p:cNvPr id="2" name="graph"/>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
            <a:ext cx="12192000" cy="6857999"/>
          </a:xfrm>
          <a:prstGeom prst="rect">
            <a:avLst/>
          </a:prstGeom>
        </p:spPr>
      </p:pic>
      <p:sp>
        <p:nvSpPr>
          <p:cNvPr id="3" name="Title 1"/>
          <p:cNvSpPr>
            <a:spLocks noGrp="1"/>
          </p:cNvSpPr>
          <p:nvPr>
            <p:ph type="title"/>
          </p:nvPr>
        </p:nvSpPr>
        <p:spPr>
          <a:xfrm>
            <a:off x="1219200" y="123825"/>
            <a:ext cx="9753600" cy="597902"/>
          </a:xfrm>
        </p:spPr>
        <p:txBody>
          <a:bodyPr/>
          <a:lstStyle/>
          <a:p>
            <a:r>
              <a:rPr lang="en-US" dirty="0" smtClean="0"/>
              <a:t>Click to edit Master title style</a:t>
            </a:r>
            <a:endParaRPr lang="en-US" dirty="0"/>
          </a:p>
        </p:txBody>
      </p:sp>
      <p:sp>
        <p:nvSpPr>
          <p:cNvPr id="4" name="Content Placeholder 2"/>
          <p:cNvSpPr>
            <a:spLocks noGrp="1"/>
          </p:cNvSpPr>
          <p:nvPr>
            <p:ph idx="1"/>
          </p:nvPr>
        </p:nvSpPr>
        <p:spPr>
          <a:xfrm>
            <a:off x="304800" y="762000"/>
            <a:ext cx="11582400" cy="4419600"/>
          </a:xfrm>
        </p:spPr>
        <p:txBody>
          <a:bodyPr>
            <a:normAutofit/>
          </a:bodyPr>
          <a:lstStyle>
            <a:lvl1pPr marL="128588" indent="-128588">
              <a:buFont typeface="Arial" pitchFamily="34" charset="0"/>
              <a:buChar char="•"/>
              <a:defRPr sz="1800"/>
            </a:lvl1pPr>
            <a:lvl2pPr marL="471488" indent="-128588">
              <a:buFont typeface="Arial" pitchFamily="34" charset="0"/>
              <a:buChar char="•"/>
              <a:defRPr sz="1500"/>
            </a:lvl2pPr>
            <a:lvl3pPr marL="814388" indent="-128588">
              <a:buFont typeface="Arial" pitchFamily="34" charset="0"/>
              <a:buChar char="•"/>
              <a:defRPr sz="1350"/>
            </a:lvl3pPr>
            <a:lvl4pPr marL="1157288" indent="-128588">
              <a:buFont typeface="Arial" pitchFamily="34" charset="0"/>
              <a:buChar char="•"/>
              <a:defRPr sz="1200"/>
            </a:lvl4pPr>
            <a:lvl5pPr marL="1500188" indent="-128588">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9840679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3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1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7AE0B71-CA36-4083-8EC9-0EB1322BA030}" type="datetimeFigureOut">
              <a:rPr lang="tr-TR" smtClean="0"/>
              <a:t>9.4.2019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4CC2DD-DAD8-4692-A43C-FF5839C25FC3}"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1200" y="-38100"/>
            <a:ext cx="10668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04800" y="990600"/>
            <a:ext cx="1148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2784946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rtl="0" fontAlgn="base">
        <a:spcBef>
          <a:spcPct val="0"/>
        </a:spcBef>
        <a:spcAft>
          <a:spcPct val="0"/>
        </a:spcAft>
        <a:defRPr sz="2700" kern="1200">
          <a:solidFill>
            <a:schemeClr val="bg1"/>
          </a:solidFill>
          <a:latin typeface="Franklin Gothic Medium" pitchFamily="34" charset="0"/>
          <a:ea typeface="+mj-ea"/>
          <a:cs typeface="+mj-cs"/>
        </a:defRPr>
      </a:lvl1pPr>
      <a:lvl2pPr algn="ctr" rtl="0" fontAlgn="base">
        <a:spcBef>
          <a:spcPct val="0"/>
        </a:spcBef>
        <a:spcAft>
          <a:spcPct val="0"/>
        </a:spcAft>
        <a:defRPr sz="3300">
          <a:solidFill>
            <a:schemeClr val="tx1"/>
          </a:solidFill>
          <a:latin typeface="Impact" pitchFamily="34" charset="0"/>
        </a:defRPr>
      </a:lvl2pPr>
      <a:lvl3pPr algn="ctr" rtl="0" fontAlgn="base">
        <a:spcBef>
          <a:spcPct val="0"/>
        </a:spcBef>
        <a:spcAft>
          <a:spcPct val="0"/>
        </a:spcAft>
        <a:defRPr sz="3300">
          <a:solidFill>
            <a:schemeClr val="tx1"/>
          </a:solidFill>
          <a:latin typeface="Impact" pitchFamily="34" charset="0"/>
        </a:defRPr>
      </a:lvl3pPr>
      <a:lvl4pPr algn="ctr" rtl="0" fontAlgn="base">
        <a:spcBef>
          <a:spcPct val="0"/>
        </a:spcBef>
        <a:spcAft>
          <a:spcPct val="0"/>
        </a:spcAft>
        <a:defRPr sz="3300">
          <a:solidFill>
            <a:schemeClr val="tx1"/>
          </a:solidFill>
          <a:latin typeface="Impact" pitchFamily="34" charset="0"/>
        </a:defRPr>
      </a:lvl4pPr>
      <a:lvl5pPr algn="ctr" rtl="0" fontAlgn="base">
        <a:spcBef>
          <a:spcPct val="0"/>
        </a:spcBef>
        <a:spcAft>
          <a:spcPct val="0"/>
        </a:spcAft>
        <a:defRPr sz="3300">
          <a:solidFill>
            <a:schemeClr val="tx1"/>
          </a:solidFill>
          <a:latin typeface="Impact" pitchFamily="34" charset="0"/>
        </a:defRPr>
      </a:lvl5pPr>
      <a:lvl6pPr marL="342900" algn="ctr" rtl="0" fontAlgn="base">
        <a:spcBef>
          <a:spcPct val="0"/>
        </a:spcBef>
        <a:spcAft>
          <a:spcPct val="0"/>
        </a:spcAft>
        <a:defRPr sz="3300">
          <a:solidFill>
            <a:schemeClr val="tx1"/>
          </a:solidFill>
          <a:latin typeface="Impact" pitchFamily="34" charset="0"/>
        </a:defRPr>
      </a:lvl6pPr>
      <a:lvl7pPr marL="685800" algn="ctr" rtl="0" fontAlgn="base">
        <a:spcBef>
          <a:spcPct val="0"/>
        </a:spcBef>
        <a:spcAft>
          <a:spcPct val="0"/>
        </a:spcAft>
        <a:defRPr sz="3300">
          <a:solidFill>
            <a:schemeClr val="tx1"/>
          </a:solidFill>
          <a:latin typeface="Impact" pitchFamily="34" charset="0"/>
        </a:defRPr>
      </a:lvl7pPr>
      <a:lvl8pPr marL="1028700" algn="ctr" rtl="0" fontAlgn="base">
        <a:spcBef>
          <a:spcPct val="0"/>
        </a:spcBef>
        <a:spcAft>
          <a:spcPct val="0"/>
        </a:spcAft>
        <a:defRPr sz="3300">
          <a:solidFill>
            <a:schemeClr val="tx1"/>
          </a:solidFill>
          <a:latin typeface="Impact" pitchFamily="34" charset="0"/>
        </a:defRPr>
      </a:lvl8pPr>
      <a:lvl9pPr marL="1371600" algn="ctr" rtl="0" fontAlgn="base">
        <a:spcBef>
          <a:spcPct val="0"/>
        </a:spcBef>
        <a:spcAft>
          <a:spcPct val="0"/>
        </a:spcAft>
        <a:defRPr sz="3300">
          <a:solidFill>
            <a:schemeClr val="tx1"/>
          </a:solidFill>
          <a:latin typeface="Impact" pitchFamily="34" charset="0"/>
        </a:defRPr>
      </a:lvl9pPr>
    </p:titleStyle>
    <p:bodyStyle>
      <a:lvl1pPr marL="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1pPr>
      <a:lvl2pPr marL="3429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2pPr>
      <a:lvl3pPr marL="6858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3pPr>
      <a:lvl4pPr marL="10287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4pPr>
      <a:lvl5pPr marL="13716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E0B71-CA36-4083-8EC9-0EB1322BA030}" type="datetimeFigureOut">
              <a:rPr lang="tr-TR" smtClean="0"/>
              <a:t>9.4.2019</a:t>
            </a:fld>
            <a:endParaRPr lang="tr-TR"/>
          </a:p>
        </p:txBody>
      </p:sp>
      <p:sp>
        <p:nvSpPr>
          <p:cNvPr id="5" name="4 Altbilgi Yer Tutucusu"/>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CC2DD-DAD8-4692-A43C-FF5839C25FC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683" r:id="rId12"/>
    <p:sldLayoutId id="2147483685" r:id="rId13"/>
  </p:sldLayoutIdLst>
  <p:transition spd="slow">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dow"/>
          <p:cNvSpPr/>
          <p:nvPr/>
        </p:nvSpPr>
        <p:spPr>
          <a:xfrm>
            <a:off x="3240080" y="5200650"/>
            <a:ext cx="6159461" cy="560748"/>
          </a:xfrm>
          <a:prstGeom prst="ellipse">
            <a:avLst/>
          </a:prstGeom>
          <a:gradFill flip="none" rotWithShape="1">
            <a:gsLst>
              <a:gs pos="11000">
                <a:schemeClr val="tx1">
                  <a:lumMod val="65000"/>
                  <a:lumOff val="35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grpSp>
        <p:nvGrpSpPr>
          <p:cNvPr id="2" name="Group 1"/>
          <p:cNvGrpSpPr/>
          <p:nvPr/>
        </p:nvGrpSpPr>
        <p:grpSpPr>
          <a:xfrm>
            <a:off x="1350306" y="2650464"/>
            <a:ext cx="2688295" cy="3235986"/>
            <a:chOff x="-127419" y="2829491"/>
            <a:chExt cx="2930722" cy="3527804"/>
          </a:xfrm>
        </p:grpSpPr>
        <p:grpSp>
          <p:nvGrpSpPr>
            <p:cNvPr id="294" name="green book"/>
            <p:cNvGrpSpPr>
              <a:grpSpLocks noChangeAspect="1"/>
            </p:cNvGrpSpPr>
            <p:nvPr/>
          </p:nvGrpSpPr>
          <p:grpSpPr bwMode="auto">
            <a:xfrm>
              <a:off x="24893" y="4787032"/>
              <a:ext cx="2778410" cy="1570263"/>
              <a:chOff x="126" y="2622"/>
              <a:chExt cx="2509" cy="1418"/>
            </a:xfrm>
          </p:grpSpPr>
          <p:sp>
            <p:nvSpPr>
              <p:cNvPr id="295" name="AutoShape 338"/>
              <p:cNvSpPr>
                <a:spLocks noChangeAspect="1" noChangeArrowheads="1" noTextEdit="1"/>
              </p:cNvSpPr>
              <p:nvPr/>
            </p:nvSpPr>
            <p:spPr bwMode="auto">
              <a:xfrm>
                <a:off x="126" y="2622"/>
                <a:ext cx="2509" cy="1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6" name="Freeform 340"/>
              <p:cNvSpPr>
                <a:spLocks/>
              </p:cNvSpPr>
              <p:nvPr/>
            </p:nvSpPr>
            <p:spPr bwMode="auto">
              <a:xfrm>
                <a:off x="2128" y="3408"/>
                <a:ext cx="500" cy="625"/>
              </a:xfrm>
              <a:custGeom>
                <a:avLst/>
                <a:gdLst>
                  <a:gd name="T0" fmla="*/ 46 w 211"/>
                  <a:gd name="T1" fmla="*/ 227 h 263"/>
                  <a:gd name="T2" fmla="*/ 211 w 211"/>
                  <a:gd name="T3" fmla="*/ 263 h 263"/>
                  <a:gd name="T4" fmla="*/ 87 w 211"/>
                  <a:gd name="T5" fmla="*/ 0 h 263"/>
                  <a:gd name="T6" fmla="*/ 0 w 211"/>
                  <a:gd name="T7" fmla="*/ 0 h 263"/>
                  <a:gd name="T8" fmla="*/ 46 w 211"/>
                  <a:gd name="T9" fmla="*/ 227 h 263"/>
                </a:gdLst>
                <a:ahLst/>
                <a:cxnLst>
                  <a:cxn ang="0">
                    <a:pos x="T0" y="T1"/>
                  </a:cxn>
                  <a:cxn ang="0">
                    <a:pos x="T2" y="T3"/>
                  </a:cxn>
                  <a:cxn ang="0">
                    <a:pos x="T4" y="T5"/>
                  </a:cxn>
                  <a:cxn ang="0">
                    <a:pos x="T6" y="T7"/>
                  </a:cxn>
                  <a:cxn ang="0">
                    <a:pos x="T8" y="T9"/>
                  </a:cxn>
                </a:cxnLst>
                <a:rect l="0" t="0" r="r" b="b"/>
                <a:pathLst>
                  <a:path w="211" h="263">
                    <a:moveTo>
                      <a:pt x="46" y="227"/>
                    </a:moveTo>
                    <a:cubicBezTo>
                      <a:pt x="102" y="234"/>
                      <a:pt x="211" y="263"/>
                      <a:pt x="211" y="263"/>
                    </a:cubicBezTo>
                    <a:cubicBezTo>
                      <a:pt x="87" y="0"/>
                      <a:pt x="87" y="0"/>
                      <a:pt x="87" y="0"/>
                    </a:cubicBezTo>
                    <a:cubicBezTo>
                      <a:pt x="0" y="0"/>
                      <a:pt x="0" y="0"/>
                      <a:pt x="0" y="0"/>
                    </a:cubicBezTo>
                    <a:cubicBezTo>
                      <a:pt x="0" y="0"/>
                      <a:pt x="30" y="158"/>
                      <a:pt x="46" y="227"/>
                    </a:cubicBezTo>
                    <a:close/>
                  </a:path>
                </a:pathLst>
              </a:custGeom>
              <a:gradFill flip="none" rotWithShape="1">
                <a:gsLst>
                  <a:gs pos="100000">
                    <a:schemeClr val="accent1">
                      <a:lumMod val="87000"/>
                    </a:schemeClr>
                  </a:gs>
                  <a:gs pos="1000">
                    <a:schemeClr val="accent1">
                      <a:lumMod val="50000"/>
                    </a:schemeClr>
                  </a:gs>
                </a:gsLst>
                <a:lin ang="54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7" name="Freeform 341"/>
              <p:cNvSpPr>
                <a:spLocks/>
              </p:cNvSpPr>
              <p:nvPr/>
            </p:nvSpPr>
            <p:spPr bwMode="auto">
              <a:xfrm>
                <a:off x="161" y="3266"/>
                <a:ext cx="2396" cy="762"/>
              </a:xfrm>
              <a:custGeom>
                <a:avLst/>
                <a:gdLst>
                  <a:gd name="T0" fmla="*/ 990 w 1011"/>
                  <a:gd name="T1" fmla="*/ 0 h 321"/>
                  <a:gd name="T2" fmla="*/ 1011 w 1011"/>
                  <a:gd name="T3" fmla="*/ 319 h 321"/>
                  <a:gd name="T4" fmla="*/ 249 w 1011"/>
                  <a:gd name="T5" fmla="*/ 319 h 321"/>
                  <a:gd name="T6" fmla="*/ 177 w 1011"/>
                  <a:gd name="T7" fmla="*/ 292 h 321"/>
                  <a:gd name="T8" fmla="*/ 121 w 1011"/>
                  <a:gd name="T9" fmla="*/ 316 h 321"/>
                  <a:gd name="T10" fmla="*/ 0 w 1011"/>
                  <a:gd name="T11" fmla="*/ 180 h 321"/>
                  <a:gd name="T12" fmla="*/ 116 w 1011"/>
                  <a:gd name="T13" fmla="*/ 12 h 321"/>
                  <a:gd name="T14" fmla="*/ 990 w 1011"/>
                  <a:gd name="T15" fmla="*/ 0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1" h="321">
                    <a:moveTo>
                      <a:pt x="990" y="0"/>
                    </a:moveTo>
                    <a:cubicBezTo>
                      <a:pt x="990" y="0"/>
                      <a:pt x="903" y="218"/>
                      <a:pt x="1011" y="319"/>
                    </a:cubicBezTo>
                    <a:cubicBezTo>
                      <a:pt x="1011" y="319"/>
                      <a:pt x="495" y="321"/>
                      <a:pt x="249" y="319"/>
                    </a:cubicBezTo>
                    <a:cubicBezTo>
                      <a:pt x="221" y="319"/>
                      <a:pt x="197" y="292"/>
                      <a:pt x="177" y="292"/>
                    </a:cubicBezTo>
                    <a:cubicBezTo>
                      <a:pt x="146" y="292"/>
                      <a:pt x="126" y="317"/>
                      <a:pt x="121" y="316"/>
                    </a:cubicBezTo>
                    <a:cubicBezTo>
                      <a:pt x="89" y="310"/>
                      <a:pt x="0" y="264"/>
                      <a:pt x="0" y="180"/>
                    </a:cubicBezTo>
                    <a:cubicBezTo>
                      <a:pt x="0" y="96"/>
                      <a:pt x="40" y="24"/>
                      <a:pt x="116" y="12"/>
                    </a:cubicBezTo>
                    <a:cubicBezTo>
                      <a:pt x="191" y="1"/>
                      <a:pt x="990" y="0"/>
                      <a:pt x="990" y="0"/>
                    </a:cubicBezTo>
                    <a:close/>
                  </a:path>
                </a:pathLst>
              </a:custGeom>
              <a:gradFill>
                <a:gsLst>
                  <a:gs pos="100000">
                    <a:srgbClr val="CB9446">
                      <a:lumMod val="65000"/>
                      <a:lumOff val="35000"/>
                    </a:srgbClr>
                  </a:gs>
                  <a:gs pos="0">
                    <a:srgbClr val="F8DDA2"/>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8" name="Freeform 342"/>
              <p:cNvSpPr>
                <a:spLocks/>
              </p:cNvSpPr>
              <p:nvPr/>
            </p:nvSpPr>
            <p:spPr bwMode="auto">
              <a:xfrm>
                <a:off x="131" y="2624"/>
                <a:ext cx="2502" cy="979"/>
              </a:xfrm>
              <a:custGeom>
                <a:avLst/>
                <a:gdLst>
                  <a:gd name="T0" fmla="*/ 936 w 1056"/>
                  <a:gd name="T1" fmla="*/ 0 h 412"/>
                  <a:gd name="T2" fmla="*/ 334 w 1056"/>
                  <a:gd name="T3" fmla="*/ 0 h 412"/>
                  <a:gd name="T4" fmla="*/ 310 w 1056"/>
                  <a:gd name="T5" fmla="*/ 13 h 412"/>
                  <a:gd name="T6" fmla="*/ 294 w 1056"/>
                  <a:gd name="T7" fmla="*/ 17 h 412"/>
                  <a:gd name="T8" fmla="*/ 293 w 1056"/>
                  <a:gd name="T9" fmla="*/ 17 h 412"/>
                  <a:gd name="T10" fmla="*/ 293 w 1056"/>
                  <a:gd name="T11" fmla="*/ 17 h 412"/>
                  <a:gd name="T12" fmla="*/ 280 w 1056"/>
                  <a:gd name="T13" fmla="*/ 12 h 412"/>
                  <a:gd name="T14" fmla="*/ 248 w 1056"/>
                  <a:gd name="T15" fmla="*/ 2 h 412"/>
                  <a:gd name="T16" fmla="*/ 183 w 1056"/>
                  <a:gd name="T17" fmla="*/ 35 h 412"/>
                  <a:gd name="T18" fmla="*/ 166 w 1056"/>
                  <a:gd name="T19" fmla="*/ 56 h 412"/>
                  <a:gd name="T20" fmla="*/ 151 w 1056"/>
                  <a:gd name="T21" fmla="*/ 78 h 412"/>
                  <a:gd name="T22" fmla="*/ 55 w 1056"/>
                  <a:gd name="T23" fmla="*/ 247 h 412"/>
                  <a:gd name="T24" fmla="*/ 0 w 1056"/>
                  <a:gd name="T25" fmla="*/ 412 h 412"/>
                  <a:gd name="T26" fmla="*/ 159 w 1056"/>
                  <a:gd name="T27" fmla="*/ 276 h 412"/>
                  <a:gd name="T28" fmla="*/ 1056 w 1056"/>
                  <a:gd name="T29" fmla="*/ 257 h 412"/>
                  <a:gd name="T30" fmla="*/ 936 w 1056"/>
                  <a:gd name="T31"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6" h="412">
                    <a:moveTo>
                      <a:pt x="936" y="0"/>
                    </a:moveTo>
                    <a:cubicBezTo>
                      <a:pt x="733" y="0"/>
                      <a:pt x="347" y="1"/>
                      <a:pt x="334" y="0"/>
                    </a:cubicBezTo>
                    <a:cubicBezTo>
                      <a:pt x="319" y="0"/>
                      <a:pt x="317" y="10"/>
                      <a:pt x="310" y="13"/>
                    </a:cubicBezTo>
                    <a:cubicBezTo>
                      <a:pt x="305" y="16"/>
                      <a:pt x="298" y="17"/>
                      <a:pt x="294" y="17"/>
                    </a:cubicBezTo>
                    <a:cubicBezTo>
                      <a:pt x="293" y="17"/>
                      <a:pt x="293" y="17"/>
                      <a:pt x="293" y="17"/>
                    </a:cubicBezTo>
                    <a:cubicBezTo>
                      <a:pt x="293" y="17"/>
                      <a:pt x="293" y="17"/>
                      <a:pt x="293" y="17"/>
                    </a:cubicBezTo>
                    <a:cubicBezTo>
                      <a:pt x="287" y="17"/>
                      <a:pt x="284" y="15"/>
                      <a:pt x="280" y="12"/>
                    </a:cubicBezTo>
                    <a:cubicBezTo>
                      <a:pt x="274" y="9"/>
                      <a:pt x="266" y="1"/>
                      <a:pt x="248" y="2"/>
                    </a:cubicBezTo>
                    <a:cubicBezTo>
                      <a:pt x="228" y="2"/>
                      <a:pt x="203" y="15"/>
                      <a:pt x="183" y="35"/>
                    </a:cubicBezTo>
                    <a:cubicBezTo>
                      <a:pt x="178" y="40"/>
                      <a:pt x="172" y="47"/>
                      <a:pt x="166" y="56"/>
                    </a:cubicBezTo>
                    <a:cubicBezTo>
                      <a:pt x="160" y="63"/>
                      <a:pt x="155" y="70"/>
                      <a:pt x="151" y="78"/>
                    </a:cubicBezTo>
                    <a:cubicBezTo>
                      <a:pt x="117" y="138"/>
                      <a:pt x="76" y="211"/>
                      <a:pt x="55" y="247"/>
                    </a:cubicBezTo>
                    <a:cubicBezTo>
                      <a:pt x="18" y="314"/>
                      <a:pt x="0" y="363"/>
                      <a:pt x="0" y="412"/>
                    </a:cubicBezTo>
                    <a:cubicBezTo>
                      <a:pt x="0" y="412"/>
                      <a:pt x="58" y="273"/>
                      <a:pt x="159" y="276"/>
                    </a:cubicBezTo>
                    <a:cubicBezTo>
                      <a:pt x="261" y="279"/>
                      <a:pt x="1056" y="257"/>
                      <a:pt x="1056" y="257"/>
                    </a:cubicBezTo>
                    <a:lnTo>
                      <a:pt x="936" y="0"/>
                    </a:lnTo>
                    <a:close/>
                  </a:path>
                </a:pathLst>
              </a:custGeom>
              <a:gradFill>
                <a:gsLst>
                  <a:gs pos="100000">
                    <a:schemeClr val="accent1">
                      <a:lumMod val="50000"/>
                    </a:schemeClr>
                  </a:gs>
                  <a:gs pos="0">
                    <a:schemeClr val="accent1">
                      <a:lumMod val="50000"/>
                    </a:schemeClr>
                  </a:gs>
                  <a:gs pos="32000">
                    <a:schemeClr val="accent1">
                      <a:lumMod val="75000"/>
                    </a:scheme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9" name="Freeform 343"/>
              <p:cNvSpPr>
                <a:spLocks/>
              </p:cNvSpPr>
              <p:nvPr/>
            </p:nvSpPr>
            <p:spPr bwMode="auto">
              <a:xfrm>
                <a:off x="214" y="3776"/>
                <a:ext cx="2224" cy="10"/>
              </a:xfrm>
              <a:custGeom>
                <a:avLst/>
                <a:gdLst>
                  <a:gd name="T0" fmla="*/ 0 w 939"/>
                  <a:gd name="T1" fmla="*/ 1 h 4"/>
                  <a:gd name="T2" fmla="*/ 1 w 939"/>
                  <a:gd name="T3" fmla="*/ 3 h 4"/>
                  <a:gd name="T4" fmla="*/ 939 w 939"/>
                  <a:gd name="T5" fmla="*/ 3 h 4"/>
                  <a:gd name="T6" fmla="*/ 938 w 939"/>
                  <a:gd name="T7" fmla="*/ 0 h 4"/>
                  <a:gd name="T8" fmla="*/ 0 w 939"/>
                  <a:gd name="T9" fmla="*/ 1 h 4"/>
                </a:gdLst>
                <a:ahLst/>
                <a:cxnLst>
                  <a:cxn ang="0">
                    <a:pos x="T0" y="T1"/>
                  </a:cxn>
                  <a:cxn ang="0">
                    <a:pos x="T2" y="T3"/>
                  </a:cxn>
                  <a:cxn ang="0">
                    <a:pos x="T4" y="T5"/>
                  </a:cxn>
                  <a:cxn ang="0">
                    <a:pos x="T6" y="T7"/>
                  </a:cxn>
                  <a:cxn ang="0">
                    <a:pos x="T8" y="T9"/>
                  </a:cxn>
                </a:cxnLst>
                <a:rect l="0" t="0" r="r" b="b"/>
                <a:pathLst>
                  <a:path w="939" h="4">
                    <a:moveTo>
                      <a:pt x="0" y="1"/>
                    </a:moveTo>
                    <a:cubicBezTo>
                      <a:pt x="1" y="4"/>
                      <a:pt x="0" y="1"/>
                      <a:pt x="1" y="3"/>
                    </a:cubicBezTo>
                    <a:cubicBezTo>
                      <a:pt x="939" y="3"/>
                      <a:pt x="939" y="3"/>
                      <a:pt x="939" y="3"/>
                    </a:cubicBezTo>
                    <a:cubicBezTo>
                      <a:pt x="938" y="1"/>
                      <a:pt x="938" y="2"/>
                      <a:pt x="938" y="0"/>
                    </a:cubicBezTo>
                    <a:lnTo>
                      <a:pt x="0" y="1"/>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0" name="Freeform 344"/>
              <p:cNvSpPr>
                <a:spLocks/>
              </p:cNvSpPr>
              <p:nvPr/>
            </p:nvSpPr>
            <p:spPr bwMode="auto">
              <a:xfrm>
                <a:off x="195" y="3719"/>
                <a:ext cx="2236" cy="7"/>
              </a:xfrm>
              <a:custGeom>
                <a:avLst/>
                <a:gdLst>
                  <a:gd name="T0" fmla="*/ 0 w 944"/>
                  <a:gd name="T1" fmla="*/ 0 h 3"/>
                  <a:gd name="T2" fmla="*/ 1 w 944"/>
                  <a:gd name="T3" fmla="*/ 3 h 3"/>
                  <a:gd name="T4" fmla="*/ 944 w 944"/>
                  <a:gd name="T5" fmla="*/ 3 h 3"/>
                  <a:gd name="T6" fmla="*/ 943 w 944"/>
                  <a:gd name="T7" fmla="*/ 0 h 3"/>
                  <a:gd name="T8" fmla="*/ 0 w 944"/>
                  <a:gd name="T9" fmla="*/ 0 h 3"/>
                </a:gdLst>
                <a:ahLst/>
                <a:cxnLst>
                  <a:cxn ang="0">
                    <a:pos x="T0" y="T1"/>
                  </a:cxn>
                  <a:cxn ang="0">
                    <a:pos x="T2" y="T3"/>
                  </a:cxn>
                  <a:cxn ang="0">
                    <a:pos x="T4" y="T5"/>
                  </a:cxn>
                  <a:cxn ang="0">
                    <a:pos x="T6" y="T7"/>
                  </a:cxn>
                  <a:cxn ang="0">
                    <a:pos x="T8" y="T9"/>
                  </a:cxn>
                </a:cxnLst>
                <a:rect l="0" t="0" r="r" b="b"/>
                <a:pathLst>
                  <a:path w="944" h="3">
                    <a:moveTo>
                      <a:pt x="0" y="0"/>
                    </a:moveTo>
                    <a:cubicBezTo>
                      <a:pt x="0" y="3"/>
                      <a:pt x="1" y="1"/>
                      <a:pt x="1" y="3"/>
                    </a:cubicBezTo>
                    <a:cubicBezTo>
                      <a:pt x="944" y="3"/>
                      <a:pt x="944" y="3"/>
                      <a:pt x="944" y="3"/>
                    </a:cubicBezTo>
                    <a:cubicBezTo>
                      <a:pt x="944" y="1"/>
                      <a:pt x="943" y="2"/>
                      <a:pt x="943" y="0"/>
                    </a:cubicBezTo>
                    <a:lnTo>
                      <a:pt x="0" y="0"/>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1" name="Freeform 345"/>
              <p:cNvSpPr>
                <a:spLocks/>
              </p:cNvSpPr>
              <p:nvPr/>
            </p:nvSpPr>
            <p:spPr bwMode="auto">
              <a:xfrm>
                <a:off x="289" y="3890"/>
                <a:ext cx="2183" cy="10"/>
              </a:xfrm>
              <a:custGeom>
                <a:avLst/>
                <a:gdLst>
                  <a:gd name="T0" fmla="*/ 919 w 921"/>
                  <a:gd name="T1" fmla="*/ 0 h 4"/>
                  <a:gd name="T2" fmla="*/ 0 w 921"/>
                  <a:gd name="T3" fmla="*/ 0 h 4"/>
                  <a:gd name="T4" fmla="*/ 4 w 921"/>
                  <a:gd name="T5" fmla="*/ 4 h 4"/>
                  <a:gd name="T6" fmla="*/ 921 w 921"/>
                  <a:gd name="T7" fmla="*/ 4 h 4"/>
                  <a:gd name="T8" fmla="*/ 919 w 921"/>
                  <a:gd name="T9" fmla="*/ 0 h 4"/>
                </a:gdLst>
                <a:ahLst/>
                <a:cxnLst>
                  <a:cxn ang="0">
                    <a:pos x="T0" y="T1"/>
                  </a:cxn>
                  <a:cxn ang="0">
                    <a:pos x="T2" y="T3"/>
                  </a:cxn>
                  <a:cxn ang="0">
                    <a:pos x="T4" y="T5"/>
                  </a:cxn>
                  <a:cxn ang="0">
                    <a:pos x="T6" y="T7"/>
                  </a:cxn>
                  <a:cxn ang="0">
                    <a:pos x="T8" y="T9"/>
                  </a:cxn>
                </a:cxnLst>
                <a:rect l="0" t="0" r="r" b="b"/>
                <a:pathLst>
                  <a:path w="921" h="4">
                    <a:moveTo>
                      <a:pt x="919" y="0"/>
                    </a:moveTo>
                    <a:cubicBezTo>
                      <a:pt x="0" y="0"/>
                      <a:pt x="0" y="0"/>
                      <a:pt x="0" y="0"/>
                    </a:cubicBezTo>
                    <a:cubicBezTo>
                      <a:pt x="2" y="3"/>
                      <a:pt x="1" y="1"/>
                      <a:pt x="4" y="4"/>
                    </a:cubicBezTo>
                    <a:cubicBezTo>
                      <a:pt x="921" y="4"/>
                      <a:pt x="921" y="4"/>
                      <a:pt x="921" y="4"/>
                    </a:cubicBezTo>
                    <a:cubicBezTo>
                      <a:pt x="920" y="1"/>
                      <a:pt x="920" y="3"/>
                      <a:pt x="919"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2" name="Freeform 346"/>
              <p:cNvSpPr>
                <a:spLocks/>
              </p:cNvSpPr>
              <p:nvPr/>
            </p:nvSpPr>
            <p:spPr bwMode="auto">
              <a:xfrm>
                <a:off x="247" y="3833"/>
                <a:ext cx="2203" cy="10"/>
              </a:xfrm>
              <a:custGeom>
                <a:avLst/>
                <a:gdLst>
                  <a:gd name="T0" fmla="*/ 0 w 930"/>
                  <a:gd name="T1" fmla="*/ 1 h 4"/>
                  <a:gd name="T2" fmla="*/ 2 w 930"/>
                  <a:gd name="T3" fmla="*/ 4 h 4"/>
                  <a:gd name="T4" fmla="*/ 930 w 930"/>
                  <a:gd name="T5" fmla="*/ 4 h 4"/>
                  <a:gd name="T6" fmla="*/ 929 w 930"/>
                  <a:gd name="T7" fmla="*/ 0 h 4"/>
                  <a:gd name="T8" fmla="*/ 0 w 930"/>
                  <a:gd name="T9" fmla="*/ 1 h 4"/>
                </a:gdLst>
                <a:ahLst/>
                <a:cxnLst>
                  <a:cxn ang="0">
                    <a:pos x="T0" y="T1"/>
                  </a:cxn>
                  <a:cxn ang="0">
                    <a:pos x="T2" y="T3"/>
                  </a:cxn>
                  <a:cxn ang="0">
                    <a:pos x="T4" y="T5"/>
                  </a:cxn>
                  <a:cxn ang="0">
                    <a:pos x="T6" y="T7"/>
                  </a:cxn>
                  <a:cxn ang="0">
                    <a:pos x="T8" y="T9"/>
                  </a:cxn>
                </a:cxnLst>
                <a:rect l="0" t="0" r="r" b="b"/>
                <a:pathLst>
                  <a:path w="930" h="4">
                    <a:moveTo>
                      <a:pt x="0" y="1"/>
                    </a:moveTo>
                    <a:cubicBezTo>
                      <a:pt x="1" y="3"/>
                      <a:pt x="0" y="1"/>
                      <a:pt x="2" y="4"/>
                    </a:cubicBezTo>
                    <a:cubicBezTo>
                      <a:pt x="930" y="4"/>
                      <a:pt x="930" y="4"/>
                      <a:pt x="930" y="4"/>
                    </a:cubicBezTo>
                    <a:cubicBezTo>
                      <a:pt x="929" y="1"/>
                      <a:pt x="930" y="3"/>
                      <a:pt x="929" y="0"/>
                    </a:cubicBezTo>
                    <a:lnTo>
                      <a:pt x="0" y="1"/>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3" name="Freeform 347"/>
              <p:cNvSpPr>
                <a:spLocks/>
              </p:cNvSpPr>
              <p:nvPr/>
            </p:nvSpPr>
            <p:spPr bwMode="auto">
              <a:xfrm>
                <a:off x="188" y="3672"/>
                <a:ext cx="2241" cy="7"/>
              </a:xfrm>
              <a:custGeom>
                <a:avLst/>
                <a:gdLst>
                  <a:gd name="T0" fmla="*/ 946 w 946"/>
                  <a:gd name="T1" fmla="*/ 0 h 3"/>
                  <a:gd name="T2" fmla="*/ 1 w 946"/>
                  <a:gd name="T3" fmla="*/ 1 h 3"/>
                  <a:gd name="T4" fmla="*/ 0 w 946"/>
                  <a:gd name="T5" fmla="*/ 3 h 3"/>
                  <a:gd name="T6" fmla="*/ 946 w 946"/>
                  <a:gd name="T7" fmla="*/ 3 h 3"/>
                  <a:gd name="T8" fmla="*/ 946 w 946"/>
                  <a:gd name="T9" fmla="*/ 0 h 3"/>
                </a:gdLst>
                <a:ahLst/>
                <a:cxnLst>
                  <a:cxn ang="0">
                    <a:pos x="T0" y="T1"/>
                  </a:cxn>
                  <a:cxn ang="0">
                    <a:pos x="T2" y="T3"/>
                  </a:cxn>
                  <a:cxn ang="0">
                    <a:pos x="T4" y="T5"/>
                  </a:cxn>
                  <a:cxn ang="0">
                    <a:pos x="T6" y="T7"/>
                  </a:cxn>
                  <a:cxn ang="0">
                    <a:pos x="T8" y="T9"/>
                  </a:cxn>
                </a:cxnLst>
                <a:rect l="0" t="0" r="r" b="b"/>
                <a:pathLst>
                  <a:path w="946" h="3">
                    <a:moveTo>
                      <a:pt x="946" y="0"/>
                    </a:moveTo>
                    <a:cubicBezTo>
                      <a:pt x="1" y="1"/>
                      <a:pt x="1" y="1"/>
                      <a:pt x="1" y="1"/>
                    </a:cubicBezTo>
                    <a:cubicBezTo>
                      <a:pt x="0" y="3"/>
                      <a:pt x="0" y="1"/>
                      <a:pt x="0" y="3"/>
                    </a:cubicBezTo>
                    <a:cubicBezTo>
                      <a:pt x="946" y="3"/>
                      <a:pt x="946" y="3"/>
                      <a:pt x="946" y="3"/>
                    </a:cubicBezTo>
                    <a:cubicBezTo>
                      <a:pt x="946" y="1"/>
                      <a:pt x="946" y="2"/>
                      <a:pt x="946"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4" name="Freeform 348"/>
              <p:cNvSpPr>
                <a:spLocks/>
              </p:cNvSpPr>
              <p:nvPr/>
            </p:nvSpPr>
            <p:spPr bwMode="auto">
              <a:xfrm>
                <a:off x="259" y="3384"/>
                <a:ext cx="2210" cy="8"/>
              </a:xfrm>
              <a:custGeom>
                <a:avLst/>
                <a:gdLst>
                  <a:gd name="T0" fmla="*/ 932 w 933"/>
                  <a:gd name="T1" fmla="*/ 3 h 3"/>
                  <a:gd name="T2" fmla="*/ 932 w 933"/>
                  <a:gd name="T3" fmla="*/ 0 h 3"/>
                  <a:gd name="T4" fmla="*/ 7 w 933"/>
                  <a:gd name="T5" fmla="*/ 0 h 3"/>
                  <a:gd name="T6" fmla="*/ 0 w 933"/>
                  <a:gd name="T7" fmla="*/ 3 h 3"/>
                  <a:gd name="T8" fmla="*/ 932 w 933"/>
                  <a:gd name="T9" fmla="*/ 3 h 3"/>
                </a:gdLst>
                <a:ahLst/>
                <a:cxnLst>
                  <a:cxn ang="0">
                    <a:pos x="T0" y="T1"/>
                  </a:cxn>
                  <a:cxn ang="0">
                    <a:pos x="T2" y="T3"/>
                  </a:cxn>
                  <a:cxn ang="0">
                    <a:pos x="T4" y="T5"/>
                  </a:cxn>
                  <a:cxn ang="0">
                    <a:pos x="T6" y="T7"/>
                  </a:cxn>
                  <a:cxn ang="0">
                    <a:pos x="T8" y="T9"/>
                  </a:cxn>
                </a:cxnLst>
                <a:rect l="0" t="0" r="r" b="b"/>
                <a:pathLst>
                  <a:path w="933" h="3">
                    <a:moveTo>
                      <a:pt x="932" y="3"/>
                    </a:moveTo>
                    <a:cubicBezTo>
                      <a:pt x="933" y="1"/>
                      <a:pt x="932" y="3"/>
                      <a:pt x="932" y="0"/>
                    </a:cubicBezTo>
                    <a:cubicBezTo>
                      <a:pt x="7" y="0"/>
                      <a:pt x="7" y="0"/>
                      <a:pt x="7" y="0"/>
                    </a:cubicBezTo>
                    <a:cubicBezTo>
                      <a:pt x="5" y="3"/>
                      <a:pt x="2" y="1"/>
                      <a:pt x="0" y="3"/>
                    </a:cubicBezTo>
                    <a:lnTo>
                      <a:pt x="932" y="3"/>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5" name="Freeform 349"/>
              <p:cNvSpPr>
                <a:spLocks/>
              </p:cNvSpPr>
              <p:nvPr/>
            </p:nvSpPr>
            <p:spPr bwMode="auto">
              <a:xfrm>
                <a:off x="188" y="3615"/>
                <a:ext cx="2243" cy="7"/>
              </a:xfrm>
              <a:custGeom>
                <a:avLst/>
                <a:gdLst>
                  <a:gd name="T0" fmla="*/ 946 w 947"/>
                  <a:gd name="T1" fmla="*/ 3 h 3"/>
                  <a:gd name="T2" fmla="*/ 947 w 947"/>
                  <a:gd name="T3" fmla="*/ 0 h 3"/>
                  <a:gd name="T4" fmla="*/ 1 w 947"/>
                  <a:gd name="T5" fmla="*/ 1 h 3"/>
                  <a:gd name="T6" fmla="*/ 0 w 947"/>
                  <a:gd name="T7" fmla="*/ 3 h 3"/>
                  <a:gd name="T8" fmla="*/ 946 w 947"/>
                  <a:gd name="T9" fmla="*/ 3 h 3"/>
                </a:gdLst>
                <a:ahLst/>
                <a:cxnLst>
                  <a:cxn ang="0">
                    <a:pos x="T0" y="T1"/>
                  </a:cxn>
                  <a:cxn ang="0">
                    <a:pos x="T2" y="T3"/>
                  </a:cxn>
                  <a:cxn ang="0">
                    <a:pos x="T4" y="T5"/>
                  </a:cxn>
                  <a:cxn ang="0">
                    <a:pos x="T6" y="T7"/>
                  </a:cxn>
                  <a:cxn ang="0">
                    <a:pos x="T8" y="T9"/>
                  </a:cxn>
                </a:cxnLst>
                <a:rect l="0" t="0" r="r" b="b"/>
                <a:pathLst>
                  <a:path w="947" h="3">
                    <a:moveTo>
                      <a:pt x="946" y="3"/>
                    </a:moveTo>
                    <a:cubicBezTo>
                      <a:pt x="947" y="1"/>
                      <a:pt x="947" y="2"/>
                      <a:pt x="947" y="0"/>
                    </a:cubicBezTo>
                    <a:cubicBezTo>
                      <a:pt x="1" y="1"/>
                      <a:pt x="1" y="1"/>
                      <a:pt x="1" y="1"/>
                    </a:cubicBezTo>
                    <a:cubicBezTo>
                      <a:pt x="0" y="3"/>
                      <a:pt x="1" y="1"/>
                      <a:pt x="0" y="3"/>
                    </a:cubicBezTo>
                    <a:lnTo>
                      <a:pt x="946" y="3"/>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6" name="Freeform 350"/>
              <p:cNvSpPr>
                <a:spLocks/>
              </p:cNvSpPr>
              <p:nvPr/>
            </p:nvSpPr>
            <p:spPr bwMode="auto">
              <a:xfrm>
                <a:off x="192" y="3555"/>
                <a:ext cx="2244" cy="10"/>
              </a:xfrm>
              <a:custGeom>
                <a:avLst/>
                <a:gdLst>
                  <a:gd name="T0" fmla="*/ 946 w 947"/>
                  <a:gd name="T1" fmla="*/ 4 h 4"/>
                  <a:gd name="T2" fmla="*/ 947 w 947"/>
                  <a:gd name="T3" fmla="*/ 0 h 4"/>
                  <a:gd name="T4" fmla="*/ 2 w 947"/>
                  <a:gd name="T5" fmla="*/ 1 h 4"/>
                  <a:gd name="T6" fmla="*/ 0 w 947"/>
                  <a:gd name="T7" fmla="*/ 4 h 4"/>
                  <a:gd name="T8" fmla="*/ 946 w 947"/>
                  <a:gd name="T9" fmla="*/ 4 h 4"/>
                </a:gdLst>
                <a:ahLst/>
                <a:cxnLst>
                  <a:cxn ang="0">
                    <a:pos x="T0" y="T1"/>
                  </a:cxn>
                  <a:cxn ang="0">
                    <a:pos x="T2" y="T3"/>
                  </a:cxn>
                  <a:cxn ang="0">
                    <a:pos x="T4" y="T5"/>
                  </a:cxn>
                  <a:cxn ang="0">
                    <a:pos x="T6" y="T7"/>
                  </a:cxn>
                  <a:cxn ang="0">
                    <a:pos x="T8" y="T9"/>
                  </a:cxn>
                </a:cxnLst>
                <a:rect l="0" t="0" r="r" b="b"/>
                <a:pathLst>
                  <a:path w="947" h="4">
                    <a:moveTo>
                      <a:pt x="946" y="4"/>
                    </a:moveTo>
                    <a:cubicBezTo>
                      <a:pt x="947" y="1"/>
                      <a:pt x="946" y="2"/>
                      <a:pt x="947" y="0"/>
                    </a:cubicBezTo>
                    <a:cubicBezTo>
                      <a:pt x="2" y="1"/>
                      <a:pt x="2" y="1"/>
                      <a:pt x="2" y="1"/>
                    </a:cubicBezTo>
                    <a:cubicBezTo>
                      <a:pt x="1" y="3"/>
                      <a:pt x="1" y="1"/>
                      <a:pt x="0" y="4"/>
                    </a:cubicBezTo>
                    <a:lnTo>
                      <a:pt x="946"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7" name="Freeform 351"/>
              <p:cNvSpPr>
                <a:spLocks/>
              </p:cNvSpPr>
              <p:nvPr/>
            </p:nvSpPr>
            <p:spPr bwMode="auto">
              <a:xfrm>
                <a:off x="387" y="3947"/>
                <a:ext cx="2113" cy="10"/>
              </a:xfrm>
              <a:custGeom>
                <a:avLst/>
                <a:gdLst>
                  <a:gd name="T0" fmla="*/ 890 w 892"/>
                  <a:gd name="T1" fmla="*/ 0 h 4"/>
                  <a:gd name="T2" fmla="*/ 0 w 892"/>
                  <a:gd name="T3" fmla="*/ 0 h 4"/>
                  <a:gd name="T4" fmla="*/ 4 w 892"/>
                  <a:gd name="T5" fmla="*/ 4 h 4"/>
                  <a:gd name="T6" fmla="*/ 892 w 892"/>
                  <a:gd name="T7" fmla="*/ 4 h 4"/>
                  <a:gd name="T8" fmla="*/ 890 w 892"/>
                  <a:gd name="T9" fmla="*/ 0 h 4"/>
                </a:gdLst>
                <a:ahLst/>
                <a:cxnLst>
                  <a:cxn ang="0">
                    <a:pos x="T0" y="T1"/>
                  </a:cxn>
                  <a:cxn ang="0">
                    <a:pos x="T2" y="T3"/>
                  </a:cxn>
                  <a:cxn ang="0">
                    <a:pos x="T4" y="T5"/>
                  </a:cxn>
                  <a:cxn ang="0">
                    <a:pos x="T6" y="T7"/>
                  </a:cxn>
                  <a:cxn ang="0">
                    <a:pos x="T8" y="T9"/>
                  </a:cxn>
                </a:cxnLst>
                <a:rect l="0" t="0" r="r" b="b"/>
                <a:pathLst>
                  <a:path w="892" h="4">
                    <a:moveTo>
                      <a:pt x="890" y="0"/>
                    </a:moveTo>
                    <a:cubicBezTo>
                      <a:pt x="0" y="0"/>
                      <a:pt x="0" y="0"/>
                      <a:pt x="0" y="0"/>
                    </a:cubicBezTo>
                    <a:cubicBezTo>
                      <a:pt x="4" y="3"/>
                      <a:pt x="1" y="2"/>
                      <a:pt x="4" y="4"/>
                    </a:cubicBezTo>
                    <a:cubicBezTo>
                      <a:pt x="892" y="4"/>
                      <a:pt x="892" y="4"/>
                      <a:pt x="892" y="4"/>
                    </a:cubicBezTo>
                    <a:cubicBezTo>
                      <a:pt x="891" y="2"/>
                      <a:pt x="892" y="3"/>
                      <a:pt x="890"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8" name="Freeform 352"/>
              <p:cNvSpPr>
                <a:spLocks/>
              </p:cNvSpPr>
              <p:nvPr/>
            </p:nvSpPr>
            <p:spPr bwMode="auto">
              <a:xfrm>
                <a:off x="192" y="3498"/>
                <a:ext cx="2253" cy="10"/>
              </a:xfrm>
              <a:custGeom>
                <a:avLst/>
                <a:gdLst>
                  <a:gd name="T0" fmla="*/ 950 w 951"/>
                  <a:gd name="T1" fmla="*/ 4 h 4"/>
                  <a:gd name="T2" fmla="*/ 951 w 951"/>
                  <a:gd name="T3" fmla="*/ 0 h 4"/>
                  <a:gd name="T4" fmla="*/ 2 w 951"/>
                  <a:gd name="T5" fmla="*/ 0 h 4"/>
                  <a:gd name="T6" fmla="*/ 0 w 951"/>
                  <a:gd name="T7" fmla="*/ 4 h 4"/>
                  <a:gd name="T8" fmla="*/ 950 w 951"/>
                  <a:gd name="T9" fmla="*/ 4 h 4"/>
                </a:gdLst>
                <a:ahLst/>
                <a:cxnLst>
                  <a:cxn ang="0">
                    <a:pos x="T0" y="T1"/>
                  </a:cxn>
                  <a:cxn ang="0">
                    <a:pos x="T2" y="T3"/>
                  </a:cxn>
                  <a:cxn ang="0">
                    <a:pos x="T4" y="T5"/>
                  </a:cxn>
                  <a:cxn ang="0">
                    <a:pos x="T6" y="T7"/>
                  </a:cxn>
                  <a:cxn ang="0">
                    <a:pos x="T8" y="T9"/>
                  </a:cxn>
                </a:cxnLst>
                <a:rect l="0" t="0" r="r" b="b"/>
                <a:pathLst>
                  <a:path w="951" h="4">
                    <a:moveTo>
                      <a:pt x="950" y="4"/>
                    </a:moveTo>
                    <a:cubicBezTo>
                      <a:pt x="950" y="1"/>
                      <a:pt x="951" y="2"/>
                      <a:pt x="951" y="0"/>
                    </a:cubicBezTo>
                    <a:cubicBezTo>
                      <a:pt x="2" y="0"/>
                      <a:pt x="2" y="0"/>
                      <a:pt x="2" y="0"/>
                    </a:cubicBezTo>
                    <a:cubicBezTo>
                      <a:pt x="1" y="2"/>
                      <a:pt x="1" y="1"/>
                      <a:pt x="0" y="4"/>
                    </a:cubicBezTo>
                    <a:lnTo>
                      <a:pt x="950"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09" name="Freeform 353"/>
              <p:cNvSpPr>
                <a:spLocks/>
              </p:cNvSpPr>
              <p:nvPr/>
            </p:nvSpPr>
            <p:spPr bwMode="auto">
              <a:xfrm>
                <a:off x="218" y="3439"/>
                <a:ext cx="2237" cy="10"/>
              </a:xfrm>
              <a:custGeom>
                <a:avLst/>
                <a:gdLst>
                  <a:gd name="T0" fmla="*/ 943 w 944"/>
                  <a:gd name="T1" fmla="*/ 4 h 4"/>
                  <a:gd name="T2" fmla="*/ 944 w 944"/>
                  <a:gd name="T3" fmla="*/ 0 h 4"/>
                  <a:gd name="T4" fmla="*/ 3 w 944"/>
                  <a:gd name="T5" fmla="*/ 0 h 4"/>
                  <a:gd name="T6" fmla="*/ 0 w 944"/>
                  <a:gd name="T7" fmla="*/ 4 h 4"/>
                  <a:gd name="T8" fmla="*/ 943 w 944"/>
                  <a:gd name="T9" fmla="*/ 4 h 4"/>
                </a:gdLst>
                <a:ahLst/>
                <a:cxnLst>
                  <a:cxn ang="0">
                    <a:pos x="T0" y="T1"/>
                  </a:cxn>
                  <a:cxn ang="0">
                    <a:pos x="T2" y="T3"/>
                  </a:cxn>
                  <a:cxn ang="0">
                    <a:pos x="T4" y="T5"/>
                  </a:cxn>
                  <a:cxn ang="0">
                    <a:pos x="T6" y="T7"/>
                  </a:cxn>
                  <a:cxn ang="0">
                    <a:pos x="T8" y="T9"/>
                  </a:cxn>
                </a:cxnLst>
                <a:rect l="0" t="0" r="r" b="b"/>
                <a:pathLst>
                  <a:path w="944" h="4">
                    <a:moveTo>
                      <a:pt x="943" y="4"/>
                    </a:moveTo>
                    <a:cubicBezTo>
                      <a:pt x="944" y="2"/>
                      <a:pt x="944" y="3"/>
                      <a:pt x="944" y="0"/>
                    </a:cubicBezTo>
                    <a:cubicBezTo>
                      <a:pt x="3" y="0"/>
                      <a:pt x="3" y="0"/>
                      <a:pt x="3" y="0"/>
                    </a:cubicBezTo>
                    <a:cubicBezTo>
                      <a:pt x="1" y="3"/>
                      <a:pt x="2" y="2"/>
                      <a:pt x="0" y="4"/>
                    </a:cubicBezTo>
                    <a:lnTo>
                      <a:pt x="943"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0" name="Freeform 355"/>
              <p:cNvSpPr>
                <a:spLocks/>
              </p:cNvSpPr>
              <p:nvPr/>
            </p:nvSpPr>
            <p:spPr bwMode="auto">
              <a:xfrm>
                <a:off x="344" y="3327"/>
                <a:ext cx="2139" cy="10"/>
              </a:xfrm>
              <a:custGeom>
                <a:avLst/>
                <a:gdLst>
                  <a:gd name="T0" fmla="*/ 8 w 903"/>
                  <a:gd name="T1" fmla="*/ 0 h 4"/>
                  <a:gd name="T2" fmla="*/ 2 w 903"/>
                  <a:gd name="T3" fmla="*/ 3 h 4"/>
                  <a:gd name="T4" fmla="*/ 0 w 903"/>
                  <a:gd name="T5" fmla="*/ 3 h 4"/>
                  <a:gd name="T6" fmla="*/ 902 w 903"/>
                  <a:gd name="T7" fmla="*/ 3 h 4"/>
                  <a:gd name="T8" fmla="*/ 903 w 903"/>
                  <a:gd name="T9" fmla="*/ 0 h 4"/>
                  <a:gd name="T10" fmla="*/ 8 w 903"/>
                  <a:gd name="T11" fmla="*/ 0 h 4"/>
                </a:gdLst>
                <a:ahLst/>
                <a:cxnLst>
                  <a:cxn ang="0">
                    <a:pos x="T0" y="T1"/>
                  </a:cxn>
                  <a:cxn ang="0">
                    <a:pos x="T2" y="T3"/>
                  </a:cxn>
                  <a:cxn ang="0">
                    <a:pos x="T4" y="T5"/>
                  </a:cxn>
                  <a:cxn ang="0">
                    <a:pos x="T6" y="T7"/>
                  </a:cxn>
                  <a:cxn ang="0">
                    <a:pos x="T8" y="T9"/>
                  </a:cxn>
                  <a:cxn ang="0">
                    <a:pos x="T10" y="T11"/>
                  </a:cxn>
                </a:cxnLst>
                <a:rect l="0" t="0" r="r" b="b"/>
                <a:pathLst>
                  <a:path w="903" h="4">
                    <a:moveTo>
                      <a:pt x="8" y="0"/>
                    </a:moveTo>
                    <a:cubicBezTo>
                      <a:pt x="3" y="2"/>
                      <a:pt x="6" y="0"/>
                      <a:pt x="2" y="3"/>
                    </a:cubicBezTo>
                    <a:cubicBezTo>
                      <a:pt x="0" y="3"/>
                      <a:pt x="0" y="3"/>
                      <a:pt x="0" y="3"/>
                    </a:cubicBezTo>
                    <a:cubicBezTo>
                      <a:pt x="0" y="3"/>
                      <a:pt x="889" y="4"/>
                      <a:pt x="902" y="3"/>
                    </a:cubicBezTo>
                    <a:cubicBezTo>
                      <a:pt x="902" y="3"/>
                      <a:pt x="903" y="0"/>
                      <a:pt x="903" y="0"/>
                    </a:cubicBezTo>
                    <a:lnTo>
                      <a:pt x="8" y="0"/>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1" name="Freeform 356"/>
              <p:cNvSpPr>
                <a:spLocks/>
              </p:cNvSpPr>
              <p:nvPr/>
            </p:nvSpPr>
            <p:spPr bwMode="auto">
              <a:xfrm>
                <a:off x="176" y="3266"/>
                <a:ext cx="2331" cy="489"/>
              </a:xfrm>
              <a:custGeom>
                <a:avLst/>
                <a:gdLst>
                  <a:gd name="T0" fmla="*/ 975 w 984"/>
                  <a:gd name="T1" fmla="*/ 24 h 206"/>
                  <a:gd name="T2" fmla="*/ 984 w 984"/>
                  <a:gd name="T3" fmla="*/ 0 h 206"/>
                  <a:gd name="T4" fmla="*/ 110 w 984"/>
                  <a:gd name="T5" fmla="*/ 12 h 206"/>
                  <a:gd name="T6" fmla="*/ 0 w 984"/>
                  <a:gd name="T7" fmla="*/ 175 h 206"/>
                  <a:gd name="T8" fmla="*/ 12 w 984"/>
                  <a:gd name="T9" fmla="*/ 204 h 206"/>
                  <a:gd name="T10" fmla="*/ 39 w 984"/>
                  <a:gd name="T11" fmla="*/ 99 h 206"/>
                  <a:gd name="T12" fmla="*/ 238 w 984"/>
                  <a:gd name="T13" fmla="*/ 37 h 206"/>
                  <a:gd name="T14" fmla="*/ 975 w 984"/>
                  <a:gd name="T15" fmla="*/ 24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206">
                    <a:moveTo>
                      <a:pt x="975" y="24"/>
                    </a:moveTo>
                    <a:cubicBezTo>
                      <a:pt x="980" y="9"/>
                      <a:pt x="984" y="0"/>
                      <a:pt x="984" y="0"/>
                    </a:cubicBezTo>
                    <a:cubicBezTo>
                      <a:pt x="984" y="0"/>
                      <a:pt x="185" y="1"/>
                      <a:pt x="110" y="12"/>
                    </a:cubicBezTo>
                    <a:cubicBezTo>
                      <a:pt x="34" y="24"/>
                      <a:pt x="0" y="91"/>
                      <a:pt x="0" y="175"/>
                    </a:cubicBezTo>
                    <a:cubicBezTo>
                      <a:pt x="0" y="188"/>
                      <a:pt x="9" y="193"/>
                      <a:pt x="12" y="204"/>
                    </a:cubicBezTo>
                    <a:cubicBezTo>
                      <a:pt x="15" y="206"/>
                      <a:pt x="6" y="145"/>
                      <a:pt x="39" y="99"/>
                    </a:cubicBezTo>
                    <a:cubicBezTo>
                      <a:pt x="66" y="60"/>
                      <a:pt x="124" y="35"/>
                      <a:pt x="238" y="37"/>
                    </a:cubicBezTo>
                    <a:cubicBezTo>
                      <a:pt x="470" y="39"/>
                      <a:pt x="907" y="29"/>
                      <a:pt x="975" y="2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2" name="Freeform 357"/>
              <p:cNvSpPr>
                <a:spLocks/>
              </p:cNvSpPr>
              <p:nvPr/>
            </p:nvSpPr>
            <p:spPr bwMode="auto">
              <a:xfrm>
                <a:off x="164" y="3617"/>
                <a:ext cx="52" cy="5"/>
              </a:xfrm>
              <a:custGeom>
                <a:avLst/>
                <a:gdLst>
                  <a:gd name="T0" fmla="*/ 21 w 22"/>
                  <a:gd name="T1" fmla="*/ 2 h 2"/>
                  <a:gd name="T2" fmla="*/ 22 w 22"/>
                  <a:gd name="T3" fmla="*/ 0 h 2"/>
                  <a:gd name="T4" fmla="*/ 11 w 22"/>
                  <a:gd name="T5" fmla="*/ 0 h 2"/>
                  <a:gd name="T6" fmla="*/ 11 w 22"/>
                  <a:gd name="T7" fmla="*/ 2 h 2"/>
                  <a:gd name="T8" fmla="*/ 0 w 22"/>
                  <a:gd name="T9" fmla="*/ 2 h 2"/>
                  <a:gd name="T10" fmla="*/ 21 w 22"/>
                  <a:gd name="T11" fmla="*/ 2 h 2"/>
                </a:gdLst>
                <a:ahLst/>
                <a:cxnLst>
                  <a:cxn ang="0">
                    <a:pos x="T0" y="T1"/>
                  </a:cxn>
                  <a:cxn ang="0">
                    <a:pos x="T2" y="T3"/>
                  </a:cxn>
                  <a:cxn ang="0">
                    <a:pos x="T4" y="T5"/>
                  </a:cxn>
                  <a:cxn ang="0">
                    <a:pos x="T6" y="T7"/>
                  </a:cxn>
                  <a:cxn ang="0">
                    <a:pos x="T8" y="T9"/>
                  </a:cxn>
                  <a:cxn ang="0">
                    <a:pos x="T10" y="T11"/>
                  </a:cxn>
                </a:cxnLst>
                <a:rect l="0" t="0" r="r" b="b"/>
                <a:pathLst>
                  <a:path w="22" h="2">
                    <a:moveTo>
                      <a:pt x="21" y="2"/>
                    </a:moveTo>
                    <a:cubicBezTo>
                      <a:pt x="22" y="0"/>
                      <a:pt x="21" y="2"/>
                      <a:pt x="22" y="0"/>
                    </a:cubicBezTo>
                    <a:cubicBezTo>
                      <a:pt x="11" y="0"/>
                      <a:pt x="11" y="0"/>
                      <a:pt x="11" y="0"/>
                    </a:cubicBezTo>
                    <a:cubicBezTo>
                      <a:pt x="11" y="0"/>
                      <a:pt x="11" y="0"/>
                      <a:pt x="11" y="2"/>
                    </a:cubicBezTo>
                    <a:cubicBezTo>
                      <a:pt x="0" y="2"/>
                      <a:pt x="0" y="2"/>
                      <a:pt x="0" y="2"/>
                    </a:cubicBezTo>
                    <a:lnTo>
                      <a:pt x="21" y="2"/>
                    </a:lnTo>
                    <a:close/>
                  </a:path>
                </a:pathLst>
              </a:custGeom>
              <a:solidFill>
                <a:srgbClr val="E1B8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3" name="Freeform 358"/>
              <p:cNvSpPr>
                <a:spLocks/>
              </p:cNvSpPr>
              <p:nvPr/>
            </p:nvSpPr>
            <p:spPr bwMode="auto">
              <a:xfrm>
                <a:off x="192" y="3558"/>
                <a:ext cx="45" cy="7"/>
              </a:xfrm>
              <a:custGeom>
                <a:avLst/>
                <a:gdLst>
                  <a:gd name="T0" fmla="*/ 1 w 19"/>
                  <a:gd name="T1" fmla="*/ 3 h 3"/>
                  <a:gd name="T2" fmla="*/ 17 w 19"/>
                  <a:gd name="T3" fmla="*/ 3 h 3"/>
                  <a:gd name="T4" fmla="*/ 19 w 19"/>
                  <a:gd name="T5" fmla="*/ 0 h 3"/>
                  <a:gd name="T6" fmla="*/ 1 w 19"/>
                  <a:gd name="T7" fmla="*/ 0 h 3"/>
                  <a:gd name="T8" fmla="*/ 1 w 19"/>
                  <a:gd name="T9" fmla="*/ 3 h 3"/>
                </a:gdLst>
                <a:ahLst/>
                <a:cxnLst>
                  <a:cxn ang="0">
                    <a:pos x="T0" y="T1"/>
                  </a:cxn>
                  <a:cxn ang="0">
                    <a:pos x="T2" y="T3"/>
                  </a:cxn>
                  <a:cxn ang="0">
                    <a:pos x="T4" y="T5"/>
                  </a:cxn>
                  <a:cxn ang="0">
                    <a:pos x="T6" y="T7"/>
                  </a:cxn>
                  <a:cxn ang="0">
                    <a:pos x="T8" y="T9"/>
                  </a:cxn>
                </a:cxnLst>
                <a:rect l="0" t="0" r="r" b="b"/>
                <a:pathLst>
                  <a:path w="19" h="3">
                    <a:moveTo>
                      <a:pt x="1" y="3"/>
                    </a:moveTo>
                    <a:cubicBezTo>
                      <a:pt x="17" y="3"/>
                      <a:pt x="17" y="3"/>
                      <a:pt x="17" y="3"/>
                    </a:cubicBezTo>
                    <a:cubicBezTo>
                      <a:pt x="19" y="0"/>
                      <a:pt x="16" y="2"/>
                      <a:pt x="19" y="0"/>
                    </a:cubicBezTo>
                    <a:cubicBezTo>
                      <a:pt x="1" y="0"/>
                      <a:pt x="1" y="0"/>
                      <a:pt x="1" y="0"/>
                    </a:cubicBezTo>
                    <a:cubicBezTo>
                      <a:pt x="0" y="2"/>
                      <a:pt x="1" y="0"/>
                      <a:pt x="1" y="3"/>
                    </a:cubicBezTo>
                    <a:close/>
                  </a:path>
                </a:pathLst>
              </a:custGeom>
              <a:solidFill>
                <a:srgbClr val="E1B8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4" name="Freeform 359"/>
              <p:cNvSpPr>
                <a:spLocks/>
              </p:cNvSpPr>
              <p:nvPr/>
            </p:nvSpPr>
            <p:spPr bwMode="auto">
              <a:xfrm>
                <a:off x="209" y="3498"/>
                <a:ext cx="61" cy="10"/>
              </a:xfrm>
              <a:custGeom>
                <a:avLst/>
                <a:gdLst>
                  <a:gd name="T0" fmla="*/ 22 w 26"/>
                  <a:gd name="T1" fmla="*/ 4 h 4"/>
                  <a:gd name="T2" fmla="*/ 26 w 26"/>
                  <a:gd name="T3" fmla="*/ 0 h 4"/>
                  <a:gd name="T4" fmla="*/ 2 w 26"/>
                  <a:gd name="T5" fmla="*/ 0 h 4"/>
                  <a:gd name="T6" fmla="*/ 0 w 26"/>
                  <a:gd name="T7" fmla="*/ 4 h 4"/>
                  <a:gd name="T8" fmla="*/ 22 w 26"/>
                  <a:gd name="T9" fmla="*/ 4 h 4"/>
                </a:gdLst>
                <a:ahLst/>
                <a:cxnLst>
                  <a:cxn ang="0">
                    <a:pos x="T0" y="T1"/>
                  </a:cxn>
                  <a:cxn ang="0">
                    <a:pos x="T2" y="T3"/>
                  </a:cxn>
                  <a:cxn ang="0">
                    <a:pos x="T4" y="T5"/>
                  </a:cxn>
                  <a:cxn ang="0">
                    <a:pos x="T6" y="T7"/>
                  </a:cxn>
                  <a:cxn ang="0">
                    <a:pos x="T8" y="T9"/>
                  </a:cxn>
                </a:cxnLst>
                <a:rect l="0" t="0" r="r" b="b"/>
                <a:pathLst>
                  <a:path w="26" h="4">
                    <a:moveTo>
                      <a:pt x="22" y="4"/>
                    </a:moveTo>
                    <a:cubicBezTo>
                      <a:pt x="25" y="1"/>
                      <a:pt x="23" y="2"/>
                      <a:pt x="26" y="0"/>
                    </a:cubicBezTo>
                    <a:cubicBezTo>
                      <a:pt x="2" y="0"/>
                      <a:pt x="2" y="0"/>
                      <a:pt x="2" y="0"/>
                    </a:cubicBezTo>
                    <a:cubicBezTo>
                      <a:pt x="2" y="0"/>
                      <a:pt x="1" y="1"/>
                      <a:pt x="0" y="4"/>
                    </a:cubicBezTo>
                    <a:lnTo>
                      <a:pt x="22" y="4"/>
                    </a:lnTo>
                    <a:close/>
                  </a:path>
                </a:pathLst>
              </a:custGeom>
              <a:solidFill>
                <a:srgbClr val="E1B8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5" name="Freeform 360"/>
              <p:cNvSpPr>
                <a:spLocks/>
              </p:cNvSpPr>
              <p:nvPr/>
            </p:nvSpPr>
            <p:spPr bwMode="auto">
              <a:xfrm>
                <a:off x="195" y="3722"/>
                <a:ext cx="11" cy="4"/>
              </a:xfrm>
              <a:custGeom>
                <a:avLst/>
                <a:gdLst>
                  <a:gd name="T0" fmla="*/ 5 w 5"/>
                  <a:gd name="T1" fmla="*/ 2 h 2"/>
                  <a:gd name="T2" fmla="*/ 5 w 5"/>
                  <a:gd name="T3" fmla="*/ 0 h 2"/>
                  <a:gd name="T4" fmla="*/ 0 w 5"/>
                  <a:gd name="T5" fmla="*/ 0 h 2"/>
                  <a:gd name="T6" fmla="*/ 0 w 5"/>
                  <a:gd name="T7" fmla="*/ 2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cubicBezTo>
                      <a:pt x="5" y="0"/>
                      <a:pt x="5" y="1"/>
                      <a:pt x="5" y="0"/>
                    </a:cubicBezTo>
                    <a:cubicBezTo>
                      <a:pt x="0" y="0"/>
                      <a:pt x="0" y="0"/>
                      <a:pt x="0" y="0"/>
                    </a:cubicBezTo>
                    <a:cubicBezTo>
                      <a:pt x="0" y="0"/>
                      <a:pt x="0" y="2"/>
                      <a:pt x="0" y="2"/>
                    </a:cubicBezTo>
                    <a:lnTo>
                      <a:pt x="5" y="2"/>
                    </a:lnTo>
                    <a:close/>
                  </a:path>
                </a:pathLst>
              </a:custGeom>
              <a:solidFill>
                <a:srgbClr val="E1B8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pic>
            <p:nvPicPr>
              <p:cNvPr id="316" name="Picture 3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 y="3758"/>
                <a:ext cx="57"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 name="Freeform 362"/>
              <p:cNvSpPr>
                <a:spLocks/>
              </p:cNvSpPr>
              <p:nvPr/>
            </p:nvSpPr>
            <p:spPr bwMode="auto">
              <a:xfrm>
                <a:off x="185" y="3674"/>
                <a:ext cx="26" cy="7"/>
              </a:xfrm>
              <a:custGeom>
                <a:avLst/>
                <a:gdLst>
                  <a:gd name="T0" fmla="*/ 10 w 11"/>
                  <a:gd name="T1" fmla="*/ 2 h 3"/>
                  <a:gd name="T2" fmla="*/ 10 w 11"/>
                  <a:gd name="T3" fmla="*/ 0 h 3"/>
                  <a:gd name="T4" fmla="*/ 0 w 11"/>
                  <a:gd name="T5" fmla="*/ 0 h 3"/>
                  <a:gd name="T6" fmla="*/ 0 w 11"/>
                  <a:gd name="T7" fmla="*/ 2 h 3"/>
                  <a:gd name="T8" fmla="*/ 10 w 11"/>
                  <a:gd name="T9" fmla="*/ 2 h 3"/>
                </a:gdLst>
                <a:ahLst/>
                <a:cxnLst>
                  <a:cxn ang="0">
                    <a:pos x="T0" y="T1"/>
                  </a:cxn>
                  <a:cxn ang="0">
                    <a:pos x="T2" y="T3"/>
                  </a:cxn>
                  <a:cxn ang="0">
                    <a:pos x="T4" y="T5"/>
                  </a:cxn>
                  <a:cxn ang="0">
                    <a:pos x="T6" y="T7"/>
                  </a:cxn>
                  <a:cxn ang="0">
                    <a:pos x="T8" y="T9"/>
                  </a:cxn>
                </a:cxnLst>
                <a:rect l="0" t="0" r="r" b="b"/>
                <a:pathLst>
                  <a:path w="11" h="3">
                    <a:moveTo>
                      <a:pt x="10" y="2"/>
                    </a:moveTo>
                    <a:cubicBezTo>
                      <a:pt x="11" y="0"/>
                      <a:pt x="9" y="3"/>
                      <a:pt x="10" y="0"/>
                    </a:cubicBezTo>
                    <a:cubicBezTo>
                      <a:pt x="0" y="0"/>
                      <a:pt x="0" y="0"/>
                      <a:pt x="0" y="0"/>
                    </a:cubicBezTo>
                    <a:cubicBezTo>
                      <a:pt x="0" y="2"/>
                      <a:pt x="0" y="0"/>
                      <a:pt x="0" y="2"/>
                    </a:cubicBezTo>
                    <a:cubicBezTo>
                      <a:pt x="0" y="2"/>
                      <a:pt x="10" y="2"/>
                      <a:pt x="10" y="2"/>
                    </a:cubicBezTo>
                    <a:close/>
                  </a:path>
                </a:pathLst>
              </a:custGeom>
              <a:solidFill>
                <a:srgbClr val="E1B8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8" name="Freeform 363"/>
              <p:cNvSpPr>
                <a:spLocks/>
              </p:cNvSpPr>
              <p:nvPr/>
            </p:nvSpPr>
            <p:spPr bwMode="auto">
              <a:xfrm>
                <a:off x="285" y="3384"/>
                <a:ext cx="156" cy="8"/>
              </a:xfrm>
              <a:custGeom>
                <a:avLst/>
                <a:gdLst>
                  <a:gd name="T0" fmla="*/ 4 w 66"/>
                  <a:gd name="T1" fmla="*/ 0 h 3"/>
                  <a:gd name="T2" fmla="*/ 0 w 66"/>
                  <a:gd name="T3" fmla="*/ 3 h 3"/>
                  <a:gd name="T4" fmla="*/ 57 w 66"/>
                  <a:gd name="T5" fmla="*/ 3 h 3"/>
                  <a:gd name="T6" fmla="*/ 66 w 66"/>
                  <a:gd name="T7" fmla="*/ 0 h 3"/>
                  <a:gd name="T8" fmla="*/ 4 w 66"/>
                  <a:gd name="T9" fmla="*/ 0 h 3"/>
                </a:gdLst>
                <a:ahLst/>
                <a:cxnLst>
                  <a:cxn ang="0">
                    <a:pos x="T0" y="T1"/>
                  </a:cxn>
                  <a:cxn ang="0">
                    <a:pos x="T2" y="T3"/>
                  </a:cxn>
                  <a:cxn ang="0">
                    <a:pos x="T4" y="T5"/>
                  </a:cxn>
                  <a:cxn ang="0">
                    <a:pos x="T6" y="T7"/>
                  </a:cxn>
                  <a:cxn ang="0">
                    <a:pos x="T8" y="T9"/>
                  </a:cxn>
                </a:cxnLst>
                <a:rect l="0" t="0" r="r" b="b"/>
                <a:pathLst>
                  <a:path w="66" h="3">
                    <a:moveTo>
                      <a:pt x="4" y="0"/>
                    </a:moveTo>
                    <a:cubicBezTo>
                      <a:pt x="1" y="2"/>
                      <a:pt x="2" y="0"/>
                      <a:pt x="0" y="3"/>
                    </a:cubicBezTo>
                    <a:cubicBezTo>
                      <a:pt x="57" y="3"/>
                      <a:pt x="57" y="3"/>
                      <a:pt x="57" y="3"/>
                    </a:cubicBezTo>
                    <a:cubicBezTo>
                      <a:pt x="66" y="1"/>
                      <a:pt x="61" y="1"/>
                      <a:pt x="66" y="0"/>
                    </a:cubicBezTo>
                    <a:lnTo>
                      <a:pt x="4" y="0"/>
                    </a:lnTo>
                    <a:close/>
                  </a:path>
                </a:pathLst>
              </a:custGeom>
              <a:solidFill>
                <a:srgbClr val="E1B8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19" name="Freeform 364"/>
              <p:cNvSpPr>
                <a:spLocks/>
              </p:cNvSpPr>
              <p:nvPr/>
            </p:nvSpPr>
            <p:spPr bwMode="auto">
              <a:xfrm>
                <a:off x="218" y="3439"/>
                <a:ext cx="112" cy="10"/>
              </a:xfrm>
              <a:custGeom>
                <a:avLst/>
                <a:gdLst>
                  <a:gd name="T0" fmla="*/ 41 w 47"/>
                  <a:gd name="T1" fmla="*/ 4 h 4"/>
                  <a:gd name="T2" fmla="*/ 47 w 47"/>
                  <a:gd name="T3" fmla="*/ 0 h 4"/>
                  <a:gd name="T4" fmla="*/ 4 w 47"/>
                  <a:gd name="T5" fmla="*/ 0 h 4"/>
                  <a:gd name="T6" fmla="*/ 0 w 47"/>
                  <a:gd name="T7" fmla="*/ 4 h 4"/>
                  <a:gd name="T8" fmla="*/ 0 w 47"/>
                  <a:gd name="T9" fmla="*/ 4 h 4"/>
                  <a:gd name="T10" fmla="*/ 41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41" y="4"/>
                    </a:moveTo>
                    <a:cubicBezTo>
                      <a:pt x="44" y="2"/>
                      <a:pt x="44" y="1"/>
                      <a:pt x="47" y="0"/>
                    </a:cubicBezTo>
                    <a:cubicBezTo>
                      <a:pt x="4" y="0"/>
                      <a:pt x="4" y="0"/>
                      <a:pt x="4" y="0"/>
                    </a:cubicBezTo>
                    <a:cubicBezTo>
                      <a:pt x="3" y="3"/>
                      <a:pt x="2" y="2"/>
                      <a:pt x="0" y="4"/>
                    </a:cubicBezTo>
                    <a:cubicBezTo>
                      <a:pt x="0" y="4"/>
                      <a:pt x="0" y="4"/>
                      <a:pt x="0" y="4"/>
                    </a:cubicBezTo>
                    <a:lnTo>
                      <a:pt x="41" y="4"/>
                    </a:lnTo>
                    <a:close/>
                  </a:path>
                </a:pathLst>
              </a:custGeom>
              <a:solidFill>
                <a:srgbClr val="E1B8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0" name="Freeform 365"/>
              <p:cNvSpPr>
                <a:spLocks/>
              </p:cNvSpPr>
              <p:nvPr/>
            </p:nvSpPr>
            <p:spPr bwMode="auto">
              <a:xfrm>
                <a:off x="128" y="3230"/>
                <a:ext cx="2500" cy="808"/>
              </a:xfrm>
              <a:custGeom>
                <a:avLst/>
                <a:gdLst>
                  <a:gd name="T0" fmla="*/ 150 w 1055"/>
                  <a:gd name="T1" fmla="*/ 340 h 340"/>
                  <a:gd name="T2" fmla="*/ 140 w 1055"/>
                  <a:gd name="T3" fmla="*/ 339 h 340"/>
                  <a:gd name="T4" fmla="*/ 0 w 1055"/>
                  <a:gd name="T5" fmla="*/ 182 h 340"/>
                  <a:gd name="T6" fmla="*/ 0 w 1055"/>
                  <a:gd name="T7" fmla="*/ 160 h 340"/>
                  <a:gd name="T8" fmla="*/ 51 w 1055"/>
                  <a:gd name="T9" fmla="*/ 46 h 340"/>
                  <a:gd name="T10" fmla="*/ 138 w 1055"/>
                  <a:gd name="T11" fmla="*/ 2 h 340"/>
                  <a:gd name="T12" fmla="*/ 180 w 1055"/>
                  <a:gd name="T13" fmla="*/ 16 h 340"/>
                  <a:gd name="T14" fmla="*/ 197 w 1055"/>
                  <a:gd name="T15" fmla="*/ 21 h 340"/>
                  <a:gd name="T16" fmla="*/ 198 w 1055"/>
                  <a:gd name="T17" fmla="*/ 21 h 340"/>
                  <a:gd name="T18" fmla="*/ 199 w 1055"/>
                  <a:gd name="T19" fmla="*/ 21 h 340"/>
                  <a:gd name="T20" fmla="*/ 221 w 1055"/>
                  <a:gd name="T21" fmla="*/ 17 h 340"/>
                  <a:gd name="T22" fmla="*/ 252 w 1055"/>
                  <a:gd name="T23" fmla="*/ 2 h 340"/>
                  <a:gd name="T24" fmla="*/ 1055 w 1055"/>
                  <a:gd name="T25" fmla="*/ 2 h 340"/>
                  <a:gd name="T26" fmla="*/ 990 w 1055"/>
                  <a:gd name="T27" fmla="*/ 31 h 340"/>
                  <a:gd name="T28" fmla="*/ 250 w 1055"/>
                  <a:gd name="T29" fmla="*/ 31 h 340"/>
                  <a:gd name="T30" fmla="*/ 228 w 1055"/>
                  <a:gd name="T31" fmla="*/ 37 h 340"/>
                  <a:gd name="T32" fmla="*/ 198 w 1055"/>
                  <a:gd name="T33" fmla="*/ 47 h 340"/>
                  <a:gd name="T34" fmla="*/ 169 w 1055"/>
                  <a:gd name="T35" fmla="*/ 34 h 340"/>
                  <a:gd name="T36" fmla="*/ 139 w 1055"/>
                  <a:gd name="T37" fmla="*/ 28 h 340"/>
                  <a:gd name="T38" fmla="*/ 138 w 1055"/>
                  <a:gd name="T39" fmla="*/ 28 h 340"/>
                  <a:gd name="T40" fmla="*/ 138 w 1055"/>
                  <a:gd name="T41" fmla="*/ 28 h 340"/>
                  <a:gd name="T42" fmla="*/ 70 w 1055"/>
                  <a:gd name="T43" fmla="*/ 64 h 340"/>
                  <a:gd name="T44" fmla="*/ 26 w 1055"/>
                  <a:gd name="T45" fmla="*/ 160 h 340"/>
                  <a:gd name="T46" fmla="*/ 26 w 1055"/>
                  <a:gd name="T47" fmla="*/ 182 h 340"/>
                  <a:gd name="T48" fmla="*/ 141 w 1055"/>
                  <a:gd name="T49" fmla="*/ 308 h 340"/>
                  <a:gd name="T50" fmla="*/ 175 w 1055"/>
                  <a:gd name="T51" fmla="*/ 304 h 340"/>
                  <a:gd name="T52" fmla="*/ 201 w 1055"/>
                  <a:gd name="T53" fmla="*/ 294 h 340"/>
                  <a:gd name="T54" fmla="*/ 228 w 1055"/>
                  <a:gd name="T55" fmla="*/ 303 h 340"/>
                  <a:gd name="T56" fmla="*/ 242 w 1055"/>
                  <a:gd name="T57" fmla="*/ 308 h 340"/>
                  <a:gd name="T58" fmla="*/ 981 w 1055"/>
                  <a:gd name="T59" fmla="*/ 308 h 340"/>
                  <a:gd name="T60" fmla="*/ 1055 w 1055"/>
                  <a:gd name="T61" fmla="*/ 339 h 340"/>
                  <a:gd name="T62" fmla="*/ 241 w 1055"/>
                  <a:gd name="T63" fmla="*/ 339 h 340"/>
                  <a:gd name="T64" fmla="*/ 214 w 1055"/>
                  <a:gd name="T65" fmla="*/ 325 h 340"/>
                  <a:gd name="T66" fmla="*/ 199 w 1055"/>
                  <a:gd name="T67" fmla="*/ 321 h 340"/>
                  <a:gd name="T68" fmla="*/ 185 w 1055"/>
                  <a:gd name="T69" fmla="*/ 324 h 340"/>
                  <a:gd name="T70" fmla="*/ 150 w 1055"/>
                  <a:gd name="T71"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5" h="340">
                    <a:moveTo>
                      <a:pt x="150" y="340"/>
                    </a:moveTo>
                    <a:cubicBezTo>
                      <a:pt x="147" y="340"/>
                      <a:pt x="144" y="340"/>
                      <a:pt x="140" y="339"/>
                    </a:cubicBezTo>
                    <a:cubicBezTo>
                      <a:pt x="77" y="337"/>
                      <a:pt x="0" y="266"/>
                      <a:pt x="0" y="182"/>
                    </a:cubicBezTo>
                    <a:cubicBezTo>
                      <a:pt x="0" y="160"/>
                      <a:pt x="0" y="160"/>
                      <a:pt x="0" y="160"/>
                    </a:cubicBezTo>
                    <a:cubicBezTo>
                      <a:pt x="0" y="105"/>
                      <a:pt x="32" y="65"/>
                      <a:pt x="51" y="46"/>
                    </a:cubicBezTo>
                    <a:cubicBezTo>
                      <a:pt x="79" y="19"/>
                      <a:pt x="112" y="2"/>
                      <a:pt x="138" y="2"/>
                    </a:cubicBezTo>
                    <a:cubicBezTo>
                      <a:pt x="162" y="0"/>
                      <a:pt x="172" y="11"/>
                      <a:pt x="180" y="16"/>
                    </a:cubicBezTo>
                    <a:cubicBezTo>
                      <a:pt x="186" y="18"/>
                      <a:pt x="190" y="22"/>
                      <a:pt x="197" y="21"/>
                    </a:cubicBezTo>
                    <a:cubicBezTo>
                      <a:pt x="198" y="21"/>
                      <a:pt x="198" y="21"/>
                      <a:pt x="198" y="21"/>
                    </a:cubicBezTo>
                    <a:cubicBezTo>
                      <a:pt x="199" y="21"/>
                      <a:pt x="199" y="21"/>
                      <a:pt x="199" y="21"/>
                    </a:cubicBezTo>
                    <a:cubicBezTo>
                      <a:pt x="205" y="22"/>
                      <a:pt x="214" y="20"/>
                      <a:pt x="221" y="17"/>
                    </a:cubicBezTo>
                    <a:cubicBezTo>
                      <a:pt x="230" y="13"/>
                      <a:pt x="232" y="1"/>
                      <a:pt x="252" y="2"/>
                    </a:cubicBezTo>
                    <a:cubicBezTo>
                      <a:pt x="269" y="2"/>
                      <a:pt x="785" y="2"/>
                      <a:pt x="1055" y="2"/>
                    </a:cubicBezTo>
                    <a:cubicBezTo>
                      <a:pt x="1055" y="2"/>
                      <a:pt x="1046" y="32"/>
                      <a:pt x="990" y="31"/>
                    </a:cubicBezTo>
                    <a:cubicBezTo>
                      <a:pt x="801" y="29"/>
                      <a:pt x="269" y="32"/>
                      <a:pt x="250" y="31"/>
                    </a:cubicBezTo>
                    <a:cubicBezTo>
                      <a:pt x="242" y="31"/>
                      <a:pt x="236" y="34"/>
                      <a:pt x="228" y="37"/>
                    </a:cubicBezTo>
                    <a:cubicBezTo>
                      <a:pt x="219" y="41"/>
                      <a:pt x="210" y="48"/>
                      <a:pt x="198" y="47"/>
                    </a:cubicBezTo>
                    <a:cubicBezTo>
                      <a:pt x="185" y="48"/>
                      <a:pt x="176" y="37"/>
                      <a:pt x="169" y="34"/>
                    </a:cubicBezTo>
                    <a:cubicBezTo>
                      <a:pt x="162" y="30"/>
                      <a:pt x="156" y="27"/>
                      <a:pt x="139" y="28"/>
                    </a:cubicBezTo>
                    <a:cubicBezTo>
                      <a:pt x="138" y="28"/>
                      <a:pt x="138" y="28"/>
                      <a:pt x="138" y="28"/>
                    </a:cubicBezTo>
                    <a:cubicBezTo>
                      <a:pt x="138" y="28"/>
                      <a:pt x="138" y="28"/>
                      <a:pt x="138" y="28"/>
                    </a:cubicBezTo>
                    <a:cubicBezTo>
                      <a:pt x="119" y="28"/>
                      <a:pt x="92" y="42"/>
                      <a:pt x="70" y="64"/>
                    </a:cubicBezTo>
                    <a:cubicBezTo>
                      <a:pt x="42" y="92"/>
                      <a:pt x="26" y="127"/>
                      <a:pt x="26" y="160"/>
                    </a:cubicBezTo>
                    <a:cubicBezTo>
                      <a:pt x="26" y="182"/>
                      <a:pt x="26" y="182"/>
                      <a:pt x="26" y="182"/>
                    </a:cubicBezTo>
                    <a:cubicBezTo>
                      <a:pt x="26" y="254"/>
                      <a:pt x="96" y="306"/>
                      <a:pt x="141" y="308"/>
                    </a:cubicBezTo>
                    <a:cubicBezTo>
                      <a:pt x="163" y="309"/>
                      <a:pt x="169" y="306"/>
                      <a:pt x="175" y="304"/>
                    </a:cubicBezTo>
                    <a:cubicBezTo>
                      <a:pt x="181" y="301"/>
                      <a:pt x="188" y="294"/>
                      <a:pt x="201" y="294"/>
                    </a:cubicBezTo>
                    <a:cubicBezTo>
                      <a:pt x="216" y="294"/>
                      <a:pt x="223" y="300"/>
                      <a:pt x="228" y="303"/>
                    </a:cubicBezTo>
                    <a:cubicBezTo>
                      <a:pt x="232" y="305"/>
                      <a:pt x="234" y="308"/>
                      <a:pt x="242" y="308"/>
                    </a:cubicBezTo>
                    <a:cubicBezTo>
                      <a:pt x="259" y="308"/>
                      <a:pt x="784" y="311"/>
                      <a:pt x="981" y="308"/>
                    </a:cubicBezTo>
                    <a:cubicBezTo>
                      <a:pt x="1046" y="307"/>
                      <a:pt x="1055" y="339"/>
                      <a:pt x="1055" y="339"/>
                    </a:cubicBezTo>
                    <a:cubicBezTo>
                      <a:pt x="1047" y="339"/>
                      <a:pt x="263" y="339"/>
                      <a:pt x="241" y="339"/>
                    </a:cubicBezTo>
                    <a:cubicBezTo>
                      <a:pt x="228" y="339"/>
                      <a:pt x="220" y="329"/>
                      <a:pt x="214" y="325"/>
                    </a:cubicBezTo>
                    <a:cubicBezTo>
                      <a:pt x="210" y="323"/>
                      <a:pt x="208" y="321"/>
                      <a:pt x="199" y="321"/>
                    </a:cubicBezTo>
                    <a:cubicBezTo>
                      <a:pt x="192" y="321"/>
                      <a:pt x="190" y="322"/>
                      <a:pt x="185" y="324"/>
                    </a:cubicBezTo>
                    <a:cubicBezTo>
                      <a:pt x="177" y="328"/>
                      <a:pt x="169" y="340"/>
                      <a:pt x="150" y="340"/>
                    </a:cubicBezTo>
                    <a:close/>
                  </a:path>
                </a:pathLst>
              </a:custGeom>
              <a:gradFill>
                <a:gsLst>
                  <a:gs pos="100000">
                    <a:schemeClr val="accent1">
                      <a:lumMod val="75000"/>
                    </a:schemeClr>
                  </a:gs>
                  <a:gs pos="1000">
                    <a:schemeClr val="accent1"/>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1" name="Freeform 366"/>
              <p:cNvSpPr>
                <a:spLocks/>
              </p:cNvSpPr>
              <p:nvPr/>
            </p:nvSpPr>
            <p:spPr bwMode="auto">
              <a:xfrm>
                <a:off x="730" y="3223"/>
                <a:ext cx="1893" cy="21"/>
              </a:xfrm>
              <a:custGeom>
                <a:avLst/>
                <a:gdLst>
                  <a:gd name="T0" fmla="*/ 1 w 799"/>
                  <a:gd name="T1" fmla="*/ 5 h 9"/>
                  <a:gd name="T2" fmla="*/ 799 w 799"/>
                  <a:gd name="T3" fmla="*/ 5 h 9"/>
                  <a:gd name="T4" fmla="*/ 782 w 799"/>
                  <a:gd name="T5" fmla="*/ 7 h 9"/>
                  <a:gd name="T6" fmla="*/ 1 w 799"/>
                  <a:gd name="T7" fmla="*/ 7 h 9"/>
                  <a:gd name="T8" fmla="*/ 1 w 799"/>
                  <a:gd name="T9" fmla="*/ 5 h 9"/>
                </a:gdLst>
                <a:ahLst/>
                <a:cxnLst>
                  <a:cxn ang="0">
                    <a:pos x="T0" y="T1"/>
                  </a:cxn>
                  <a:cxn ang="0">
                    <a:pos x="T2" y="T3"/>
                  </a:cxn>
                  <a:cxn ang="0">
                    <a:pos x="T4" y="T5"/>
                  </a:cxn>
                  <a:cxn ang="0">
                    <a:pos x="T6" y="T7"/>
                  </a:cxn>
                  <a:cxn ang="0">
                    <a:pos x="T8" y="T9"/>
                  </a:cxn>
                </a:cxnLst>
                <a:rect l="0" t="0" r="r" b="b"/>
                <a:pathLst>
                  <a:path w="799" h="9">
                    <a:moveTo>
                      <a:pt x="1" y="5"/>
                    </a:moveTo>
                    <a:cubicBezTo>
                      <a:pt x="1" y="0"/>
                      <a:pt x="799" y="5"/>
                      <a:pt x="799" y="5"/>
                    </a:cubicBezTo>
                    <a:cubicBezTo>
                      <a:pt x="799" y="5"/>
                      <a:pt x="793" y="6"/>
                      <a:pt x="782" y="7"/>
                    </a:cubicBezTo>
                    <a:cubicBezTo>
                      <a:pt x="590" y="9"/>
                      <a:pt x="124" y="6"/>
                      <a:pt x="1" y="7"/>
                    </a:cubicBezTo>
                    <a:cubicBezTo>
                      <a:pt x="0" y="6"/>
                      <a:pt x="1" y="5"/>
                      <a:pt x="1" y="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2" name="Freeform 367"/>
              <p:cNvSpPr>
                <a:spLocks/>
              </p:cNvSpPr>
              <p:nvPr/>
            </p:nvSpPr>
            <p:spPr bwMode="auto">
              <a:xfrm>
                <a:off x="514" y="2646"/>
                <a:ext cx="280" cy="622"/>
              </a:xfrm>
              <a:custGeom>
                <a:avLst/>
                <a:gdLst>
                  <a:gd name="T0" fmla="*/ 268 w 280"/>
                  <a:gd name="T1" fmla="*/ 0 h 622"/>
                  <a:gd name="T2" fmla="*/ 0 w 280"/>
                  <a:gd name="T3" fmla="*/ 598 h 622"/>
                  <a:gd name="T4" fmla="*/ 41 w 280"/>
                  <a:gd name="T5" fmla="*/ 622 h 622"/>
                  <a:gd name="T6" fmla="*/ 280 w 280"/>
                  <a:gd name="T7" fmla="*/ 7 h 622"/>
                  <a:gd name="T8" fmla="*/ 268 w 280"/>
                  <a:gd name="T9" fmla="*/ 0 h 622"/>
                </a:gdLst>
                <a:ahLst/>
                <a:cxnLst>
                  <a:cxn ang="0">
                    <a:pos x="T0" y="T1"/>
                  </a:cxn>
                  <a:cxn ang="0">
                    <a:pos x="T2" y="T3"/>
                  </a:cxn>
                  <a:cxn ang="0">
                    <a:pos x="T4" y="T5"/>
                  </a:cxn>
                  <a:cxn ang="0">
                    <a:pos x="T6" y="T7"/>
                  </a:cxn>
                  <a:cxn ang="0">
                    <a:pos x="T8" y="T9"/>
                  </a:cxn>
                </a:cxnLst>
                <a:rect l="0" t="0" r="r" b="b"/>
                <a:pathLst>
                  <a:path w="280" h="622">
                    <a:moveTo>
                      <a:pt x="268" y="0"/>
                    </a:moveTo>
                    <a:lnTo>
                      <a:pt x="0" y="598"/>
                    </a:lnTo>
                    <a:lnTo>
                      <a:pt x="41" y="622"/>
                    </a:lnTo>
                    <a:lnTo>
                      <a:pt x="280" y="7"/>
                    </a:lnTo>
                    <a:lnTo>
                      <a:pt x="268"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3" name="Freeform 368"/>
              <p:cNvSpPr>
                <a:spLocks/>
              </p:cNvSpPr>
              <p:nvPr/>
            </p:nvSpPr>
            <p:spPr bwMode="auto">
              <a:xfrm>
                <a:off x="668" y="2655"/>
                <a:ext cx="197" cy="601"/>
              </a:xfrm>
              <a:custGeom>
                <a:avLst/>
                <a:gdLst>
                  <a:gd name="T0" fmla="*/ 173 w 197"/>
                  <a:gd name="T1" fmla="*/ 7 h 601"/>
                  <a:gd name="T2" fmla="*/ 0 w 197"/>
                  <a:gd name="T3" fmla="*/ 601 h 601"/>
                  <a:gd name="T4" fmla="*/ 60 w 197"/>
                  <a:gd name="T5" fmla="*/ 577 h 601"/>
                  <a:gd name="T6" fmla="*/ 197 w 197"/>
                  <a:gd name="T7" fmla="*/ 0 h 601"/>
                  <a:gd name="T8" fmla="*/ 173 w 197"/>
                  <a:gd name="T9" fmla="*/ 7 h 601"/>
                </a:gdLst>
                <a:ahLst/>
                <a:cxnLst>
                  <a:cxn ang="0">
                    <a:pos x="T0" y="T1"/>
                  </a:cxn>
                  <a:cxn ang="0">
                    <a:pos x="T2" y="T3"/>
                  </a:cxn>
                  <a:cxn ang="0">
                    <a:pos x="T4" y="T5"/>
                  </a:cxn>
                  <a:cxn ang="0">
                    <a:pos x="T6" y="T7"/>
                  </a:cxn>
                  <a:cxn ang="0">
                    <a:pos x="T8" y="T9"/>
                  </a:cxn>
                </a:cxnLst>
                <a:rect l="0" t="0" r="r" b="b"/>
                <a:pathLst>
                  <a:path w="197" h="601">
                    <a:moveTo>
                      <a:pt x="173" y="7"/>
                    </a:moveTo>
                    <a:lnTo>
                      <a:pt x="0" y="601"/>
                    </a:lnTo>
                    <a:lnTo>
                      <a:pt x="60" y="577"/>
                    </a:lnTo>
                    <a:lnTo>
                      <a:pt x="197" y="0"/>
                    </a:lnTo>
                    <a:lnTo>
                      <a:pt x="173" y="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4" name="Freeform 369"/>
              <p:cNvSpPr>
                <a:spLocks/>
              </p:cNvSpPr>
              <p:nvPr/>
            </p:nvSpPr>
            <p:spPr bwMode="auto">
              <a:xfrm>
                <a:off x="439" y="2634"/>
                <a:ext cx="327" cy="603"/>
              </a:xfrm>
              <a:custGeom>
                <a:avLst/>
                <a:gdLst>
                  <a:gd name="T0" fmla="*/ 317 w 327"/>
                  <a:gd name="T1" fmla="*/ 0 h 603"/>
                  <a:gd name="T2" fmla="*/ 0 w 327"/>
                  <a:gd name="T3" fmla="*/ 601 h 603"/>
                  <a:gd name="T4" fmla="*/ 45 w 327"/>
                  <a:gd name="T5" fmla="*/ 603 h 603"/>
                  <a:gd name="T6" fmla="*/ 327 w 327"/>
                  <a:gd name="T7" fmla="*/ 2 h 603"/>
                  <a:gd name="T8" fmla="*/ 317 w 327"/>
                  <a:gd name="T9" fmla="*/ 0 h 603"/>
                </a:gdLst>
                <a:ahLst/>
                <a:cxnLst>
                  <a:cxn ang="0">
                    <a:pos x="T0" y="T1"/>
                  </a:cxn>
                  <a:cxn ang="0">
                    <a:pos x="T2" y="T3"/>
                  </a:cxn>
                  <a:cxn ang="0">
                    <a:pos x="T4" y="T5"/>
                  </a:cxn>
                  <a:cxn ang="0">
                    <a:pos x="T6" y="T7"/>
                  </a:cxn>
                  <a:cxn ang="0">
                    <a:pos x="T8" y="T9"/>
                  </a:cxn>
                </a:cxnLst>
                <a:rect l="0" t="0" r="r" b="b"/>
                <a:pathLst>
                  <a:path w="327" h="603">
                    <a:moveTo>
                      <a:pt x="317" y="0"/>
                    </a:moveTo>
                    <a:lnTo>
                      <a:pt x="0" y="601"/>
                    </a:lnTo>
                    <a:lnTo>
                      <a:pt x="45" y="603"/>
                    </a:lnTo>
                    <a:lnTo>
                      <a:pt x="327" y="2"/>
                    </a:lnTo>
                    <a:lnTo>
                      <a:pt x="31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grpSp>
        <p:grpSp>
          <p:nvGrpSpPr>
            <p:cNvPr id="325" name="Redbook"/>
            <p:cNvGrpSpPr>
              <a:grpSpLocks noChangeAspect="1"/>
            </p:cNvGrpSpPr>
            <p:nvPr/>
          </p:nvGrpSpPr>
          <p:grpSpPr bwMode="auto">
            <a:xfrm>
              <a:off x="198423" y="3812124"/>
              <a:ext cx="2409301" cy="1767465"/>
              <a:chOff x="1509" y="1161"/>
              <a:chExt cx="2744" cy="2013"/>
            </a:xfrm>
          </p:grpSpPr>
          <p:sp>
            <p:nvSpPr>
              <p:cNvPr id="326" name="AutoShape 371"/>
              <p:cNvSpPr>
                <a:spLocks noChangeAspect="1" noChangeArrowheads="1" noTextEdit="1"/>
              </p:cNvSpPr>
              <p:nvPr/>
            </p:nvSpPr>
            <p:spPr bwMode="auto">
              <a:xfrm>
                <a:off x="1509" y="1161"/>
                <a:ext cx="2742" cy="1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7" name="Freeform 373"/>
              <p:cNvSpPr>
                <a:spLocks/>
              </p:cNvSpPr>
              <p:nvPr/>
            </p:nvSpPr>
            <p:spPr bwMode="auto">
              <a:xfrm>
                <a:off x="1546" y="2831"/>
                <a:ext cx="2685" cy="343"/>
              </a:xfrm>
              <a:custGeom>
                <a:avLst/>
                <a:gdLst>
                  <a:gd name="T0" fmla="*/ 196 w 1134"/>
                  <a:gd name="T1" fmla="*/ 0 h 145"/>
                  <a:gd name="T2" fmla="*/ 4 w 1134"/>
                  <a:gd name="T3" fmla="*/ 16 h 145"/>
                  <a:gd name="T4" fmla="*/ 0 w 1134"/>
                  <a:gd name="T5" fmla="*/ 41 h 145"/>
                  <a:gd name="T6" fmla="*/ 0 w 1134"/>
                  <a:gd name="T7" fmla="*/ 52 h 145"/>
                  <a:gd name="T8" fmla="*/ 88 w 1134"/>
                  <a:gd name="T9" fmla="*/ 145 h 145"/>
                  <a:gd name="T10" fmla="*/ 94 w 1134"/>
                  <a:gd name="T11" fmla="*/ 145 h 145"/>
                  <a:gd name="T12" fmla="*/ 1134 w 1134"/>
                  <a:gd name="T13" fmla="*/ 145 h 145"/>
                  <a:gd name="T14" fmla="*/ 1133 w 1134"/>
                  <a:gd name="T15" fmla="*/ 142 h 145"/>
                  <a:gd name="T16" fmla="*/ 1134 w 1134"/>
                  <a:gd name="T17" fmla="*/ 142 h 145"/>
                  <a:gd name="T18" fmla="*/ 1063 w 1134"/>
                  <a:gd name="T19" fmla="*/ 1 h 145"/>
                  <a:gd name="T20" fmla="*/ 221 w 1134"/>
                  <a:gd name="T21" fmla="*/ 0 h 145"/>
                  <a:gd name="T22" fmla="*/ 196 w 1134"/>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145">
                    <a:moveTo>
                      <a:pt x="196" y="0"/>
                    </a:moveTo>
                    <a:cubicBezTo>
                      <a:pt x="141" y="0"/>
                      <a:pt x="9" y="1"/>
                      <a:pt x="4" y="16"/>
                    </a:cubicBezTo>
                    <a:cubicBezTo>
                      <a:pt x="1" y="23"/>
                      <a:pt x="0" y="32"/>
                      <a:pt x="0" y="41"/>
                    </a:cubicBezTo>
                    <a:cubicBezTo>
                      <a:pt x="0" y="52"/>
                      <a:pt x="0" y="52"/>
                      <a:pt x="0" y="52"/>
                    </a:cubicBezTo>
                    <a:cubicBezTo>
                      <a:pt x="0" y="98"/>
                      <a:pt x="52" y="144"/>
                      <a:pt x="88" y="145"/>
                    </a:cubicBezTo>
                    <a:cubicBezTo>
                      <a:pt x="90" y="145"/>
                      <a:pt x="92" y="145"/>
                      <a:pt x="94" y="145"/>
                    </a:cubicBezTo>
                    <a:cubicBezTo>
                      <a:pt x="105" y="145"/>
                      <a:pt x="1129" y="145"/>
                      <a:pt x="1134" y="145"/>
                    </a:cubicBezTo>
                    <a:cubicBezTo>
                      <a:pt x="1134" y="145"/>
                      <a:pt x="1134" y="144"/>
                      <a:pt x="1133" y="142"/>
                    </a:cubicBezTo>
                    <a:cubicBezTo>
                      <a:pt x="1133" y="142"/>
                      <a:pt x="1134" y="142"/>
                      <a:pt x="1134" y="142"/>
                    </a:cubicBezTo>
                    <a:cubicBezTo>
                      <a:pt x="1063" y="1"/>
                      <a:pt x="1063" y="1"/>
                      <a:pt x="1063" y="1"/>
                    </a:cubicBezTo>
                    <a:cubicBezTo>
                      <a:pt x="221" y="0"/>
                      <a:pt x="221" y="0"/>
                      <a:pt x="221" y="0"/>
                    </a:cubicBezTo>
                    <a:cubicBezTo>
                      <a:pt x="221" y="0"/>
                      <a:pt x="211" y="0"/>
                      <a:pt x="196" y="0"/>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8" name="Freeform 374"/>
              <p:cNvSpPr>
                <a:spLocks/>
              </p:cNvSpPr>
              <p:nvPr/>
            </p:nvSpPr>
            <p:spPr bwMode="auto">
              <a:xfrm>
                <a:off x="1722" y="2787"/>
                <a:ext cx="2527" cy="367"/>
              </a:xfrm>
              <a:custGeom>
                <a:avLst/>
                <a:gdLst>
                  <a:gd name="T0" fmla="*/ 71 w 1067"/>
                  <a:gd name="T1" fmla="*/ 7 h 155"/>
                  <a:gd name="T2" fmla="*/ 19 w 1067"/>
                  <a:gd name="T3" fmla="*/ 52 h 155"/>
                  <a:gd name="T4" fmla="*/ 1067 w 1067"/>
                  <a:gd name="T5" fmla="*/ 155 h 155"/>
                  <a:gd name="T6" fmla="*/ 995 w 1067"/>
                  <a:gd name="T7" fmla="*/ 1 h 155"/>
                  <a:gd name="T8" fmla="*/ 136 w 1067"/>
                  <a:gd name="T9" fmla="*/ 0 h 155"/>
                  <a:gd name="T10" fmla="*/ 71 w 1067"/>
                  <a:gd name="T11" fmla="*/ 7 h 155"/>
                </a:gdLst>
                <a:ahLst/>
                <a:cxnLst>
                  <a:cxn ang="0">
                    <a:pos x="T0" y="T1"/>
                  </a:cxn>
                  <a:cxn ang="0">
                    <a:pos x="T2" y="T3"/>
                  </a:cxn>
                  <a:cxn ang="0">
                    <a:pos x="T4" y="T5"/>
                  </a:cxn>
                  <a:cxn ang="0">
                    <a:pos x="T6" y="T7"/>
                  </a:cxn>
                  <a:cxn ang="0">
                    <a:pos x="T8" y="T9"/>
                  </a:cxn>
                  <a:cxn ang="0">
                    <a:pos x="T10" y="T11"/>
                  </a:cxn>
                </a:cxnLst>
                <a:rect l="0" t="0" r="r" b="b"/>
                <a:pathLst>
                  <a:path w="1067" h="155">
                    <a:moveTo>
                      <a:pt x="71" y="7"/>
                    </a:moveTo>
                    <a:cubicBezTo>
                      <a:pt x="51" y="15"/>
                      <a:pt x="31" y="32"/>
                      <a:pt x="19" y="52"/>
                    </a:cubicBezTo>
                    <a:cubicBezTo>
                      <a:pt x="0" y="87"/>
                      <a:pt x="1067" y="155"/>
                      <a:pt x="1067" y="155"/>
                    </a:cubicBezTo>
                    <a:cubicBezTo>
                      <a:pt x="995" y="1"/>
                      <a:pt x="995" y="1"/>
                      <a:pt x="995" y="1"/>
                    </a:cubicBezTo>
                    <a:cubicBezTo>
                      <a:pt x="136" y="0"/>
                      <a:pt x="136" y="0"/>
                      <a:pt x="136" y="0"/>
                    </a:cubicBezTo>
                    <a:cubicBezTo>
                      <a:pt x="136" y="0"/>
                      <a:pt x="92" y="0"/>
                      <a:pt x="71" y="7"/>
                    </a:cubicBez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29" name="Freeform 375"/>
              <p:cNvSpPr>
                <a:spLocks/>
              </p:cNvSpPr>
              <p:nvPr/>
            </p:nvSpPr>
            <p:spPr bwMode="auto">
              <a:xfrm>
                <a:off x="1561" y="2676"/>
                <a:ext cx="2640" cy="445"/>
              </a:xfrm>
              <a:custGeom>
                <a:avLst/>
                <a:gdLst>
                  <a:gd name="T0" fmla="*/ 1102 w 1115"/>
                  <a:gd name="T1" fmla="*/ 0 h 188"/>
                  <a:gd name="T2" fmla="*/ 1115 w 1115"/>
                  <a:gd name="T3" fmla="*/ 187 h 188"/>
                  <a:gd name="T4" fmla="*/ 146 w 1115"/>
                  <a:gd name="T5" fmla="*/ 186 h 188"/>
                  <a:gd name="T6" fmla="*/ 110 w 1115"/>
                  <a:gd name="T7" fmla="*/ 187 h 188"/>
                  <a:gd name="T8" fmla="*/ 72 w 1115"/>
                  <a:gd name="T9" fmla="*/ 185 h 188"/>
                  <a:gd name="T10" fmla="*/ 0 w 1115"/>
                  <a:gd name="T11" fmla="*/ 105 h 188"/>
                  <a:gd name="T12" fmla="*/ 68 w 1115"/>
                  <a:gd name="T13" fmla="*/ 7 h 188"/>
                  <a:gd name="T14" fmla="*/ 1102 w 1115"/>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88">
                    <a:moveTo>
                      <a:pt x="1102" y="0"/>
                    </a:moveTo>
                    <a:cubicBezTo>
                      <a:pt x="1102" y="0"/>
                      <a:pt x="1052" y="127"/>
                      <a:pt x="1115" y="187"/>
                    </a:cubicBezTo>
                    <a:cubicBezTo>
                      <a:pt x="1115" y="187"/>
                      <a:pt x="290" y="188"/>
                      <a:pt x="146" y="186"/>
                    </a:cubicBezTo>
                    <a:cubicBezTo>
                      <a:pt x="130" y="186"/>
                      <a:pt x="124" y="186"/>
                      <a:pt x="110" y="187"/>
                    </a:cubicBezTo>
                    <a:cubicBezTo>
                      <a:pt x="96" y="187"/>
                      <a:pt x="74" y="185"/>
                      <a:pt x="72" y="185"/>
                    </a:cubicBezTo>
                    <a:cubicBezTo>
                      <a:pt x="53" y="181"/>
                      <a:pt x="0" y="154"/>
                      <a:pt x="0" y="105"/>
                    </a:cubicBezTo>
                    <a:cubicBezTo>
                      <a:pt x="0" y="56"/>
                      <a:pt x="24" y="14"/>
                      <a:pt x="68" y="7"/>
                    </a:cubicBezTo>
                    <a:cubicBezTo>
                      <a:pt x="112" y="0"/>
                      <a:pt x="1102" y="0"/>
                      <a:pt x="1102" y="0"/>
                    </a:cubicBezTo>
                    <a:close/>
                  </a:path>
                </a:pathLst>
              </a:custGeom>
              <a:gradFill>
                <a:gsLst>
                  <a:gs pos="99000">
                    <a:schemeClr val="accent2">
                      <a:lumMod val="60000"/>
                      <a:lumOff val="40000"/>
                    </a:schemeClr>
                  </a:gs>
                  <a:gs pos="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0" name="Freeform 376"/>
              <p:cNvSpPr>
                <a:spLocks/>
              </p:cNvSpPr>
              <p:nvPr/>
            </p:nvSpPr>
            <p:spPr bwMode="auto">
              <a:xfrm>
                <a:off x="1544" y="2216"/>
                <a:ext cx="2702" cy="656"/>
              </a:xfrm>
              <a:custGeom>
                <a:avLst/>
                <a:gdLst>
                  <a:gd name="T0" fmla="*/ 1048 w 1141"/>
                  <a:gd name="T1" fmla="*/ 0 h 277"/>
                  <a:gd name="T2" fmla="*/ 199 w 1141"/>
                  <a:gd name="T3" fmla="*/ 0 h 277"/>
                  <a:gd name="T4" fmla="*/ 185 w 1141"/>
                  <a:gd name="T5" fmla="*/ 7 h 277"/>
                  <a:gd name="T6" fmla="*/ 176 w 1141"/>
                  <a:gd name="T7" fmla="*/ 9 h 277"/>
                  <a:gd name="T8" fmla="*/ 175 w 1141"/>
                  <a:gd name="T9" fmla="*/ 9 h 277"/>
                  <a:gd name="T10" fmla="*/ 175 w 1141"/>
                  <a:gd name="T11" fmla="*/ 9 h 277"/>
                  <a:gd name="T12" fmla="*/ 168 w 1141"/>
                  <a:gd name="T13" fmla="*/ 6 h 277"/>
                  <a:gd name="T14" fmla="*/ 149 w 1141"/>
                  <a:gd name="T15" fmla="*/ 0 h 277"/>
                  <a:gd name="T16" fmla="*/ 111 w 1141"/>
                  <a:gd name="T17" fmla="*/ 20 h 277"/>
                  <a:gd name="T18" fmla="*/ 101 w 1141"/>
                  <a:gd name="T19" fmla="*/ 32 h 277"/>
                  <a:gd name="T20" fmla="*/ 92 w 1141"/>
                  <a:gd name="T21" fmla="*/ 45 h 277"/>
                  <a:gd name="T22" fmla="*/ 32 w 1141"/>
                  <a:gd name="T23" fmla="*/ 181 h 277"/>
                  <a:gd name="T24" fmla="*/ 0 w 1141"/>
                  <a:gd name="T25" fmla="*/ 277 h 277"/>
                  <a:gd name="T26" fmla="*/ 93 w 1141"/>
                  <a:gd name="T27" fmla="*/ 197 h 277"/>
                  <a:gd name="T28" fmla="*/ 1141 w 1141"/>
                  <a:gd name="T29" fmla="*/ 186 h 277"/>
                  <a:gd name="T30" fmla="*/ 1048 w 1141"/>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1" h="277">
                    <a:moveTo>
                      <a:pt x="1048" y="0"/>
                    </a:moveTo>
                    <a:cubicBezTo>
                      <a:pt x="929" y="0"/>
                      <a:pt x="207" y="0"/>
                      <a:pt x="199" y="0"/>
                    </a:cubicBezTo>
                    <a:cubicBezTo>
                      <a:pt x="190" y="0"/>
                      <a:pt x="189" y="5"/>
                      <a:pt x="185" y="7"/>
                    </a:cubicBezTo>
                    <a:cubicBezTo>
                      <a:pt x="182" y="8"/>
                      <a:pt x="178" y="9"/>
                      <a:pt x="176" y="9"/>
                    </a:cubicBezTo>
                    <a:cubicBezTo>
                      <a:pt x="175" y="9"/>
                      <a:pt x="175" y="9"/>
                      <a:pt x="175" y="9"/>
                    </a:cubicBezTo>
                    <a:cubicBezTo>
                      <a:pt x="175" y="9"/>
                      <a:pt x="175" y="9"/>
                      <a:pt x="175" y="9"/>
                    </a:cubicBezTo>
                    <a:cubicBezTo>
                      <a:pt x="172" y="9"/>
                      <a:pt x="170" y="7"/>
                      <a:pt x="168" y="6"/>
                    </a:cubicBezTo>
                    <a:cubicBezTo>
                      <a:pt x="164" y="4"/>
                      <a:pt x="160" y="0"/>
                      <a:pt x="149" y="0"/>
                    </a:cubicBezTo>
                    <a:cubicBezTo>
                      <a:pt x="137" y="0"/>
                      <a:pt x="123" y="8"/>
                      <a:pt x="111" y="20"/>
                    </a:cubicBezTo>
                    <a:cubicBezTo>
                      <a:pt x="108" y="23"/>
                      <a:pt x="104" y="27"/>
                      <a:pt x="101" y="32"/>
                    </a:cubicBezTo>
                    <a:cubicBezTo>
                      <a:pt x="98" y="36"/>
                      <a:pt x="95" y="40"/>
                      <a:pt x="92" y="45"/>
                    </a:cubicBezTo>
                    <a:cubicBezTo>
                      <a:pt x="72" y="80"/>
                      <a:pt x="44" y="159"/>
                      <a:pt x="32" y="181"/>
                    </a:cubicBezTo>
                    <a:cubicBezTo>
                      <a:pt x="10" y="219"/>
                      <a:pt x="0" y="248"/>
                      <a:pt x="0" y="277"/>
                    </a:cubicBezTo>
                    <a:cubicBezTo>
                      <a:pt x="0" y="277"/>
                      <a:pt x="34" y="196"/>
                      <a:pt x="93" y="197"/>
                    </a:cubicBezTo>
                    <a:cubicBezTo>
                      <a:pt x="152" y="199"/>
                      <a:pt x="1141" y="186"/>
                      <a:pt x="1141" y="186"/>
                    </a:cubicBezTo>
                    <a:lnTo>
                      <a:pt x="1048" y="0"/>
                    </a:lnTo>
                    <a:close/>
                  </a:path>
                </a:pathLst>
              </a:custGeom>
              <a:gradFill flip="none" rotWithShape="1">
                <a:gsLst>
                  <a:gs pos="19000">
                    <a:schemeClr val="accent3"/>
                  </a:gs>
                  <a:gs pos="100000">
                    <a:schemeClr val="accent3">
                      <a:lumMod val="68000"/>
                    </a:schemeClr>
                  </a:gs>
                  <a:gs pos="0">
                    <a:schemeClr val="accent3">
                      <a:lumMod val="50000"/>
                    </a:schemeClr>
                  </a:gs>
                </a:gsLst>
                <a:lin ang="9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1" name="Freeform 377"/>
              <p:cNvSpPr>
                <a:spLocks/>
              </p:cNvSpPr>
              <p:nvPr/>
            </p:nvSpPr>
            <p:spPr bwMode="auto">
              <a:xfrm>
                <a:off x="1596" y="2825"/>
                <a:ext cx="2537" cy="7"/>
              </a:xfrm>
              <a:custGeom>
                <a:avLst/>
                <a:gdLst>
                  <a:gd name="T0" fmla="*/ 1071 w 1071"/>
                  <a:gd name="T1" fmla="*/ 3 h 3"/>
                  <a:gd name="T2" fmla="*/ 1071 w 1071"/>
                  <a:gd name="T3" fmla="*/ 0 h 3"/>
                  <a:gd name="T4" fmla="*/ 2 w 1071"/>
                  <a:gd name="T5" fmla="*/ 0 h 3"/>
                  <a:gd name="T6" fmla="*/ 0 w 1071"/>
                  <a:gd name="T7" fmla="*/ 3 h 3"/>
                  <a:gd name="T8" fmla="*/ 1071 w 1071"/>
                  <a:gd name="T9" fmla="*/ 3 h 3"/>
                </a:gdLst>
                <a:ahLst/>
                <a:cxnLst>
                  <a:cxn ang="0">
                    <a:pos x="T0" y="T1"/>
                  </a:cxn>
                  <a:cxn ang="0">
                    <a:pos x="T2" y="T3"/>
                  </a:cxn>
                  <a:cxn ang="0">
                    <a:pos x="T4" y="T5"/>
                  </a:cxn>
                  <a:cxn ang="0">
                    <a:pos x="T6" y="T7"/>
                  </a:cxn>
                  <a:cxn ang="0">
                    <a:pos x="T8" y="T9"/>
                  </a:cxn>
                </a:cxnLst>
                <a:rect l="0" t="0" r="r" b="b"/>
                <a:pathLst>
                  <a:path w="1071" h="3">
                    <a:moveTo>
                      <a:pt x="1071" y="3"/>
                    </a:moveTo>
                    <a:cubicBezTo>
                      <a:pt x="1071" y="1"/>
                      <a:pt x="1071" y="2"/>
                      <a:pt x="1071" y="0"/>
                    </a:cubicBezTo>
                    <a:cubicBezTo>
                      <a:pt x="2" y="0"/>
                      <a:pt x="2" y="0"/>
                      <a:pt x="2" y="0"/>
                    </a:cubicBezTo>
                    <a:cubicBezTo>
                      <a:pt x="1" y="2"/>
                      <a:pt x="1" y="1"/>
                      <a:pt x="0" y="3"/>
                    </a:cubicBezTo>
                    <a:lnTo>
                      <a:pt x="1071"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2" name="Freeform 378"/>
              <p:cNvSpPr>
                <a:spLocks/>
              </p:cNvSpPr>
              <p:nvPr/>
            </p:nvSpPr>
            <p:spPr bwMode="auto">
              <a:xfrm>
                <a:off x="1594" y="2773"/>
                <a:ext cx="2550" cy="12"/>
              </a:xfrm>
              <a:custGeom>
                <a:avLst/>
                <a:gdLst>
                  <a:gd name="T0" fmla="*/ 1075 w 1077"/>
                  <a:gd name="T1" fmla="*/ 5 h 5"/>
                  <a:gd name="T2" fmla="*/ 1077 w 1077"/>
                  <a:gd name="T3" fmla="*/ 1 h 5"/>
                  <a:gd name="T4" fmla="*/ 4 w 1077"/>
                  <a:gd name="T5" fmla="*/ 2 h 5"/>
                  <a:gd name="T6" fmla="*/ 3 w 1077"/>
                  <a:gd name="T7" fmla="*/ 0 h 5"/>
                  <a:gd name="T8" fmla="*/ 0 w 1077"/>
                  <a:gd name="T9" fmla="*/ 5 h 5"/>
                  <a:gd name="T10" fmla="*/ 1075 w 1077"/>
                  <a:gd name="T11" fmla="*/ 5 h 5"/>
                </a:gdLst>
                <a:ahLst/>
                <a:cxnLst>
                  <a:cxn ang="0">
                    <a:pos x="T0" y="T1"/>
                  </a:cxn>
                  <a:cxn ang="0">
                    <a:pos x="T2" y="T3"/>
                  </a:cxn>
                  <a:cxn ang="0">
                    <a:pos x="T4" y="T5"/>
                  </a:cxn>
                  <a:cxn ang="0">
                    <a:pos x="T6" y="T7"/>
                  </a:cxn>
                  <a:cxn ang="0">
                    <a:pos x="T8" y="T9"/>
                  </a:cxn>
                  <a:cxn ang="0">
                    <a:pos x="T10" y="T11"/>
                  </a:cxn>
                </a:cxnLst>
                <a:rect l="0" t="0" r="r" b="b"/>
                <a:pathLst>
                  <a:path w="1077" h="5">
                    <a:moveTo>
                      <a:pt x="1075" y="5"/>
                    </a:moveTo>
                    <a:cubicBezTo>
                      <a:pt x="1076" y="3"/>
                      <a:pt x="1076" y="3"/>
                      <a:pt x="1077" y="1"/>
                    </a:cubicBezTo>
                    <a:cubicBezTo>
                      <a:pt x="4" y="2"/>
                      <a:pt x="4" y="2"/>
                      <a:pt x="4" y="2"/>
                    </a:cubicBezTo>
                    <a:cubicBezTo>
                      <a:pt x="3" y="2"/>
                      <a:pt x="3" y="0"/>
                      <a:pt x="3" y="0"/>
                    </a:cubicBezTo>
                    <a:cubicBezTo>
                      <a:pt x="2" y="2"/>
                      <a:pt x="1" y="4"/>
                      <a:pt x="0" y="5"/>
                    </a:cubicBezTo>
                    <a:lnTo>
                      <a:pt x="1075" y="5"/>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3" name="Freeform 379"/>
              <p:cNvSpPr>
                <a:spLocks/>
              </p:cNvSpPr>
              <p:nvPr/>
            </p:nvSpPr>
            <p:spPr bwMode="auto">
              <a:xfrm>
                <a:off x="1563" y="2875"/>
                <a:ext cx="2565" cy="7"/>
              </a:xfrm>
              <a:custGeom>
                <a:avLst/>
                <a:gdLst>
                  <a:gd name="T0" fmla="*/ 1083 w 1083"/>
                  <a:gd name="T1" fmla="*/ 3 h 3"/>
                  <a:gd name="T2" fmla="*/ 1083 w 1083"/>
                  <a:gd name="T3" fmla="*/ 0 h 3"/>
                  <a:gd name="T4" fmla="*/ 2 w 1083"/>
                  <a:gd name="T5" fmla="*/ 0 h 3"/>
                  <a:gd name="T6" fmla="*/ 0 w 1083"/>
                  <a:gd name="T7" fmla="*/ 3 h 3"/>
                  <a:gd name="T8" fmla="*/ 1083 w 1083"/>
                  <a:gd name="T9" fmla="*/ 3 h 3"/>
                </a:gdLst>
                <a:ahLst/>
                <a:cxnLst>
                  <a:cxn ang="0">
                    <a:pos x="T0" y="T1"/>
                  </a:cxn>
                  <a:cxn ang="0">
                    <a:pos x="T2" y="T3"/>
                  </a:cxn>
                  <a:cxn ang="0">
                    <a:pos x="T4" y="T5"/>
                  </a:cxn>
                  <a:cxn ang="0">
                    <a:pos x="T6" y="T7"/>
                  </a:cxn>
                  <a:cxn ang="0">
                    <a:pos x="T8" y="T9"/>
                  </a:cxn>
                </a:cxnLst>
                <a:rect l="0" t="0" r="r" b="b"/>
                <a:pathLst>
                  <a:path w="1083" h="3">
                    <a:moveTo>
                      <a:pt x="1083" y="3"/>
                    </a:moveTo>
                    <a:cubicBezTo>
                      <a:pt x="1083" y="1"/>
                      <a:pt x="1083" y="2"/>
                      <a:pt x="1083" y="0"/>
                    </a:cubicBezTo>
                    <a:cubicBezTo>
                      <a:pt x="2" y="0"/>
                      <a:pt x="2" y="0"/>
                      <a:pt x="2" y="0"/>
                    </a:cubicBezTo>
                    <a:cubicBezTo>
                      <a:pt x="1" y="2"/>
                      <a:pt x="1" y="1"/>
                      <a:pt x="0" y="3"/>
                    </a:cubicBezTo>
                    <a:lnTo>
                      <a:pt x="1083"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4" name="Freeform 380"/>
              <p:cNvSpPr>
                <a:spLocks/>
              </p:cNvSpPr>
              <p:nvPr/>
            </p:nvSpPr>
            <p:spPr bwMode="auto">
              <a:xfrm>
                <a:off x="1641" y="3064"/>
                <a:ext cx="2522" cy="10"/>
              </a:xfrm>
              <a:custGeom>
                <a:avLst/>
                <a:gdLst>
                  <a:gd name="T0" fmla="*/ 1065 w 1065"/>
                  <a:gd name="T1" fmla="*/ 4 h 4"/>
                  <a:gd name="T2" fmla="*/ 1062 w 1065"/>
                  <a:gd name="T3" fmla="*/ 0 h 4"/>
                  <a:gd name="T4" fmla="*/ 0 w 1065"/>
                  <a:gd name="T5" fmla="*/ 1 h 4"/>
                  <a:gd name="T6" fmla="*/ 3 w 1065"/>
                  <a:gd name="T7" fmla="*/ 4 h 4"/>
                  <a:gd name="T8" fmla="*/ 1065 w 1065"/>
                  <a:gd name="T9" fmla="*/ 4 h 4"/>
                </a:gdLst>
                <a:ahLst/>
                <a:cxnLst>
                  <a:cxn ang="0">
                    <a:pos x="T0" y="T1"/>
                  </a:cxn>
                  <a:cxn ang="0">
                    <a:pos x="T2" y="T3"/>
                  </a:cxn>
                  <a:cxn ang="0">
                    <a:pos x="T4" y="T5"/>
                  </a:cxn>
                  <a:cxn ang="0">
                    <a:pos x="T6" y="T7"/>
                  </a:cxn>
                  <a:cxn ang="0">
                    <a:pos x="T8" y="T9"/>
                  </a:cxn>
                </a:cxnLst>
                <a:rect l="0" t="0" r="r" b="b"/>
                <a:pathLst>
                  <a:path w="1065" h="4">
                    <a:moveTo>
                      <a:pt x="1065" y="4"/>
                    </a:moveTo>
                    <a:cubicBezTo>
                      <a:pt x="1064" y="2"/>
                      <a:pt x="1063" y="2"/>
                      <a:pt x="1062" y="0"/>
                    </a:cubicBezTo>
                    <a:cubicBezTo>
                      <a:pt x="0" y="1"/>
                      <a:pt x="0" y="1"/>
                      <a:pt x="0" y="1"/>
                    </a:cubicBezTo>
                    <a:cubicBezTo>
                      <a:pt x="2" y="3"/>
                      <a:pt x="0" y="2"/>
                      <a:pt x="3" y="4"/>
                    </a:cubicBezTo>
                    <a:lnTo>
                      <a:pt x="1065"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5" name="Freeform 381"/>
              <p:cNvSpPr>
                <a:spLocks/>
              </p:cNvSpPr>
              <p:nvPr/>
            </p:nvSpPr>
            <p:spPr bwMode="auto">
              <a:xfrm>
                <a:off x="1589" y="2969"/>
                <a:ext cx="2539" cy="10"/>
              </a:xfrm>
              <a:custGeom>
                <a:avLst/>
                <a:gdLst>
                  <a:gd name="T0" fmla="*/ 2 w 1072"/>
                  <a:gd name="T1" fmla="*/ 4 h 4"/>
                  <a:gd name="T2" fmla="*/ 1072 w 1072"/>
                  <a:gd name="T3" fmla="*/ 4 h 4"/>
                  <a:gd name="T4" fmla="*/ 1072 w 1072"/>
                  <a:gd name="T5" fmla="*/ 0 h 4"/>
                  <a:gd name="T6" fmla="*/ 0 w 1072"/>
                  <a:gd name="T7" fmla="*/ 0 h 4"/>
                  <a:gd name="T8" fmla="*/ 2 w 1072"/>
                  <a:gd name="T9" fmla="*/ 4 h 4"/>
                </a:gdLst>
                <a:ahLst/>
                <a:cxnLst>
                  <a:cxn ang="0">
                    <a:pos x="T0" y="T1"/>
                  </a:cxn>
                  <a:cxn ang="0">
                    <a:pos x="T2" y="T3"/>
                  </a:cxn>
                  <a:cxn ang="0">
                    <a:pos x="T4" y="T5"/>
                  </a:cxn>
                  <a:cxn ang="0">
                    <a:pos x="T6" y="T7"/>
                  </a:cxn>
                  <a:cxn ang="0">
                    <a:pos x="T8" y="T9"/>
                  </a:cxn>
                </a:cxnLst>
                <a:rect l="0" t="0" r="r" b="b"/>
                <a:pathLst>
                  <a:path w="1072" h="4">
                    <a:moveTo>
                      <a:pt x="2" y="4"/>
                    </a:moveTo>
                    <a:cubicBezTo>
                      <a:pt x="1072" y="4"/>
                      <a:pt x="1072" y="4"/>
                      <a:pt x="1072" y="4"/>
                    </a:cubicBezTo>
                    <a:cubicBezTo>
                      <a:pt x="1072" y="1"/>
                      <a:pt x="1072" y="2"/>
                      <a:pt x="1072" y="0"/>
                    </a:cubicBezTo>
                    <a:cubicBezTo>
                      <a:pt x="0" y="0"/>
                      <a:pt x="0" y="0"/>
                      <a:pt x="0" y="0"/>
                    </a:cubicBezTo>
                    <a:cubicBezTo>
                      <a:pt x="1" y="2"/>
                      <a:pt x="1" y="1"/>
                      <a:pt x="2" y="4"/>
                    </a:cubicBez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6" name="Freeform 382"/>
              <p:cNvSpPr>
                <a:spLocks/>
              </p:cNvSpPr>
              <p:nvPr/>
            </p:nvSpPr>
            <p:spPr bwMode="auto">
              <a:xfrm>
                <a:off x="1587" y="2920"/>
                <a:ext cx="2538" cy="9"/>
              </a:xfrm>
              <a:custGeom>
                <a:avLst/>
                <a:gdLst>
                  <a:gd name="T0" fmla="*/ 1072 w 1072"/>
                  <a:gd name="T1" fmla="*/ 4 h 4"/>
                  <a:gd name="T2" fmla="*/ 1072 w 1072"/>
                  <a:gd name="T3" fmla="*/ 0 h 4"/>
                  <a:gd name="T4" fmla="*/ 0 w 1072"/>
                  <a:gd name="T5" fmla="*/ 1 h 4"/>
                  <a:gd name="T6" fmla="*/ 0 w 1072"/>
                  <a:gd name="T7" fmla="*/ 4 h 4"/>
                  <a:gd name="T8" fmla="*/ 1072 w 1072"/>
                  <a:gd name="T9" fmla="*/ 4 h 4"/>
                </a:gdLst>
                <a:ahLst/>
                <a:cxnLst>
                  <a:cxn ang="0">
                    <a:pos x="T0" y="T1"/>
                  </a:cxn>
                  <a:cxn ang="0">
                    <a:pos x="T2" y="T3"/>
                  </a:cxn>
                  <a:cxn ang="0">
                    <a:pos x="T4" y="T5"/>
                  </a:cxn>
                  <a:cxn ang="0">
                    <a:pos x="T6" y="T7"/>
                  </a:cxn>
                  <a:cxn ang="0">
                    <a:pos x="T8" y="T9"/>
                  </a:cxn>
                </a:cxnLst>
                <a:rect l="0" t="0" r="r" b="b"/>
                <a:pathLst>
                  <a:path w="1072" h="4">
                    <a:moveTo>
                      <a:pt x="1072" y="4"/>
                    </a:moveTo>
                    <a:cubicBezTo>
                      <a:pt x="1072" y="3"/>
                      <a:pt x="1072" y="1"/>
                      <a:pt x="1072" y="0"/>
                    </a:cubicBezTo>
                    <a:cubicBezTo>
                      <a:pt x="0" y="1"/>
                      <a:pt x="0" y="1"/>
                      <a:pt x="0" y="1"/>
                    </a:cubicBezTo>
                    <a:cubicBezTo>
                      <a:pt x="0" y="3"/>
                      <a:pt x="0" y="4"/>
                      <a:pt x="0" y="4"/>
                    </a:cubicBezTo>
                    <a:lnTo>
                      <a:pt x="1072"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7" name="Freeform 383"/>
              <p:cNvSpPr>
                <a:spLocks/>
              </p:cNvSpPr>
              <p:nvPr/>
            </p:nvSpPr>
            <p:spPr bwMode="auto">
              <a:xfrm>
                <a:off x="1613" y="3017"/>
                <a:ext cx="2524" cy="7"/>
              </a:xfrm>
              <a:custGeom>
                <a:avLst/>
                <a:gdLst>
                  <a:gd name="T0" fmla="*/ 1066 w 1066"/>
                  <a:gd name="T1" fmla="*/ 3 h 3"/>
                  <a:gd name="T2" fmla="*/ 1064 w 1066"/>
                  <a:gd name="T3" fmla="*/ 0 h 3"/>
                  <a:gd name="T4" fmla="*/ 0 w 1066"/>
                  <a:gd name="T5" fmla="*/ 0 h 3"/>
                  <a:gd name="T6" fmla="*/ 2 w 1066"/>
                  <a:gd name="T7" fmla="*/ 3 h 3"/>
                  <a:gd name="T8" fmla="*/ 1066 w 1066"/>
                  <a:gd name="T9" fmla="*/ 3 h 3"/>
                </a:gdLst>
                <a:ahLst/>
                <a:cxnLst>
                  <a:cxn ang="0">
                    <a:pos x="T0" y="T1"/>
                  </a:cxn>
                  <a:cxn ang="0">
                    <a:pos x="T2" y="T3"/>
                  </a:cxn>
                  <a:cxn ang="0">
                    <a:pos x="T4" y="T5"/>
                  </a:cxn>
                  <a:cxn ang="0">
                    <a:pos x="T6" y="T7"/>
                  </a:cxn>
                  <a:cxn ang="0">
                    <a:pos x="T8" y="T9"/>
                  </a:cxn>
                </a:cxnLst>
                <a:rect l="0" t="0" r="r" b="b"/>
                <a:pathLst>
                  <a:path w="1066" h="3">
                    <a:moveTo>
                      <a:pt x="1066" y="3"/>
                    </a:moveTo>
                    <a:cubicBezTo>
                      <a:pt x="1065" y="1"/>
                      <a:pt x="1065" y="2"/>
                      <a:pt x="1064" y="0"/>
                    </a:cubicBezTo>
                    <a:cubicBezTo>
                      <a:pt x="0" y="0"/>
                      <a:pt x="0" y="0"/>
                      <a:pt x="0" y="0"/>
                    </a:cubicBezTo>
                    <a:cubicBezTo>
                      <a:pt x="1" y="2"/>
                      <a:pt x="0" y="1"/>
                      <a:pt x="2" y="3"/>
                    </a:cubicBezTo>
                    <a:lnTo>
                      <a:pt x="1066"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8" name="Freeform 384"/>
              <p:cNvSpPr>
                <a:spLocks/>
              </p:cNvSpPr>
              <p:nvPr/>
            </p:nvSpPr>
            <p:spPr bwMode="auto">
              <a:xfrm>
                <a:off x="1760" y="2225"/>
                <a:ext cx="180" cy="448"/>
              </a:xfrm>
              <a:custGeom>
                <a:avLst/>
                <a:gdLst>
                  <a:gd name="T0" fmla="*/ 170 w 180"/>
                  <a:gd name="T1" fmla="*/ 0 h 448"/>
                  <a:gd name="T2" fmla="*/ 0 w 180"/>
                  <a:gd name="T3" fmla="*/ 429 h 448"/>
                  <a:gd name="T4" fmla="*/ 31 w 180"/>
                  <a:gd name="T5" fmla="*/ 448 h 448"/>
                  <a:gd name="T6" fmla="*/ 180 w 180"/>
                  <a:gd name="T7" fmla="*/ 5 h 448"/>
                  <a:gd name="T8" fmla="*/ 170 w 180"/>
                  <a:gd name="T9" fmla="*/ 0 h 448"/>
                </a:gdLst>
                <a:ahLst/>
                <a:cxnLst>
                  <a:cxn ang="0">
                    <a:pos x="T0" y="T1"/>
                  </a:cxn>
                  <a:cxn ang="0">
                    <a:pos x="T2" y="T3"/>
                  </a:cxn>
                  <a:cxn ang="0">
                    <a:pos x="T4" y="T5"/>
                  </a:cxn>
                  <a:cxn ang="0">
                    <a:pos x="T6" y="T7"/>
                  </a:cxn>
                  <a:cxn ang="0">
                    <a:pos x="T8" y="T9"/>
                  </a:cxn>
                </a:cxnLst>
                <a:rect l="0" t="0" r="r" b="b"/>
                <a:pathLst>
                  <a:path w="180" h="448">
                    <a:moveTo>
                      <a:pt x="170" y="0"/>
                    </a:moveTo>
                    <a:lnTo>
                      <a:pt x="0" y="429"/>
                    </a:lnTo>
                    <a:lnTo>
                      <a:pt x="31" y="448"/>
                    </a:lnTo>
                    <a:lnTo>
                      <a:pt x="180" y="5"/>
                    </a:lnTo>
                    <a:lnTo>
                      <a:pt x="170" y="0"/>
                    </a:lnTo>
                    <a:close/>
                  </a:path>
                </a:pathLst>
              </a:custGeom>
              <a:solidFill>
                <a:schemeClr val="accent3">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39" name="Freeform 385"/>
              <p:cNvSpPr>
                <a:spLocks/>
              </p:cNvSpPr>
              <p:nvPr/>
            </p:nvSpPr>
            <p:spPr bwMode="auto">
              <a:xfrm>
                <a:off x="1701" y="2216"/>
                <a:ext cx="206" cy="443"/>
              </a:xfrm>
              <a:custGeom>
                <a:avLst/>
                <a:gdLst>
                  <a:gd name="T0" fmla="*/ 196 w 206"/>
                  <a:gd name="T1" fmla="*/ 0 h 443"/>
                  <a:gd name="T2" fmla="*/ 0 w 206"/>
                  <a:gd name="T3" fmla="*/ 443 h 443"/>
                  <a:gd name="T4" fmla="*/ 33 w 206"/>
                  <a:gd name="T5" fmla="*/ 441 h 443"/>
                  <a:gd name="T6" fmla="*/ 206 w 206"/>
                  <a:gd name="T7" fmla="*/ 2 h 443"/>
                  <a:gd name="T8" fmla="*/ 196 w 206"/>
                  <a:gd name="T9" fmla="*/ 0 h 443"/>
                </a:gdLst>
                <a:ahLst/>
                <a:cxnLst>
                  <a:cxn ang="0">
                    <a:pos x="T0" y="T1"/>
                  </a:cxn>
                  <a:cxn ang="0">
                    <a:pos x="T2" y="T3"/>
                  </a:cxn>
                  <a:cxn ang="0">
                    <a:pos x="T4" y="T5"/>
                  </a:cxn>
                  <a:cxn ang="0">
                    <a:pos x="T6" y="T7"/>
                  </a:cxn>
                  <a:cxn ang="0">
                    <a:pos x="T8" y="T9"/>
                  </a:cxn>
                </a:cxnLst>
                <a:rect l="0" t="0" r="r" b="b"/>
                <a:pathLst>
                  <a:path w="206" h="443">
                    <a:moveTo>
                      <a:pt x="196" y="0"/>
                    </a:moveTo>
                    <a:lnTo>
                      <a:pt x="0" y="443"/>
                    </a:lnTo>
                    <a:lnTo>
                      <a:pt x="33" y="441"/>
                    </a:lnTo>
                    <a:lnTo>
                      <a:pt x="206" y="2"/>
                    </a:lnTo>
                    <a:lnTo>
                      <a:pt x="196" y="0"/>
                    </a:lnTo>
                    <a:close/>
                  </a:path>
                </a:pathLst>
              </a:custGeom>
              <a:solidFill>
                <a:schemeClr val="accent3">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0" name="Freeform 386"/>
              <p:cNvSpPr>
                <a:spLocks/>
              </p:cNvSpPr>
              <p:nvPr/>
            </p:nvSpPr>
            <p:spPr bwMode="auto">
              <a:xfrm>
                <a:off x="1859" y="2232"/>
                <a:ext cx="123" cy="439"/>
              </a:xfrm>
              <a:custGeom>
                <a:avLst/>
                <a:gdLst>
                  <a:gd name="T0" fmla="*/ 109 w 123"/>
                  <a:gd name="T1" fmla="*/ 5 h 439"/>
                  <a:gd name="T2" fmla="*/ 0 w 123"/>
                  <a:gd name="T3" fmla="*/ 439 h 439"/>
                  <a:gd name="T4" fmla="*/ 33 w 123"/>
                  <a:gd name="T5" fmla="*/ 429 h 439"/>
                  <a:gd name="T6" fmla="*/ 123 w 123"/>
                  <a:gd name="T7" fmla="*/ 0 h 439"/>
                  <a:gd name="T8" fmla="*/ 109 w 123"/>
                  <a:gd name="T9" fmla="*/ 5 h 439"/>
                </a:gdLst>
                <a:ahLst/>
                <a:cxnLst>
                  <a:cxn ang="0">
                    <a:pos x="T0" y="T1"/>
                  </a:cxn>
                  <a:cxn ang="0">
                    <a:pos x="T2" y="T3"/>
                  </a:cxn>
                  <a:cxn ang="0">
                    <a:pos x="T4" y="T5"/>
                  </a:cxn>
                  <a:cxn ang="0">
                    <a:pos x="T6" y="T7"/>
                  </a:cxn>
                  <a:cxn ang="0">
                    <a:pos x="T8" y="T9"/>
                  </a:cxn>
                </a:cxnLst>
                <a:rect l="0" t="0" r="r" b="b"/>
                <a:pathLst>
                  <a:path w="123" h="439">
                    <a:moveTo>
                      <a:pt x="109" y="5"/>
                    </a:moveTo>
                    <a:lnTo>
                      <a:pt x="0" y="439"/>
                    </a:lnTo>
                    <a:lnTo>
                      <a:pt x="33" y="429"/>
                    </a:lnTo>
                    <a:lnTo>
                      <a:pt x="123" y="0"/>
                    </a:lnTo>
                    <a:lnTo>
                      <a:pt x="109" y="5"/>
                    </a:lnTo>
                    <a:close/>
                  </a:path>
                </a:pathLst>
              </a:custGeom>
              <a:solidFill>
                <a:schemeClr val="accent3">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1" name="Freeform 387"/>
              <p:cNvSpPr>
                <a:spLocks/>
              </p:cNvSpPr>
              <p:nvPr/>
            </p:nvSpPr>
            <p:spPr bwMode="auto">
              <a:xfrm>
                <a:off x="1559" y="2676"/>
                <a:ext cx="2611" cy="391"/>
              </a:xfrm>
              <a:custGeom>
                <a:avLst/>
                <a:gdLst>
                  <a:gd name="T0" fmla="*/ 101 w 1103"/>
                  <a:gd name="T1" fmla="*/ 35 h 165"/>
                  <a:gd name="T2" fmla="*/ 1093 w 1103"/>
                  <a:gd name="T3" fmla="*/ 32 h 165"/>
                  <a:gd name="T4" fmla="*/ 1103 w 1103"/>
                  <a:gd name="T5" fmla="*/ 0 h 165"/>
                  <a:gd name="T6" fmla="*/ 69 w 1103"/>
                  <a:gd name="T7" fmla="*/ 7 h 165"/>
                  <a:gd name="T8" fmla="*/ 1 w 1103"/>
                  <a:gd name="T9" fmla="*/ 105 h 165"/>
                  <a:gd name="T10" fmla="*/ 27 w 1103"/>
                  <a:gd name="T11" fmla="*/ 160 h 165"/>
                  <a:gd name="T12" fmla="*/ 39 w 1103"/>
                  <a:gd name="T13" fmla="*/ 165 h 165"/>
                  <a:gd name="T14" fmla="*/ 101 w 1103"/>
                  <a:gd name="T15" fmla="*/ 3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3" h="165">
                    <a:moveTo>
                      <a:pt x="101" y="35"/>
                    </a:moveTo>
                    <a:cubicBezTo>
                      <a:pt x="194" y="25"/>
                      <a:pt x="976" y="32"/>
                      <a:pt x="1093" y="32"/>
                    </a:cubicBezTo>
                    <a:cubicBezTo>
                      <a:pt x="1098" y="13"/>
                      <a:pt x="1103" y="0"/>
                      <a:pt x="1103" y="0"/>
                    </a:cubicBezTo>
                    <a:cubicBezTo>
                      <a:pt x="1103" y="0"/>
                      <a:pt x="113" y="0"/>
                      <a:pt x="69" y="7"/>
                    </a:cubicBezTo>
                    <a:cubicBezTo>
                      <a:pt x="25" y="14"/>
                      <a:pt x="1" y="56"/>
                      <a:pt x="1" y="105"/>
                    </a:cubicBezTo>
                    <a:cubicBezTo>
                      <a:pt x="1" y="128"/>
                      <a:pt x="13" y="147"/>
                      <a:pt x="27" y="160"/>
                    </a:cubicBezTo>
                    <a:cubicBezTo>
                      <a:pt x="31" y="162"/>
                      <a:pt x="35" y="163"/>
                      <a:pt x="39" y="165"/>
                    </a:cubicBezTo>
                    <a:cubicBezTo>
                      <a:pt x="39" y="165"/>
                      <a:pt x="0" y="46"/>
                      <a:pt x="101" y="3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2" name="Freeform 388"/>
              <p:cNvSpPr>
                <a:spLocks/>
              </p:cNvSpPr>
              <p:nvPr/>
            </p:nvSpPr>
            <p:spPr bwMode="auto">
              <a:xfrm>
                <a:off x="1599" y="2825"/>
                <a:ext cx="69" cy="7"/>
              </a:xfrm>
              <a:custGeom>
                <a:avLst/>
                <a:gdLst>
                  <a:gd name="T0" fmla="*/ 27 w 29"/>
                  <a:gd name="T1" fmla="*/ 3 h 3"/>
                  <a:gd name="T2" fmla="*/ 29 w 29"/>
                  <a:gd name="T3" fmla="*/ 0 h 3"/>
                  <a:gd name="T4" fmla="*/ 1 w 29"/>
                  <a:gd name="T5" fmla="*/ 0 h 3"/>
                  <a:gd name="T6" fmla="*/ 0 w 29"/>
                  <a:gd name="T7" fmla="*/ 3 h 3"/>
                  <a:gd name="T8" fmla="*/ 27 w 29"/>
                  <a:gd name="T9" fmla="*/ 3 h 3"/>
                </a:gdLst>
                <a:ahLst/>
                <a:cxnLst>
                  <a:cxn ang="0">
                    <a:pos x="T0" y="T1"/>
                  </a:cxn>
                  <a:cxn ang="0">
                    <a:pos x="T2" y="T3"/>
                  </a:cxn>
                  <a:cxn ang="0">
                    <a:pos x="T4" y="T5"/>
                  </a:cxn>
                  <a:cxn ang="0">
                    <a:pos x="T6" y="T7"/>
                  </a:cxn>
                  <a:cxn ang="0">
                    <a:pos x="T8" y="T9"/>
                  </a:cxn>
                </a:cxnLst>
                <a:rect l="0" t="0" r="r" b="b"/>
                <a:pathLst>
                  <a:path w="29" h="3">
                    <a:moveTo>
                      <a:pt x="27" y="3"/>
                    </a:moveTo>
                    <a:cubicBezTo>
                      <a:pt x="29" y="1"/>
                      <a:pt x="27" y="2"/>
                      <a:pt x="29" y="0"/>
                    </a:cubicBezTo>
                    <a:cubicBezTo>
                      <a:pt x="1" y="0"/>
                      <a:pt x="1" y="0"/>
                      <a:pt x="1" y="0"/>
                    </a:cubicBezTo>
                    <a:cubicBezTo>
                      <a:pt x="0" y="2"/>
                      <a:pt x="0" y="1"/>
                      <a:pt x="0" y="3"/>
                    </a:cubicBezTo>
                    <a:lnTo>
                      <a:pt x="27"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3" name="Freeform 389"/>
              <p:cNvSpPr>
                <a:spLocks/>
              </p:cNvSpPr>
              <p:nvPr/>
            </p:nvSpPr>
            <p:spPr bwMode="auto">
              <a:xfrm>
                <a:off x="1623" y="2777"/>
                <a:ext cx="101" cy="8"/>
              </a:xfrm>
              <a:custGeom>
                <a:avLst/>
                <a:gdLst>
                  <a:gd name="T0" fmla="*/ 37 w 43"/>
                  <a:gd name="T1" fmla="*/ 3 h 3"/>
                  <a:gd name="T2" fmla="*/ 43 w 43"/>
                  <a:gd name="T3" fmla="*/ 0 h 3"/>
                  <a:gd name="T4" fmla="*/ 4 w 43"/>
                  <a:gd name="T5" fmla="*/ 0 h 3"/>
                  <a:gd name="T6" fmla="*/ 0 w 43"/>
                  <a:gd name="T7" fmla="*/ 3 h 3"/>
                  <a:gd name="T8" fmla="*/ 37 w 43"/>
                  <a:gd name="T9" fmla="*/ 3 h 3"/>
                </a:gdLst>
                <a:ahLst/>
                <a:cxnLst>
                  <a:cxn ang="0">
                    <a:pos x="T0" y="T1"/>
                  </a:cxn>
                  <a:cxn ang="0">
                    <a:pos x="T2" y="T3"/>
                  </a:cxn>
                  <a:cxn ang="0">
                    <a:pos x="T4" y="T5"/>
                  </a:cxn>
                  <a:cxn ang="0">
                    <a:pos x="T6" y="T7"/>
                  </a:cxn>
                  <a:cxn ang="0">
                    <a:pos x="T8" y="T9"/>
                  </a:cxn>
                </a:cxnLst>
                <a:rect l="0" t="0" r="r" b="b"/>
                <a:pathLst>
                  <a:path w="43" h="3">
                    <a:moveTo>
                      <a:pt x="37" y="3"/>
                    </a:moveTo>
                    <a:cubicBezTo>
                      <a:pt x="40" y="3"/>
                      <a:pt x="39" y="3"/>
                      <a:pt x="43" y="0"/>
                    </a:cubicBezTo>
                    <a:cubicBezTo>
                      <a:pt x="4" y="0"/>
                      <a:pt x="4" y="0"/>
                      <a:pt x="4" y="0"/>
                    </a:cubicBezTo>
                    <a:cubicBezTo>
                      <a:pt x="3" y="0"/>
                      <a:pt x="1" y="2"/>
                      <a:pt x="0" y="3"/>
                    </a:cubicBezTo>
                    <a:lnTo>
                      <a:pt x="37"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4" name="Freeform 390"/>
              <p:cNvSpPr>
                <a:spLocks/>
              </p:cNvSpPr>
              <p:nvPr/>
            </p:nvSpPr>
            <p:spPr bwMode="auto">
              <a:xfrm>
                <a:off x="1592" y="2969"/>
                <a:ext cx="42" cy="10"/>
              </a:xfrm>
              <a:custGeom>
                <a:avLst/>
                <a:gdLst>
                  <a:gd name="T0" fmla="*/ 2 w 18"/>
                  <a:gd name="T1" fmla="*/ 4 h 4"/>
                  <a:gd name="T2" fmla="*/ 18 w 18"/>
                  <a:gd name="T3" fmla="*/ 4 h 4"/>
                  <a:gd name="T4" fmla="*/ 18 w 18"/>
                  <a:gd name="T5" fmla="*/ 0 h 4"/>
                  <a:gd name="T6" fmla="*/ 0 w 18"/>
                  <a:gd name="T7" fmla="*/ 0 h 4"/>
                  <a:gd name="T8" fmla="*/ 2 w 18"/>
                  <a:gd name="T9" fmla="*/ 4 h 4"/>
                </a:gdLst>
                <a:ahLst/>
                <a:cxnLst>
                  <a:cxn ang="0">
                    <a:pos x="T0" y="T1"/>
                  </a:cxn>
                  <a:cxn ang="0">
                    <a:pos x="T2" y="T3"/>
                  </a:cxn>
                  <a:cxn ang="0">
                    <a:pos x="T4" y="T5"/>
                  </a:cxn>
                  <a:cxn ang="0">
                    <a:pos x="T6" y="T7"/>
                  </a:cxn>
                  <a:cxn ang="0">
                    <a:pos x="T8" y="T9"/>
                  </a:cxn>
                </a:cxnLst>
                <a:rect l="0" t="0" r="r" b="b"/>
                <a:pathLst>
                  <a:path w="18" h="4">
                    <a:moveTo>
                      <a:pt x="2" y="4"/>
                    </a:moveTo>
                    <a:cubicBezTo>
                      <a:pt x="18" y="4"/>
                      <a:pt x="18" y="4"/>
                      <a:pt x="18" y="4"/>
                    </a:cubicBezTo>
                    <a:cubicBezTo>
                      <a:pt x="18" y="1"/>
                      <a:pt x="18" y="2"/>
                      <a:pt x="18" y="0"/>
                    </a:cubicBezTo>
                    <a:cubicBezTo>
                      <a:pt x="0" y="0"/>
                      <a:pt x="0" y="0"/>
                      <a:pt x="0" y="0"/>
                    </a:cubicBezTo>
                    <a:cubicBezTo>
                      <a:pt x="0" y="2"/>
                      <a:pt x="1" y="1"/>
                      <a:pt x="2" y="4"/>
                    </a:cubicBez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5" name="Freeform 391"/>
              <p:cNvSpPr>
                <a:spLocks/>
              </p:cNvSpPr>
              <p:nvPr/>
            </p:nvSpPr>
            <p:spPr bwMode="auto">
              <a:xfrm>
                <a:off x="1608" y="3017"/>
                <a:ext cx="33" cy="9"/>
              </a:xfrm>
              <a:custGeom>
                <a:avLst/>
                <a:gdLst>
                  <a:gd name="T0" fmla="*/ 14 w 14"/>
                  <a:gd name="T1" fmla="*/ 4 h 4"/>
                  <a:gd name="T2" fmla="*/ 12 w 14"/>
                  <a:gd name="T3" fmla="*/ 0 h 4"/>
                  <a:gd name="T4" fmla="*/ 0 w 14"/>
                  <a:gd name="T5" fmla="*/ 0 h 4"/>
                  <a:gd name="T6" fmla="*/ 4 w 14"/>
                  <a:gd name="T7" fmla="*/ 4 h 4"/>
                  <a:gd name="T8" fmla="*/ 14 w 14"/>
                  <a:gd name="T9" fmla="*/ 4 h 4"/>
                </a:gdLst>
                <a:ahLst/>
                <a:cxnLst>
                  <a:cxn ang="0">
                    <a:pos x="T0" y="T1"/>
                  </a:cxn>
                  <a:cxn ang="0">
                    <a:pos x="T2" y="T3"/>
                  </a:cxn>
                  <a:cxn ang="0">
                    <a:pos x="T4" y="T5"/>
                  </a:cxn>
                  <a:cxn ang="0">
                    <a:pos x="T6" y="T7"/>
                  </a:cxn>
                  <a:cxn ang="0">
                    <a:pos x="T8" y="T9"/>
                  </a:cxn>
                </a:cxnLst>
                <a:rect l="0" t="0" r="r" b="b"/>
                <a:pathLst>
                  <a:path w="14" h="4">
                    <a:moveTo>
                      <a:pt x="14" y="4"/>
                    </a:moveTo>
                    <a:cubicBezTo>
                      <a:pt x="13" y="2"/>
                      <a:pt x="13" y="2"/>
                      <a:pt x="12" y="0"/>
                    </a:cubicBezTo>
                    <a:cubicBezTo>
                      <a:pt x="0" y="0"/>
                      <a:pt x="0" y="0"/>
                      <a:pt x="0" y="0"/>
                    </a:cubicBezTo>
                    <a:cubicBezTo>
                      <a:pt x="2" y="2"/>
                      <a:pt x="2" y="2"/>
                      <a:pt x="4" y="4"/>
                    </a:cubicBezTo>
                    <a:lnTo>
                      <a:pt x="14" y="4"/>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6" name="Freeform 392"/>
              <p:cNvSpPr>
                <a:spLocks/>
              </p:cNvSpPr>
              <p:nvPr/>
            </p:nvSpPr>
            <p:spPr bwMode="auto">
              <a:xfrm>
                <a:off x="1561" y="2922"/>
                <a:ext cx="76" cy="7"/>
              </a:xfrm>
              <a:custGeom>
                <a:avLst/>
                <a:gdLst>
                  <a:gd name="T0" fmla="*/ 31 w 32"/>
                  <a:gd name="T1" fmla="*/ 3 h 3"/>
                  <a:gd name="T2" fmla="*/ 32 w 32"/>
                  <a:gd name="T3" fmla="*/ 0 h 3"/>
                  <a:gd name="T4" fmla="*/ 0 w 32"/>
                  <a:gd name="T5" fmla="*/ 0 h 3"/>
                  <a:gd name="T6" fmla="*/ 0 w 32"/>
                  <a:gd name="T7" fmla="*/ 1 h 3"/>
                  <a:gd name="T8" fmla="*/ 0 w 32"/>
                  <a:gd name="T9" fmla="*/ 3 h 3"/>
                  <a:gd name="T10" fmla="*/ 31 w 32"/>
                  <a:gd name="T11" fmla="*/ 3 h 3"/>
                </a:gdLst>
                <a:ahLst/>
                <a:cxnLst>
                  <a:cxn ang="0">
                    <a:pos x="T0" y="T1"/>
                  </a:cxn>
                  <a:cxn ang="0">
                    <a:pos x="T2" y="T3"/>
                  </a:cxn>
                  <a:cxn ang="0">
                    <a:pos x="T4" y="T5"/>
                  </a:cxn>
                  <a:cxn ang="0">
                    <a:pos x="T6" y="T7"/>
                  </a:cxn>
                  <a:cxn ang="0">
                    <a:pos x="T8" y="T9"/>
                  </a:cxn>
                  <a:cxn ang="0">
                    <a:pos x="T10" y="T11"/>
                  </a:cxn>
                </a:cxnLst>
                <a:rect l="0" t="0" r="r" b="b"/>
                <a:pathLst>
                  <a:path w="32" h="3">
                    <a:moveTo>
                      <a:pt x="31" y="3"/>
                    </a:moveTo>
                    <a:cubicBezTo>
                      <a:pt x="32" y="1"/>
                      <a:pt x="32" y="2"/>
                      <a:pt x="32" y="0"/>
                    </a:cubicBezTo>
                    <a:cubicBezTo>
                      <a:pt x="0" y="0"/>
                      <a:pt x="0" y="0"/>
                      <a:pt x="0" y="0"/>
                    </a:cubicBezTo>
                    <a:cubicBezTo>
                      <a:pt x="0" y="2"/>
                      <a:pt x="0" y="0"/>
                      <a:pt x="0" y="1"/>
                    </a:cubicBezTo>
                    <a:cubicBezTo>
                      <a:pt x="0" y="2"/>
                      <a:pt x="0" y="3"/>
                      <a:pt x="0" y="3"/>
                    </a:cubicBezTo>
                    <a:lnTo>
                      <a:pt x="31"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pic>
            <p:nvPicPr>
              <p:cNvPr id="347" name="Picture 3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4" y="3048"/>
                <a:ext cx="36" cy="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 name="Freeform 394"/>
              <p:cNvSpPr>
                <a:spLocks/>
              </p:cNvSpPr>
              <p:nvPr/>
            </p:nvSpPr>
            <p:spPr bwMode="auto">
              <a:xfrm>
                <a:off x="1563" y="2875"/>
                <a:ext cx="83" cy="7"/>
              </a:xfrm>
              <a:custGeom>
                <a:avLst/>
                <a:gdLst>
                  <a:gd name="T0" fmla="*/ 33 w 35"/>
                  <a:gd name="T1" fmla="*/ 3 h 3"/>
                  <a:gd name="T2" fmla="*/ 35 w 35"/>
                  <a:gd name="T3" fmla="*/ 0 h 3"/>
                  <a:gd name="T4" fmla="*/ 2 w 35"/>
                  <a:gd name="T5" fmla="*/ 0 h 3"/>
                  <a:gd name="T6" fmla="*/ 0 w 35"/>
                  <a:gd name="T7" fmla="*/ 3 h 3"/>
                  <a:gd name="T8" fmla="*/ 33 w 35"/>
                  <a:gd name="T9" fmla="*/ 3 h 3"/>
                </a:gdLst>
                <a:ahLst/>
                <a:cxnLst>
                  <a:cxn ang="0">
                    <a:pos x="T0" y="T1"/>
                  </a:cxn>
                  <a:cxn ang="0">
                    <a:pos x="T2" y="T3"/>
                  </a:cxn>
                  <a:cxn ang="0">
                    <a:pos x="T4" y="T5"/>
                  </a:cxn>
                  <a:cxn ang="0">
                    <a:pos x="T6" y="T7"/>
                  </a:cxn>
                  <a:cxn ang="0">
                    <a:pos x="T8" y="T9"/>
                  </a:cxn>
                </a:cxnLst>
                <a:rect l="0" t="0" r="r" b="b"/>
                <a:pathLst>
                  <a:path w="35" h="3">
                    <a:moveTo>
                      <a:pt x="33" y="3"/>
                    </a:moveTo>
                    <a:cubicBezTo>
                      <a:pt x="34" y="1"/>
                      <a:pt x="34" y="2"/>
                      <a:pt x="35" y="0"/>
                    </a:cubicBezTo>
                    <a:cubicBezTo>
                      <a:pt x="2" y="0"/>
                      <a:pt x="2" y="0"/>
                      <a:pt x="2" y="0"/>
                    </a:cubicBezTo>
                    <a:cubicBezTo>
                      <a:pt x="1" y="2"/>
                      <a:pt x="1" y="1"/>
                      <a:pt x="0" y="3"/>
                    </a:cubicBezTo>
                    <a:lnTo>
                      <a:pt x="33"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49" name="Freeform 395"/>
              <p:cNvSpPr>
                <a:spLocks/>
              </p:cNvSpPr>
              <p:nvPr/>
            </p:nvSpPr>
            <p:spPr bwMode="auto">
              <a:xfrm>
                <a:off x="1509" y="2649"/>
                <a:ext cx="2740" cy="512"/>
              </a:xfrm>
              <a:custGeom>
                <a:avLst/>
                <a:gdLst>
                  <a:gd name="T0" fmla="*/ 97 w 1157"/>
                  <a:gd name="T1" fmla="*/ 216 h 216"/>
                  <a:gd name="T2" fmla="*/ 91 w 1157"/>
                  <a:gd name="T3" fmla="*/ 216 h 216"/>
                  <a:gd name="T4" fmla="*/ 0 w 1157"/>
                  <a:gd name="T5" fmla="*/ 115 h 216"/>
                  <a:gd name="T6" fmla="*/ 0 w 1157"/>
                  <a:gd name="T7" fmla="*/ 103 h 216"/>
                  <a:gd name="T8" fmla="*/ 30 w 1157"/>
                  <a:gd name="T9" fmla="*/ 32 h 216"/>
                  <a:gd name="T10" fmla="*/ 97 w 1157"/>
                  <a:gd name="T11" fmla="*/ 1 h 216"/>
                  <a:gd name="T12" fmla="*/ 123 w 1157"/>
                  <a:gd name="T13" fmla="*/ 10 h 216"/>
                  <a:gd name="T14" fmla="*/ 133 w 1157"/>
                  <a:gd name="T15" fmla="*/ 13 h 216"/>
                  <a:gd name="T16" fmla="*/ 133 w 1157"/>
                  <a:gd name="T17" fmla="*/ 13 h 216"/>
                  <a:gd name="T18" fmla="*/ 134 w 1157"/>
                  <a:gd name="T19" fmla="*/ 13 h 216"/>
                  <a:gd name="T20" fmla="*/ 146 w 1157"/>
                  <a:gd name="T21" fmla="*/ 10 h 216"/>
                  <a:gd name="T22" fmla="*/ 165 w 1157"/>
                  <a:gd name="T23" fmla="*/ 2 h 216"/>
                  <a:gd name="T24" fmla="*/ 1155 w 1157"/>
                  <a:gd name="T25" fmla="*/ 3 h 216"/>
                  <a:gd name="T26" fmla="*/ 1119 w 1157"/>
                  <a:gd name="T27" fmla="*/ 25 h 216"/>
                  <a:gd name="T28" fmla="*/ 164 w 1157"/>
                  <a:gd name="T29" fmla="*/ 25 h 216"/>
                  <a:gd name="T30" fmla="*/ 150 w 1157"/>
                  <a:gd name="T31" fmla="*/ 29 h 216"/>
                  <a:gd name="T32" fmla="*/ 133 w 1157"/>
                  <a:gd name="T33" fmla="*/ 33 h 216"/>
                  <a:gd name="T34" fmla="*/ 116 w 1157"/>
                  <a:gd name="T35" fmla="*/ 29 h 216"/>
                  <a:gd name="T36" fmla="*/ 98 w 1157"/>
                  <a:gd name="T37" fmla="*/ 25 h 216"/>
                  <a:gd name="T38" fmla="*/ 98 w 1157"/>
                  <a:gd name="T39" fmla="*/ 25 h 216"/>
                  <a:gd name="T40" fmla="*/ 98 w 1157"/>
                  <a:gd name="T41" fmla="*/ 25 h 216"/>
                  <a:gd name="T42" fmla="*/ 58 w 1157"/>
                  <a:gd name="T43" fmla="*/ 47 h 216"/>
                  <a:gd name="T44" fmla="*/ 33 w 1157"/>
                  <a:gd name="T45" fmla="*/ 103 h 216"/>
                  <a:gd name="T46" fmla="*/ 33 w 1157"/>
                  <a:gd name="T47" fmla="*/ 115 h 216"/>
                  <a:gd name="T48" fmla="*/ 100 w 1157"/>
                  <a:gd name="T49" fmla="*/ 193 h 216"/>
                  <a:gd name="T50" fmla="*/ 120 w 1157"/>
                  <a:gd name="T51" fmla="*/ 190 h 216"/>
                  <a:gd name="T52" fmla="*/ 135 w 1157"/>
                  <a:gd name="T53" fmla="*/ 186 h 216"/>
                  <a:gd name="T54" fmla="*/ 151 w 1157"/>
                  <a:gd name="T55" fmla="*/ 191 h 216"/>
                  <a:gd name="T56" fmla="*/ 158 w 1157"/>
                  <a:gd name="T57" fmla="*/ 193 h 216"/>
                  <a:gd name="T58" fmla="*/ 1114 w 1157"/>
                  <a:gd name="T59" fmla="*/ 192 h 216"/>
                  <a:gd name="T60" fmla="*/ 1157 w 1157"/>
                  <a:gd name="T61" fmla="*/ 216 h 216"/>
                  <a:gd name="T62" fmla="*/ 158 w 1157"/>
                  <a:gd name="T63" fmla="*/ 216 h 216"/>
                  <a:gd name="T64" fmla="*/ 142 w 1157"/>
                  <a:gd name="T65" fmla="*/ 208 h 216"/>
                  <a:gd name="T66" fmla="*/ 134 w 1157"/>
                  <a:gd name="T67" fmla="*/ 206 h 216"/>
                  <a:gd name="T68" fmla="*/ 126 w 1157"/>
                  <a:gd name="T69" fmla="*/ 207 h 216"/>
                  <a:gd name="T70" fmla="*/ 97 w 1157"/>
                  <a:gd name="T7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7" h="216">
                    <a:moveTo>
                      <a:pt x="97" y="216"/>
                    </a:moveTo>
                    <a:cubicBezTo>
                      <a:pt x="95" y="216"/>
                      <a:pt x="93" y="216"/>
                      <a:pt x="91" y="216"/>
                    </a:cubicBezTo>
                    <a:cubicBezTo>
                      <a:pt x="54" y="215"/>
                      <a:pt x="0" y="165"/>
                      <a:pt x="0" y="115"/>
                    </a:cubicBezTo>
                    <a:cubicBezTo>
                      <a:pt x="0" y="103"/>
                      <a:pt x="0" y="103"/>
                      <a:pt x="0" y="103"/>
                    </a:cubicBezTo>
                    <a:cubicBezTo>
                      <a:pt x="0" y="71"/>
                      <a:pt x="19" y="43"/>
                      <a:pt x="30" y="32"/>
                    </a:cubicBezTo>
                    <a:cubicBezTo>
                      <a:pt x="46" y="16"/>
                      <a:pt x="82" y="1"/>
                      <a:pt x="97" y="1"/>
                    </a:cubicBezTo>
                    <a:cubicBezTo>
                      <a:pt x="111" y="0"/>
                      <a:pt x="118" y="7"/>
                      <a:pt x="123" y="10"/>
                    </a:cubicBezTo>
                    <a:cubicBezTo>
                      <a:pt x="126" y="11"/>
                      <a:pt x="129" y="13"/>
                      <a:pt x="133" y="13"/>
                    </a:cubicBezTo>
                    <a:cubicBezTo>
                      <a:pt x="133" y="13"/>
                      <a:pt x="133" y="13"/>
                      <a:pt x="133" y="13"/>
                    </a:cubicBezTo>
                    <a:cubicBezTo>
                      <a:pt x="134" y="13"/>
                      <a:pt x="134" y="13"/>
                      <a:pt x="134" y="13"/>
                    </a:cubicBezTo>
                    <a:cubicBezTo>
                      <a:pt x="137" y="13"/>
                      <a:pt x="142" y="12"/>
                      <a:pt x="146" y="10"/>
                    </a:cubicBezTo>
                    <a:cubicBezTo>
                      <a:pt x="152" y="8"/>
                      <a:pt x="153" y="1"/>
                      <a:pt x="165" y="2"/>
                    </a:cubicBezTo>
                    <a:cubicBezTo>
                      <a:pt x="175" y="2"/>
                      <a:pt x="997" y="4"/>
                      <a:pt x="1155" y="3"/>
                    </a:cubicBezTo>
                    <a:cubicBezTo>
                      <a:pt x="1155" y="3"/>
                      <a:pt x="1152" y="26"/>
                      <a:pt x="1119" y="25"/>
                    </a:cubicBezTo>
                    <a:cubicBezTo>
                      <a:pt x="1008" y="24"/>
                      <a:pt x="174" y="26"/>
                      <a:pt x="164" y="25"/>
                    </a:cubicBezTo>
                    <a:cubicBezTo>
                      <a:pt x="159" y="25"/>
                      <a:pt x="155" y="27"/>
                      <a:pt x="150" y="29"/>
                    </a:cubicBezTo>
                    <a:cubicBezTo>
                      <a:pt x="145" y="31"/>
                      <a:pt x="140" y="34"/>
                      <a:pt x="133" y="33"/>
                    </a:cubicBezTo>
                    <a:cubicBezTo>
                      <a:pt x="125" y="33"/>
                      <a:pt x="120" y="31"/>
                      <a:pt x="116" y="29"/>
                    </a:cubicBezTo>
                    <a:cubicBezTo>
                      <a:pt x="112" y="27"/>
                      <a:pt x="109" y="25"/>
                      <a:pt x="98" y="25"/>
                    </a:cubicBezTo>
                    <a:cubicBezTo>
                      <a:pt x="98" y="25"/>
                      <a:pt x="98" y="25"/>
                      <a:pt x="98" y="25"/>
                    </a:cubicBezTo>
                    <a:cubicBezTo>
                      <a:pt x="98" y="25"/>
                      <a:pt x="98" y="25"/>
                      <a:pt x="98" y="25"/>
                    </a:cubicBezTo>
                    <a:cubicBezTo>
                      <a:pt x="87" y="25"/>
                      <a:pt x="71" y="34"/>
                      <a:pt x="58" y="47"/>
                    </a:cubicBezTo>
                    <a:cubicBezTo>
                      <a:pt x="42" y="63"/>
                      <a:pt x="33" y="83"/>
                      <a:pt x="33" y="103"/>
                    </a:cubicBezTo>
                    <a:cubicBezTo>
                      <a:pt x="33" y="115"/>
                      <a:pt x="33" y="115"/>
                      <a:pt x="33" y="115"/>
                    </a:cubicBezTo>
                    <a:cubicBezTo>
                      <a:pt x="33" y="158"/>
                      <a:pt x="73" y="191"/>
                      <a:pt x="100" y="193"/>
                    </a:cubicBezTo>
                    <a:cubicBezTo>
                      <a:pt x="113" y="193"/>
                      <a:pt x="116" y="191"/>
                      <a:pt x="120" y="190"/>
                    </a:cubicBezTo>
                    <a:cubicBezTo>
                      <a:pt x="123" y="188"/>
                      <a:pt x="127" y="186"/>
                      <a:pt x="135" y="186"/>
                    </a:cubicBezTo>
                    <a:cubicBezTo>
                      <a:pt x="144" y="187"/>
                      <a:pt x="148" y="189"/>
                      <a:pt x="151" y="191"/>
                    </a:cubicBezTo>
                    <a:cubicBezTo>
                      <a:pt x="153" y="192"/>
                      <a:pt x="154" y="193"/>
                      <a:pt x="158" y="193"/>
                    </a:cubicBezTo>
                    <a:cubicBezTo>
                      <a:pt x="168" y="192"/>
                      <a:pt x="999" y="194"/>
                      <a:pt x="1114" y="192"/>
                    </a:cubicBezTo>
                    <a:cubicBezTo>
                      <a:pt x="1152" y="192"/>
                      <a:pt x="1157" y="216"/>
                      <a:pt x="1157" y="216"/>
                    </a:cubicBezTo>
                    <a:cubicBezTo>
                      <a:pt x="1153" y="216"/>
                      <a:pt x="171" y="216"/>
                      <a:pt x="158" y="216"/>
                    </a:cubicBezTo>
                    <a:cubicBezTo>
                      <a:pt x="151" y="216"/>
                      <a:pt x="146" y="210"/>
                      <a:pt x="142" y="208"/>
                    </a:cubicBezTo>
                    <a:cubicBezTo>
                      <a:pt x="140" y="207"/>
                      <a:pt x="139" y="206"/>
                      <a:pt x="134" y="206"/>
                    </a:cubicBezTo>
                    <a:cubicBezTo>
                      <a:pt x="130" y="206"/>
                      <a:pt x="128" y="206"/>
                      <a:pt x="126" y="207"/>
                    </a:cubicBezTo>
                    <a:cubicBezTo>
                      <a:pt x="121" y="210"/>
                      <a:pt x="108" y="216"/>
                      <a:pt x="97" y="216"/>
                    </a:cubicBezTo>
                    <a:close/>
                  </a:path>
                </a:pathLst>
              </a:custGeom>
              <a:gradFill>
                <a:gsLst>
                  <a:gs pos="100000">
                    <a:schemeClr val="accent3"/>
                  </a:gs>
                  <a:gs pos="0">
                    <a:schemeClr val="accent3">
                      <a:lumMod val="88000"/>
                      <a:lumOff val="12000"/>
                    </a:scheme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0" name="Freeform 396"/>
              <p:cNvSpPr>
                <a:spLocks/>
              </p:cNvSpPr>
              <p:nvPr/>
            </p:nvSpPr>
            <p:spPr bwMode="auto">
              <a:xfrm>
                <a:off x="1885" y="2652"/>
                <a:ext cx="2368" cy="19"/>
              </a:xfrm>
              <a:custGeom>
                <a:avLst/>
                <a:gdLst>
                  <a:gd name="T0" fmla="*/ 7 w 1000"/>
                  <a:gd name="T1" fmla="*/ 0 h 8"/>
                  <a:gd name="T2" fmla="*/ 994 w 1000"/>
                  <a:gd name="T3" fmla="*/ 2 h 8"/>
                  <a:gd name="T4" fmla="*/ 987 w 1000"/>
                  <a:gd name="T5" fmla="*/ 4 h 8"/>
                  <a:gd name="T6" fmla="*/ 6 w 1000"/>
                  <a:gd name="T7" fmla="*/ 3 h 8"/>
                  <a:gd name="T8" fmla="*/ 7 w 1000"/>
                  <a:gd name="T9" fmla="*/ 0 h 8"/>
                </a:gdLst>
                <a:ahLst/>
                <a:cxnLst>
                  <a:cxn ang="0">
                    <a:pos x="T0" y="T1"/>
                  </a:cxn>
                  <a:cxn ang="0">
                    <a:pos x="T2" y="T3"/>
                  </a:cxn>
                  <a:cxn ang="0">
                    <a:pos x="T4" y="T5"/>
                  </a:cxn>
                  <a:cxn ang="0">
                    <a:pos x="T6" y="T7"/>
                  </a:cxn>
                  <a:cxn ang="0">
                    <a:pos x="T8" y="T9"/>
                  </a:cxn>
                </a:cxnLst>
                <a:rect l="0" t="0" r="r" b="b"/>
                <a:pathLst>
                  <a:path w="1000" h="8">
                    <a:moveTo>
                      <a:pt x="7" y="0"/>
                    </a:moveTo>
                    <a:cubicBezTo>
                      <a:pt x="19" y="1"/>
                      <a:pt x="987" y="2"/>
                      <a:pt x="994" y="2"/>
                    </a:cubicBezTo>
                    <a:cubicBezTo>
                      <a:pt x="1000" y="2"/>
                      <a:pt x="994" y="4"/>
                      <a:pt x="987" y="4"/>
                    </a:cubicBezTo>
                    <a:cubicBezTo>
                      <a:pt x="770" y="6"/>
                      <a:pt x="183" y="8"/>
                      <a:pt x="6" y="3"/>
                    </a:cubicBezTo>
                    <a:cubicBezTo>
                      <a:pt x="3" y="1"/>
                      <a:pt x="0" y="1"/>
                      <a:pt x="7" y="0"/>
                    </a:cubicBezTo>
                    <a:close/>
                  </a:path>
                </a:pathLst>
              </a:custGeom>
              <a:solidFill>
                <a:srgbClr val="F37A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grpSp>
        <p:grpSp>
          <p:nvGrpSpPr>
            <p:cNvPr id="351" name="Blue book"/>
            <p:cNvGrpSpPr>
              <a:grpSpLocks noChangeAspect="1"/>
            </p:cNvGrpSpPr>
            <p:nvPr/>
          </p:nvGrpSpPr>
          <p:grpSpPr bwMode="auto">
            <a:xfrm>
              <a:off x="-127419" y="3513669"/>
              <a:ext cx="2190274" cy="1606786"/>
              <a:chOff x="1509" y="1161"/>
              <a:chExt cx="2744" cy="2013"/>
            </a:xfrm>
          </p:grpSpPr>
          <p:sp>
            <p:nvSpPr>
              <p:cNvPr id="352" name="AutoShape 371"/>
              <p:cNvSpPr>
                <a:spLocks noChangeAspect="1" noChangeArrowheads="1" noTextEdit="1"/>
              </p:cNvSpPr>
              <p:nvPr/>
            </p:nvSpPr>
            <p:spPr bwMode="auto">
              <a:xfrm>
                <a:off x="1509" y="1161"/>
                <a:ext cx="2742" cy="1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3" name="Freeform 373"/>
              <p:cNvSpPr>
                <a:spLocks/>
              </p:cNvSpPr>
              <p:nvPr/>
            </p:nvSpPr>
            <p:spPr bwMode="auto">
              <a:xfrm>
                <a:off x="1546" y="2831"/>
                <a:ext cx="2685" cy="343"/>
              </a:xfrm>
              <a:custGeom>
                <a:avLst/>
                <a:gdLst>
                  <a:gd name="T0" fmla="*/ 196 w 1134"/>
                  <a:gd name="T1" fmla="*/ 0 h 145"/>
                  <a:gd name="T2" fmla="*/ 4 w 1134"/>
                  <a:gd name="T3" fmla="*/ 16 h 145"/>
                  <a:gd name="T4" fmla="*/ 0 w 1134"/>
                  <a:gd name="T5" fmla="*/ 41 h 145"/>
                  <a:gd name="T6" fmla="*/ 0 w 1134"/>
                  <a:gd name="T7" fmla="*/ 52 h 145"/>
                  <a:gd name="T8" fmla="*/ 88 w 1134"/>
                  <a:gd name="T9" fmla="*/ 145 h 145"/>
                  <a:gd name="T10" fmla="*/ 94 w 1134"/>
                  <a:gd name="T11" fmla="*/ 145 h 145"/>
                  <a:gd name="T12" fmla="*/ 1134 w 1134"/>
                  <a:gd name="T13" fmla="*/ 145 h 145"/>
                  <a:gd name="T14" fmla="*/ 1133 w 1134"/>
                  <a:gd name="T15" fmla="*/ 142 h 145"/>
                  <a:gd name="T16" fmla="*/ 1134 w 1134"/>
                  <a:gd name="T17" fmla="*/ 142 h 145"/>
                  <a:gd name="T18" fmla="*/ 1063 w 1134"/>
                  <a:gd name="T19" fmla="*/ 1 h 145"/>
                  <a:gd name="T20" fmla="*/ 221 w 1134"/>
                  <a:gd name="T21" fmla="*/ 0 h 145"/>
                  <a:gd name="T22" fmla="*/ 196 w 1134"/>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145">
                    <a:moveTo>
                      <a:pt x="196" y="0"/>
                    </a:moveTo>
                    <a:cubicBezTo>
                      <a:pt x="141" y="0"/>
                      <a:pt x="9" y="1"/>
                      <a:pt x="4" y="16"/>
                    </a:cubicBezTo>
                    <a:cubicBezTo>
                      <a:pt x="1" y="23"/>
                      <a:pt x="0" y="32"/>
                      <a:pt x="0" y="41"/>
                    </a:cubicBezTo>
                    <a:cubicBezTo>
                      <a:pt x="0" y="52"/>
                      <a:pt x="0" y="52"/>
                      <a:pt x="0" y="52"/>
                    </a:cubicBezTo>
                    <a:cubicBezTo>
                      <a:pt x="0" y="98"/>
                      <a:pt x="52" y="144"/>
                      <a:pt x="88" y="145"/>
                    </a:cubicBezTo>
                    <a:cubicBezTo>
                      <a:pt x="90" y="145"/>
                      <a:pt x="92" y="145"/>
                      <a:pt x="94" y="145"/>
                    </a:cubicBezTo>
                    <a:cubicBezTo>
                      <a:pt x="105" y="145"/>
                      <a:pt x="1129" y="145"/>
                      <a:pt x="1134" y="145"/>
                    </a:cubicBezTo>
                    <a:cubicBezTo>
                      <a:pt x="1134" y="145"/>
                      <a:pt x="1134" y="144"/>
                      <a:pt x="1133" y="142"/>
                    </a:cubicBezTo>
                    <a:cubicBezTo>
                      <a:pt x="1133" y="142"/>
                      <a:pt x="1134" y="142"/>
                      <a:pt x="1134" y="142"/>
                    </a:cubicBezTo>
                    <a:cubicBezTo>
                      <a:pt x="1063" y="1"/>
                      <a:pt x="1063" y="1"/>
                      <a:pt x="1063" y="1"/>
                    </a:cubicBezTo>
                    <a:cubicBezTo>
                      <a:pt x="221" y="0"/>
                      <a:pt x="221" y="0"/>
                      <a:pt x="221" y="0"/>
                    </a:cubicBezTo>
                    <a:cubicBezTo>
                      <a:pt x="221" y="0"/>
                      <a:pt x="211" y="0"/>
                      <a:pt x="196" y="0"/>
                    </a:cubicBezTo>
                  </a:path>
                </a:pathLst>
              </a:custGeom>
              <a:solidFill>
                <a:schemeClr val="accent4">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4" name="Freeform 374"/>
              <p:cNvSpPr>
                <a:spLocks/>
              </p:cNvSpPr>
              <p:nvPr/>
            </p:nvSpPr>
            <p:spPr bwMode="auto">
              <a:xfrm>
                <a:off x="1722" y="2787"/>
                <a:ext cx="2527" cy="367"/>
              </a:xfrm>
              <a:custGeom>
                <a:avLst/>
                <a:gdLst>
                  <a:gd name="T0" fmla="*/ 71 w 1067"/>
                  <a:gd name="T1" fmla="*/ 7 h 155"/>
                  <a:gd name="T2" fmla="*/ 19 w 1067"/>
                  <a:gd name="T3" fmla="*/ 52 h 155"/>
                  <a:gd name="T4" fmla="*/ 1067 w 1067"/>
                  <a:gd name="T5" fmla="*/ 155 h 155"/>
                  <a:gd name="T6" fmla="*/ 995 w 1067"/>
                  <a:gd name="T7" fmla="*/ 1 h 155"/>
                  <a:gd name="T8" fmla="*/ 136 w 1067"/>
                  <a:gd name="T9" fmla="*/ 0 h 155"/>
                  <a:gd name="T10" fmla="*/ 71 w 1067"/>
                  <a:gd name="T11" fmla="*/ 7 h 155"/>
                </a:gdLst>
                <a:ahLst/>
                <a:cxnLst>
                  <a:cxn ang="0">
                    <a:pos x="T0" y="T1"/>
                  </a:cxn>
                  <a:cxn ang="0">
                    <a:pos x="T2" y="T3"/>
                  </a:cxn>
                  <a:cxn ang="0">
                    <a:pos x="T4" y="T5"/>
                  </a:cxn>
                  <a:cxn ang="0">
                    <a:pos x="T6" y="T7"/>
                  </a:cxn>
                  <a:cxn ang="0">
                    <a:pos x="T8" y="T9"/>
                  </a:cxn>
                  <a:cxn ang="0">
                    <a:pos x="T10" y="T11"/>
                  </a:cxn>
                </a:cxnLst>
                <a:rect l="0" t="0" r="r" b="b"/>
                <a:pathLst>
                  <a:path w="1067" h="155">
                    <a:moveTo>
                      <a:pt x="71" y="7"/>
                    </a:moveTo>
                    <a:cubicBezTo>
                      <a:pt x="51" y="15"/>
                      <a:pt x="31" y="32"/>
                      <a:pt x="19" y="52"/>
                    </a:cubicBezTo>
                    <a:cubicBezTo>
                      <a:pt x="0" y="87"/>
                      <a:pt x="1067" y="155"/>
                      <a:pt x="1067" y="155"/>
                    </a:cubicBezTo>
                    <a:cubicBezTo>
                      <a:pt x="995" y="1"/>
                      <a:pt x="995" y="1"/>
                      <a:pt x="995" y="1"/>
                    </a:cubicBezTo>
                    <a:cubicBezTo>
                      <a:pt x="136" y="0"/>
                      <a:pt x="136" y="0"/>
                      <a:pt x="136" y="0"/>
                    </a:cubicBezTo>
                    <a:cubicBezTo>
                      <a:pt x="136" y="0"/>
                      <a:pt x="92" y="0"/>
                      <a:pt x="71" y="7"/>
                    </a:cubicBezTo>
                    <a:close/>
                  </a:path>
                </a:pathLst>
              </a:custGeom>
              <a:solidFill>
                <a:schemeClr val="accent4">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5" name="Freeform 375"/>
              <p:cNvSpPr>
                <a:spLocks/>
              </p:cNvSpPr>
              <p:nvPr/>
            </p:nvSpPr>
            <p:spPr bwMode="auto">
              <a:xfrm>
                <a:off x="1561" y="2676"/>
                <a:ext cx="2640" cy="445"/>
              </a:xfrm>
              <a:custGeom>
                <a:avLst/>
                <a:gdLst>
                  <a:gd name="T0" fmla="*/ 1102 w 1115"/>
                  <a:gd name="T1" fmla="*/ 0 h 188"/>
                  <a:gd name="T2" fmla="*/ 1115 w 1115"/>
                  <a:gd name="T3" fmla="*/ 187 h 188"/>
                  <a:gd name="T4" fmla="*/ 146 w 1115"/>
                  <a:gd name="T5" fmla="*/ 186 h 188"/>
                  <a:gd name="T6" fmla="*/ 110 w 1115"/>
                  <a:gd name="T7" fmla="*/ 187 h 188"/>
                  <a:gd name="T8" fmla="*/ 72 w 1115"/>
                  <a:gd name="T9" fmla="*/ 185 h 188"/>
                  <a:gd name="T10" fmla="*/ 0 w 1115"/>
                  <a:gd name="T11" fmla="*/ 105 h 188"/>
                  <a:gd name="T12" fmla="*/ 68 w 1115"/>
                  <a:gd name="T13" fmla="*/ 7 h 188"/>
                  <a:gd name="T14" fmla="*/ 1102 w 1115"/>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88">
                    <a:moveTo>
                      <a:pt x="1102" y="0"/>
                    </a:moveTo>
                    <a:cubicBezTo>
                      <a:pt x="1102" y="0"/>
                      <a:pt x="1052" y="127"/>
                      <a:pt x="1115" y="187"/>
                    </a:cubicBezTo>
                    <a:cubicBezTo>
                      <a:pt x="1115" y="187"/>
                      <a:pt x="290" y="188"/>
                      <a:pt x="146" y="186"/>
                    </a:cubicBezTo>
                    <a:cubicBezTo>
                      <a:pt x="130" y="186"/>
                      <a:pt x="124" y="186"/>
                      <a:pt x="110" y="187"/>
                    </a:cubicBezTo>
                    <a:cubicBezTo>
                      <a:pt x="96" y="187"/>
                      <a:pt x="74" y="185"/>
                      <a:pt x="72" y="185"/>
                    </a:cubicBezTo>
                    <a:cubicBezTo>
                      <a:pt x="53" y="181"/>
                      <a:pt x="0" y="154"/>
                      <a:pt x="0" y="105"/>
                    </a:cubicBezTo>
                    <a:cubicBezTo>
                      <a:pt x="0" y="56"/>
                      <a:pt x="24" y="14"/>
                      <a:pt x="68" y="7"/>
                    </a:cubicBezTo>
                    <a:cubicBezTo>
                      <a:pt x="112" y="0"/>
                      <a:pt x="1102" y="0"/>
                      <a:pt x="1102" y="0"/>
                    </a:cubicBezTo>
                    <a:close/>
                  </a:path>
                </a:pathLst>
              </a:custGeom>
              <a:gradFill>
                <a:gsLst>
                  <a:gs pos="99000">
                    <a:schemeClr val="accent2">
                      <a:lumMod val="60000"/>
                      <a:lumOff val="40000"/>
                    </a:schemeClr>
                  </a:gs>
                  <a:gs pos="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6" name="Freeform 376"/>
              <p:cNvSpPr>
                <a:spLocks/>
              </p:cNvSpPr>
              <p:nvPr/>
            </p:nvSpPr>
            <p:spPr bwMode="auto">
              <a:xfrm>
                <a:off x="1544" y="2216"/>
                <a:ext cx="2702" cy="656"/>
              </a:xfrm>
              <a:custGeom>
                <a:avLst/>
                <a:gdLst>
                  <a:gd name="T0" fmla="*/ 1048 w 1141"/>
                  <a:gd name="T1" fmla="*/ 0 h 277"/>
                  <a:gd name="T2" fmla="*/ 199 w 1141"/>
                  <a:gd name="T3" fmla="*/ 0 h 277"/>
                  <a:gd name="T4" fmla="*/ 185 w 1141"/>
                  <a:gd name="T5" fmla="*/ 7 h 277"/>
                  <a:gd name="T6" fmla="*/ 176 w 1141"/>
                  <a:gd name="T7" fmla="*/ 9 h 277"/>
                  <a:gd name="T8" fmla="*/ 175 w 1141"/>
                  <a:gd name="T9" fmla="*/ 9 h 277"/>
                  <a:gd name="T10" fmla="*/ 175 w 1141"/>
                  <a:gd name="T11" fmla="*/ 9 h 277"/>
                  <a:gd name="T12" fmla="*/ 168 w 1141"/>
                  <a:gd name="T13" fmla="*/ 6 h 277"/>
                  <a:gd name="T14" fmla="*/ 149 w 1141"/>
                  <a:gd name="T15" fmla="*/ 0 h 277"/>
                  <a:gd name="T16" fmla="*/ 111 w 1141"/>
                  <a:gd name="T17" fmla="*/ 20 h 277"/>
                  <a:gd name="T18" fmla="*/ 101 w 1141"/>
                  <a:gd name="T19" fmla="*/ 32 h 277"/>
                  <a:gd name="T20" fmla="*/ 92 w 1141"/>
                  <a:gd name="T21" fmla="*/ 45 h 277"/>
                  <a:gd name="T22" fmla="*/ 32 w 1141"/>
                  <a:gd name="T23" fmla="*/ 181 h 277"/>
                  <a:gd name="T24" fmla="*/ 0 w 1141"/>
                  <a:gd name="T25" fmla="*/ 277 h 277"/>
                  <a:gd name="T26" fmla="*/ 93 w 1141"/>
                  <a:gd name="T27" fmla="*/ 197 h 277"/>
                  <a:gd name="T28" fmla="*/ 1141 w 1141"/>
                  <a:gd name="T29" fmla="*/ 186 h 277"/>
                  <a:gd name="T30" fmla="*/ 1048 w 1141"/>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1" h="277">
                    <a:moveTo>
                      <a:pt x="1048" y="0"/>
                    </a:moveTo>
                    <a:cubicBezTo>
                      <a:pt x="929" y="0"/>
                      <a:pt x="207" y="0"/>
                      <a:pt x="199" y="0"/>
                    </a:cubicBezTo>
                    <a:cubicBezTo>
                      <a:pt x="190" y="0"/>
                      <a:pt x="189" y="5"/>
                      <a:pt x="185" y="7"/>
                    </a:cubicBezTo>
                    <a:cubicBezTo>
                      <a:pt x="182" y="8"/>
                      <a:pt x="178" y="9"/>
                      <a:pt x="176" y="9"/>
                    </a:cubicBezTo>
                    <a:cubicBezTo>
                      <a:pt x="175" y="9"/>
                      <a:pt x="175" y="9"/>
                      <a:pt x="175" y="9"/>
                    </a:cubicBezTo>
                    <a:cubicBezTo>
                      <a:pt x="175" y="9"/>
                      <a:pt x="175" y="9"/>
                      <a:pt x="175" y="9"/>
                    </a:cubicBezTo>
                    <a:cubicBezTo>
                      <a:pt x="172" y="9"/>
                      <a:pt x="170" y="7"/>
                      <a:pt x="168" y="6"/>
                    </a:cubicBezTo>
                    <a:cubicBezTo>
                      <a:pt x="164" y="4"/>
                      <a:pt x="160" y="0"/>
                      <a:pt x="149" y="0"/>
                    </a:cubicBezTo>
                    <a:cubicBezTo>
                      <a:pt x="137" y="0"/>
                      <a:pt x="123" y="8"/>
                      <a:pt x="111" y="20"/>
                    </a:cubicBezTo>
                    <a:cubicBezTo>
                      <a:pt x="108" y="23"/>
                      <a:pt x="104" y="27"/>
                      <a:pt x="101" y="32"/>
                    </a:cubicBezTo>
                    <a:cubicBezTo>
                      <a:pt x="98" y="36"/>
                      <a:pt x="95" y="40"/>
                      <a:pt x="92" y="45"/>
                    </a:cubicBezTo>
                    <a:cubicBezTo>
                      <a:pt x="72" y="80"/>
                      <a:pt x="44" y="159"/>
                      <a:pt x="32" y="181"/>
                    </a:cubicBezTo>
                    <a:cubicBezTo>
                      <a:pt x="10" y="219"/>
                      <a:pt x="0" y="248"/>
                      <a:pt x="0" y="277"/>
                    </a:cubicBezTo>
                    <a:cubicBezTo>
                      <a:pt x="0" y="277"/>
                      <a:pt x="34" y="196"/>
                      <a:pt x="93" y="197"/>
                    </a:cubicBezTo>
                    <a:cubicBezTo>
                      <a:pt x="152" y="199"/>
                      <a:pt x="1141" y="186"/>
                      <a:pt x="1141" y="186"/>
                    </a:cubicBezTo>
                    <a:lnTo>
                      <a:pt x="1048" y="0"/>
                    </a:lnTo>
                    <a:close/>
                  </a:path>
                </a:pathLst>
              </a:custGeom>
              <a:gradFill flip="none" rotWithShape="1">
                <a:gsLst>
                  <a:gs pos="19000">
                    <a:schemeClr val="accent4"/>
                  </a:gs>
                  <a:gs pos="100000">
                    <a:schemeClr val="accent4">
                      <a:lumMod val="56000"/>
                    </a:schemeClr>
                  </a:gs>
                  <a:gs pos="0">
                    <a:schemeClr val="accent4">
                      <a:lumMod val="50000"/>
                    </a:schemeClr>
                  </a:gs>
                </a:gsLst>
                <a:lin ang="9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7" name="Freeform 377"/>
              <p:cNvSpPr>
                <a:spLocks/>
              </p:cNvSpPr>
              <p:nvPr/>
            </p:nvSpPr>
            <p:spPr bwMode="auto">
              <a:xfrm>
                <a:off x="1596" y="2825"/>
                <a:ext cx="2537" cy="7"/>
              </a:xfrm>
              <a:custGeom>
                <a:avLst/>
                <a:gdLst>
                  <a:gd name="T0" fmla="*/ 1071 w 1071"/>
                  <a:gd name="T1" fmla="*/ 3 h 3"/>
                  <a:gd name="T2" fmla="*/ 1071 w 1071"/>
                  <a:gd name="T3" fmla="*/ 0 h 3"/>
                  <a:gd name="T4" fmla="*/ 2 w 1071"/>
                  <a:gd name="T5" fmla="*/ 0 h 3"/>
                  <a:gd name="T6" fmla="*/ 0 w 1071"/>
                  <a:gd name="T7" fmla="*/ 3 h 3"/>
                  <a:gd name="T8" fmla="*/ 1071 w 1071"/>
                  <a:gd name="T9" fmla="*/ 3 h 3"/>
                </a:gdLst>
                <a:ahLst/>
                <a:cxnLst>
                  <a:cxn ang="0">
                    <a:pos x="T0" y="T1"/>
                  </a:cxn>
                  <a:cxn ang="0">
                    <a:pos x="T2" y="T3"/>
                  </a:cxn>
                  <a:cxn ang="0">
                    <a:pos x="T4" y="T5"/>
                  </a:cxn>
                  <a:cxn ang="0">
                    <a:pos x="T6" y="T7"/>
                  </a:cxn>
                  <a:cxn ang="0">
                    <a:pos x="T8" y="T9"/>
                  </a:cxn>
                </a:cxnLst>
                <a:rect l="0" t="0" r="r" b="b"/>
                <a:pathLst>
                  <a:path w="1071" h="3">
                    <a:moveTo>
                      <a:pt x="1071" y="3"/>
                    </a:moveTo>
                    <a:cubicBezTo>
                      <a:pt x="1071" y="1"/>
                      <a:pt x="1071" y="2"/>
                      <a:pt x="1071" y="0"/>
                    </a:cubicBezTo>
                    <a:cubicBezTo>
                      <a:pt x="2" y="0"/>
                      <a:pt x="2" y="0"/>
                      <a:pt x="2" y="0"/>
                    </a:cubicBezTo>
                    <a:cubicBezTo>
                      <a:pt x="1" y="2"/>
                      <a:pt x="1" y="1"/>
                      <a:pt x="0" y="3"/>
                    </a:cubicBezTo>
                    <a:lnTo>
                      <a:pt x="1071"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8" name="Freeform 378"/>
              <p:cNvSpPr>
                <a:spLocks/>
              </p:cNvSpPr>
              <p:nvPr/>
            </p:nvSpPr>
            <p:spPr bwMode="auto">
              <a:xfrm>
                <a:off x="1594" y="2773"/>
                <a:ext cx="2550" cy="12"/>
              </a:xfrm>
              <a:custGeom>
                <a:avLst/>
                <a:gdLst>
                  <a:gd name="T0" fmla="*/ 1075 w 1077"/>
                  <a:gd name="T1" fmla="*/ 5 h 5"/>
                  <a:gd name="T2" fmla="*/ 1077 w 1077"/>
                  <a:gd name="T3" fmla="*/ 1 h 5"/>
                  <a:gd name="T4" fmla="*/ 4 w 1077"/>
                  <a:gd name="T5" fmla="*/ 2 h 5"/>
                  <a:gd name="T6" fmla="*/ 3 w 1077"/>
                  <a:gd name="T7" fmla="*/ 0 h 5"/>
                  <a:gd name="T8" fmla="*/ 0 w 1077"/>
                  <a:gd name="T9" fmla="*/ 5 h 5"/>
                  <a:gd name="T10" fmla="*/ 1075 w 1077"/>
                  <a:gd name="T11" fmla="*/ 5 h 5"/>
                </a:gdLst>
                <a:ahLst/>
                <a:cxnLst>
                  <a:cxn ang="0">
                    <a:pos x="T0" y="T1"/>
                  </a:cxn>
                  <a:cxn ang="0">
                    <a:pos x="T2" y="T3"/>
                  </a:cxn>
                  <a:cxn ang="0">
                    <a:pos x="T4" y="T5"/>
                  </a:cxn>
                  <a:cxn ang="0">
                    <a:pos x="T6" y="T7"/>
                  </a:cxn>
                  <a:cxn ang="0">
                    <a:pos x="T8" y="T9"/>
                  </a:cxn>
                  <a:cxn ang="0">
                    <a:pos x="T10" y="T11"/>
                  </a:cxn>
                </a:cxnLst>
                <a:rect l="0" t="0" r="r" b="b"/>
                <a:pathLst>
                  <a:path w="1077" h="5">
                    <a:moveTo>
                      <a:pt x="1075" y="5"/>
                    </a:moveTo>
                    <a:cubicBezTo>
                      <a:pt x="1076" y="3"/>
                      <a:pt x="1076" y="3"/>
                      <a:pt x="1077" y="1"/>
                    </a:cubicBezTo>
                    <a:cubicBezTo>
                      <a:pt x="4" y="2"/>
                      <a:pt x="4" y="2"/>
                      <a:pt x="4" y="2"/>
                    </a:cubicBezTo>
                    <a:cubicBezTo>
                      <a:pt x="3" y="2"/>
                      <a:pt x="3" y="0"/>
                      <a:pt x="3" y="0"/>
                    </a:cubicBezTo>
                    <a:cubicBezTo>
                      <a:pt x="2" y="2"/>
                      <a:pt x="1" y="4"/>
                      <a:pt x="0" y="5"/>
                    </a:cubicBezTo>
                    <a:lnTo>
                      <a:pt x="1075" y="5"/>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59" name="Freeform 379"/>
              <p:cNvSpPr>
                <a:spLocks/>
              </p:cNvSpPr>
              <p:nvPr/>
            </p:nvSpPr>
            <p:spPr bwMode="auto">
              <a:xfrm>
                <a:off x="1563" y="2875"/>
                <a:ext cx="2565" cy="7"/>
              </a:xfrm>
              <a:custGeom>
                <a:avLst/>
                <a:gdLst>
                  <a:gd name="T0" fmla="*/ 1083 w 1083"/>
                  <a:gd name="T1" fmla="*/ 3 h 3"/>
                  <a:gd name="T2" fmla="*/ 1083 w 1083"/>
                  <a:gd name="T3" fmla="*/ 0 h 3"/>
                  <a:gd name="T4" fmla="*/ 2 w 1083"/>
                  <a:gd name="T5" fmla="*/ 0 h 3"/>
                  <a:gd name="T6" fmla="*/ 0 w 1083"/>
                  <a:gd name="T7" fmla="*/ 3 h 3"/>
                  <a:gd name="T8" fmla="*/ 1083 w 1083"/>
                  <a:gd name="T9" fmla="*/ 3 h 3"/>
                </a:gdLst>
                <a:ahLst/>
                <a:cxnLst>
                  <a:cxn ang="0">
                    <a:pos x="T0" y="T1"/>
                  </a:cxn>
                  <a:cxn ang="0">
                    <a:pos x="T2" y="T3"/>
                  </a:cxn>
                  <a:cxn ang="0">
                    <a:pos x="T4" y="T5"/>
                  </a:cxn>
                  <a:cxn ang="0">
                    <a:pos x="T6" y="T7"/>
                  </a:cxn>
                  <a:cxn ang="0">
                    <a:pos x="T8" y="T9"/>
                  </a:cxn>
                </a:cxnLst>
                <a:rect l="0" t="0" r="r" b="b"/>
                <a:pathLst>
                  <a:path w="1083" h="3">
                    <a:moveTo>
                      <a:pt x="1083" y="3"/>
                    </a:moveTo>
                    <a:cubicBezTo>
                      <a:pt x="1083" y="1"/>
                      <a:pt x="1083" y="2"/>
                      <a:pt x="1083" y="0"/>
                    </a:cubicBezTo>
                    <a:cubicBezTo>
                      <a:pt x="2" y="0"/>
                      <a:pt x="2" y="0"/>
                      <a:pt x="2" y="0"/>
                    </a:cubicBezTo>
                    <a:cubicBezTo>
                      <a:pt x="1" y="2"/>
                      <a:pt x="1" y="1"/>
                      <a:pt x="0" y="3"/>
                    </a:cubicBezTo>
                    <a:lnTo>
                      <a:pt x="1083"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0" name="Freeform 380"/>
              <p:cNvSpPr>
                <a:spLocks/>
              </p:cNvSpPr>
              <p:nvPr/>
            </p:nvSpPr>
            <p:spPr bwMode="auto">
              <a:xfrm>
                <a:off x="1641" y="3064"/>
                <a:ext cx="2522" cy="10"/>
              </a:xfrm>
              <a:custGeom>
                <a:avLst/>
                <a:gdLst>
                  <a:gd name="T0" fmla="*/ 1065 w 1065"/>
                  <a:gd name="T1" fmla="*/ 4 h 4"/>
                  <a:gd name="T2" fmla="*/ 1062 w 1065"/>
                  <a:gd name="T3" fmla="*/ 0 h 4"/>
                  <a:gd name="T4" fmla="*/ 0 w 1065"/>
                  <a:gd name="T5" fmla="*/ 1 h 4"/>
                  <a:gd name="T6" fmla="*/ 3 w 1065"/>
                  <a:gd name="T7" fmla="*/ 4 h 4"/>
                  <a:gd name="T8" fmla="*/ 1065 w 1065"/>
                  <a:gd name="T9" fmla="*/ 4 h 4"/>
                </a:gdLst>
                <a:ahLst/>
                <a:cxnLst>
                  <a:cxn ang="0">
                    <a:pos x="T0" y="T1"/>
                  </a:cxn>
                  <a:cxn ang="0">
                    <a:pos x="T2" y="T3"/>
                  </a:cxn>
                  <a:cxn ang="0">
                    <a:pos x="T4" y="T5"/>
                  </a:cxn>
                  <a:cxn ang="0">
                    <a:pos x="T6" y="T7"/>
                  </a:cxn>
                  <a:cxn ang="0">
                    <a:pos x="T8" y="T9"/>
                  </a:cxn>
                </a:cxnLst>
                <a:rect l="0" t="0" r="r" b="b"/>
                <a:pathLst>
                  <a:path w="1065" h="4">
                    <a:moveTo>
                      <a:pt x="1065" y="4"/>
                    </a:moveTo>
                    <a:cubicBezTo>
                      <a:pt x="1064" y="2"/>
                      <a:pt x="1063" y="2"/>
                      <a:pt x="1062" y="0"/>
                    </a:cubicBezTo>
                    <a:cubicBezTo>
                      <a:pt x="0" y="1"/>
                      <a:pt x="0" y="1"/>
                      <a:pt x="0" y="1"/>
                    </a:cubicBezTo>
                    <a:cubicBezTo>
                      <a:pt x="2" y="3"/>
                      <a:pt x="0" y="2"/>
                      <a:pt x="3" y="4"/>
                    </a:cubicBezTo>
                    <a:lnTo>
                      <a:pt x="1065"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1" name="Freeform 381"/>
              <p:cNvSpPr>
                <a:spLocks/>
              </p:cNvSpPr>
              <p:nvPr/>
            </p:nvSpPr>
            <p:spPr bwMode="auto">
              <a:xfrm>
                <a:off x="1589" y="2969"/>
                <a:ext cx="2539" cy="10"/>
              </a:xfrm>
              <a:custGeom>
                <a:avLst/>
                <a:gdLst>
                  <a:gd name="T0" fmla="*/ 2 w 1072"/>
                  <a:gd name="T1" fmla="*/ 4 h 4"/>
                  <a:gd name="T2" fmla="*/ 1072 w 1072"/>
                  <a:gd name="T3" fmla="*/ 4 h 4"/>
                  <a:gd name="T4" fmla="*/ 1072 w 1072"/>
                  <a:gd name="T5" fmla="*/ 0 h 4"/>
                  <a:gd name="T6" fmla="*/ 0 w 1072"/>
                  <a:gd name="T7" fmla="*/ 0 h 4"/>
                  <a:gd name="T8" fmla="*/ 2 w 1072"/>
                  <a:gd name="T9" fmla="*/ 4 h 4"/>
                </a:gdLst>
                <a:ahLst/>
                <a:cxnLst>
                  <a:cxn ang="0">
                    <a:pos x="T0" y="T1"/>
                  </a:cxn>
                  <a:cxn ang="0">
                    <a:pos x="T2" y="T3"/>
                  </a:cxn>
                  <a:cxn ang="0">
                    <a:pos x="T4" y="T5"/>
                  </a:cxn>
                  <a:cxn ang="0">
                    <a:pos x="T6" y="T7"/>
                  </a:cxn>
                  <a:cxn ang="0">
                    <a:pos x="T8" y="T9"/>
                  </a:cxn>
                </a:cxnLst>
                <a:rect l="0" t="0" r="r" b="b"/>
                <a:pathLst>
                  <a:path w="1072" h="4">
                    <a:moveTo>
                      <a:pt x="2" y="4"/>
                    </a:moveTo>
                    <a:cubicBezTo>
                      <a:pt x="1072" y="4"/>
                      <a:pt x="1072" y="4"/>
                      <a:pt x="1072" y="4"/>
                    </a:cubicBezTo>
                    <a:cubicBezTo>
                      <a:pt x="1072" y="1"/>
                      <a:pt x="1072" y="2"/>
                      <a:pt x="1072" y="0"/>
                    </a:cubicBezTo>
                    <a:cubicBezTo>
                      <a:pt x="0" y="0"/>
                      <a:pt x="0" y="0"/>
                      <a:pt x="0" y="0"/>
                    </a:cubicBezTo>
                    <a:cubicBezTo>
                      <a:pt x="1" y="2"/>
                      <a:pt x="1" y="1"/>
                      <a:pt x="2" y="4"/>
                    </a:cubicBez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2" name="Freeform 382"/>
              <p:cNvSpPr>
                <a:spLocks/>
              </p:cNvSpPr>
              <p:nvPr/>
            </p:nvSpPr>
            <p:spPr bwMode="auto">
              <a:xfrm>
                <a:off x="1587" y="2920"/>
                <a:ext cx="2538" cy="9"/>
              </a:xfrm>
              <a:custGeom>
                <a:avLst/>
                <a:gdLst>
                  <a:gd name="T0" fmla="*/ 1072 w 1072"/>
                  <a:gd name="T1" fmla="*/ 4 h 4"/>
                  <a:gd name="T2" fmla="*/ 1072 w 1072"/>
                  <a:gd name="T3" fmla="*/ 0 h 4"/>
                  <a:gd name="T4" fmla="*/ 0 w 1072"/>
                  <a:gd name="T5" fmla="*/ 1 h 4"/>
                  <a:gd name="T6" fmla="*/ 0 w 1072"/>
                  <a:gd name="T7" fmla="*/ 4 h 4"/>
                  <a:gd name="T8" fmla="*/ 1072 w 1072"/>
                  <a:gd name="T9" fmla="*/ 4 h 4"/>
                </a:gdLst>
                <a:ahLst/>
                <a:cxnLst>
                  <a:cxn ang="0">
                    <a:pos x="T0" y="T1"/>
                  </a:cxn>
                  <a:cxn ang="0">
                    <a:pos x="T2" y="T3"/>
                  </a:cxn>
                  <a:cxn ang="0">
                    <a:pos x="T4" y="T5"/>
                  </a:cxn>
                  <a:cxn ang="0">
                    <a:pos x="T6" y="T7"/>
                  </a:cxn>
                  <a:cxn ang="0">
                    <a:pos x="T8" y="T9"/>
                  </a:cxn>
                </a:cxnLst>
                <a:rect l="0" t="0" r="r" b="b"/>
                <a:pathLst>
                  <a:path w="1072" h="4">
                    <a:moveTo>
                      <a:pt x="1072" y="4"/>
                    </a:moveTo>
                    <a:cubicBezTo>
                      <a:pt x="1072" y="3"/>
                      <a:pt x="1072" y="1"/>
                      <a:pt x="1072" y="0"/>
                    </a:cubicBezTo>
                    <a:cubicBezTo>
                      <a:pt x="0" y="1"/>
                      <a:pt x="0" y="1"/>
                      <a:pt x="0" y="1"/>
                    </a:cubicBezTo>
                    <a:cubicBezTo>
                      <a:pt x="0" y="3"/>
                      <a:pt x="0" y="4"/>
                      <a:pt x="0" y="4"/>
                    </a:cubicBezTo>
                    <a:lnTo>
                      <a:pt x="1072"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3" name="Freeform 383"/>
              <p:cNvSpPr>
                <a:spLocks/>
              </p:cNvSpPr>
              <p:nvPr/>
            </p:nvSpPr>
            <p:spPr bwMode="auto">
              <a:xfrm>
                <a:off x="1613" y="3017"/>
                <a:ext cx="2524" cy="7"/>
              </a:xfrm>
              <a:custGeom>
                <a:avLst/>
                <a:gdLst>
                  <a:gd name="T0" fmla="*/ 1066 w 1066"/>
                  <a:gd name="T1" fmla="*/ 3 h 3"/>
                  <a:gd name="T2" fmla="*/ 1064 w 1066"/>
                  <a:gd name="T3" fmla="*/ 0 h 3"/>
                  <a:gd name="T4" fmla="*/ 0 w 1066"/>
                  <a:gd name="T5" fmla="*/ 0 h 3"/>
                  <a:gd name="T6" fmla="*/ 2 w 1066"/>
                  <a:gd name="T7" fmla="*/ 3 h 3"/>
                  <a:gd name="T8" fmla="*/ 1066 w 1066"/>
                  <a:gd name="T9" fmla="*/ 3 h 3"/>
                </a:gdLst>
                <a:ahLst/>
                <a:cxnLst>
                  <a:cxn ang="0">
                    <a:pos x="T0" y="T1"/>
                  </a:cxn>
                  <a:cxn ang="0">
                    <a:pos x="T2" y="T3"/>
                  </a:cxn>
                  <a:cxn ang="0">
                    <a:pos x="T4" y="T5"/>
                  </a:cxn>
                  <a:cxn ang="0">
                    <a:pos x="T6" y="T7"/>
                  </a:cxn>
                  <a:cxn ang="0">
                    <a:pos x="T8" y="T9"/>
                  </a:cxn>
                </a:cxnLst>
                <a:rect l="0" t="0" r="r" b="b"/>
                <a:pathLst>
                  <a:path w="1066" h="3">
                    <a:moveTo>
                      <a:pt x="1066" y="3"/>
                    </a:moveTo>
                    <a:cubicBezTo>
                      <a:pt x="1065" y="1"/>
                      <a:pt x="1065" y="2"/>
                      <a:pt x="1064" y="0"/>
                    </a:cubicBezTo>
                    <a:cubicBezTo>
                      <a:pt x="0" y="0"/>
                      <a:pt x="0" y="0"/>
                      <a:pt x="0" y="0"/>
                    </a:cubicBezTo>
                    <a:cubicBezTo>
                      <a:pt x="1" y="2"/>
                      <a:pt x="0" y="1"/>
                      <a:pt x="2" y="3"/>
                    </a:cubicBezTo>
                    <a:lnTo>
                      <a:pt x="1066"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4" name="Freeform 384"/>
              <p:cNvSpPr>
                <a:spLocks/>
              </p:cNvSpPr>
              <p:nvPr/>
            </p:nvSpPr>
            <p:spPr bwMode="auto">
              <a:xfrm>
                <a:off x="1760" y="2225"/>
                <a:ext cx="180" cy="448"/>
              </a:xfrm>
              <a:custGeom>
                <a:avLst/>
                <a:gdLst>
                  <a:gd name="T0" fmla="*/ 170 w 180"/>
                  <a:gd name="T1" fmla="*/ 0 h 448"/>
                  <a:gd name="T2" fmla="*/ 0 w 180"/>
                  <a:gd name="T3" fmla="*/ 429 h 448"/>
                  <a:gd name="T4" fmla="*/ 31 w 180"/>
                  <a:gd name="T5" fmla="*/ 448 h 448"/>
                  <a:gd name="T6" fmla="*/ 180 w 180"/>
                  <a:gd name="T7" fmla="*/ 5 h 448"/>
                  <a:gd name="T8" fmla="*/ 170 w 180"/>
                  <a:gd name="T9" fmla="*/ 0 h 448"/>
                </a:gdLst>
                <a:ahLst/>
                <a:cxnLst>
                  <a:cxn ang="0">
                    <a:pos x="T0" y="T1"/>
                  </a:cxn>
                  <a:cxn ang="0">
                    <a:pos x="T2" y="T3"/>
                  </a:cxn>
                  <a:cxn ang="0">
                    <a:pos x="T4" y="T5"/>
                  </a:cxn>
                  <a:cxn ang="0">
                    <a:pos x="T6" y="T7"/>
                  </a:cxn>
                  <a:cxn ang="0">
                    <a:pos x="T8" y="T9"/>
                  </a:cxn>
                </a:cxnLst>
                <a:rect l="0" t="0" r="r" b="b"/>
                <a:pathLst>
                  <a:path w="180" h="448">
                    <a:moveTo>
                      <a:pt x="170" y="0"/>
                    </a:moveTo>
                    <a:lnTo>
                      <a:pt x="0" y="429"/>
                    </a:lnTo>
                    <a:lnTo>
                      <a:pt x="31" y="448"/>
                    </a:lnTo>
                    <a:lnTo>
                      <a:pt x="180" y="5"/>
                    </a:lnTo>
                    <a:lnTo>
                      <a:pt x="17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5" name="Freeform 385"/>
              <p:cNvSpPr>
                <a:spLocks/>
              </p:cNvSpPr>
              <p:nvPr/>
            </p:nvSpPr>
            <p:spPr bwMode="auto">
              <a:xfrm>
                <a:off x="1701" y="2216"/>
                <a:ext cx="206" cy="443"/>
              </a:xfrm>
              <a:custGeom>
                <a:avLst/>
                <a:gdLst>
                  <a:gd name="T0" fmla="*/ 196 w 206"/>
                  <a:gd name="T1" fmla="*/ 0 h 443"/>
                  <a:gd name="T2" fmla="*/ 0 w 206"/>
                  <a:gd name="T3" fmla="*/ 443 h 443"/>
                  <a:gd name="T4" fmla="*/ 33 w 206"/>
                  <a:gd name="T5" fmla="*/ 441 h 443"/>
                  <a:gd name="T6" fmla="*/ 206 w 206"/>
                  <a:gd name="T7" fmla="*/ 2 h 443"/>
                  <a:gd name="T8" fmla="*/ 196 w 206"/>
                  <a:gd name="T9" fmla="*/ 0 h 443"/>
                </a:gdLst>
                <a:ahLst/>
                <a:cxnLst>
                  <a:cxn ang="0">
                    <a:pos x="T0" y="T1"/>
                  </a:cxn>
                  <a:cxn ang="0">
                    <a:pos x="T2" y="T3"/>
                  </a:cxn>
                  <a:cxn ang="0">
                    <a:pos x="T4" y="T5"/>
                  </a:cxn>
                  <a:cxn ang="0">
                    <a:pos x="T6" y="T7"/>
                  </a:cxn>
                  <a:cxn ang="0">
                    <a:pos x="T8" y="T9"/>
                  </a:cxn>
                </a:cxnLst>
                <a:rect l="0" t="0" r="r" b="b"/>
                <a:pathLst>
                  <a:path w="206" h="443">
                    <a:moveTo>
                      <a:pt x="196" y="0"/>
                    </a:moveTo>
                    <a:lnTo>
                      <a:pt x="0" y="443"/>
                    </a:lnTo>
                    <a:lnTo>
                      <a:pt x="33" y="441"/>
                    </a:lnTo>
                    <a:lnTo>
                      <a:pt x="206" y="2"/>
                    </a:lnTo>
                    <a:lnTo>
                      <a:pt x="196"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6" name="Freeform 386"/>
              <p:cNvSpPr>
                <a:spLocks/>
              </p:cNvSpPr>
              <p:nvPr/>
            </p:nvSpPr>
            <p:spPr bwMode="auto">
              <a:xfrm>
                <a:off x="1859" y="2232"/>
                <a:ext cx="123" cy="439"/>
              </a:xfrm>
              <a:custGeom>
                <a:avLst/>
                <a:gdLst>
                  <a:gd name="T0" fmla="*/ 109 w 123"/>
                  <a:gd name="T1" fmla="*/ 5 h 439"/>
                  <a:gd name="T2" fmla="*/ 0 w 123"/>
                  <a:gd name="T3" fmla="*/ 439 h 439"/>
                  <a:gd name="T4" fmla="*/ 33 w 123"/>
                  <a:gd name="T5" fmla="*/ 429 h 439"/>
                  <a:gd name="T6" fmla="*/ 123 w 123"/>
                  <a:gd name="T7" fmla="*/ 0 h 439"/>
                  <a:gd name="T8" fmla="*/ 109 w 123"/>
                  <a:gd name="T9" fmla="*/ 5 h 439"/>
                </a:gdLst>
                <a:ahLst/>
                <a:cxnLst>
                  <a:cxn ang="0">
                    <a:pos x="T0" y="T1"/>
                  </a:cxn>
                  <a:cxn ang="0">
                    <a:pos x="T2" y="T3"/>
                  </a:cxn>
                  <a:cxn ang="0">
                    <a:pos x="T4" y="T5"/>
                  </a:cxn>
                  <a:cxn ang="0">
                    <a:pos x="T6" y="T7"/>
                  </a:cxn>
                  <a:cxn ang="0">
                    <a:pos x="T8" y="T9"/>
                  </a:cxn>
                </a:cxnLst>
                <a:rect l="0" t="0" r="r" b="b"/>
                <a:pathLst>
                  <a:path w="123" h="439">
                    <a:moveTo>
                      <a:pt x="109" y="5"/>
                    </a:moveTo>
                    <a:lnTo>
                      <a:pt x="0" y="439"/>
                    </a:lnTo>
                    <a:lnTo>
                      <a:pt x="33" y="429"/>
                    </a:lnTo>
                    <a:lnTo>
                      <a:pt x="123" y="0"/>
                    </a:lnTo>
                    <a:lnTo>
                      <a:pt x="109" y="5"/>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7" name="Freeform 387"/>
              <p:cNvSpPr>
                <a:spLocks/>
              </p:cNvSpPr>
              <p:nvPr/>
            </p:nvSpPr>
            <p:spPr bwMode="auto">
              <a:xfrm>
                <a:off x="1559" y="2676"/>
                <a:ext cx="2611" cy="391"/>
              </a:xfrm>
              <a:custGeom>
                <a:avLst/>
                <a:gdLst>
                  <a:gd name="T0" fmla="*/ 101 w 1103"/>
                  <a:gd name="T1" fmla="*/ 35 h 165"/>
                  <a:gd name="T2" fmla="*/ 1093 w 1103"/>
                  <a:gd name="T3" fmla="*/ 32 h 165"/>
                  <a:gd name="T4" fmla="*/ 1103 w 1103"/>
                  <a:gd name="T5" fmla="*/ 0 h 165"/>
                  <a:gd name="T6" fmla="*/ 69 w 1103"/>
                  <a:gd name="T7" fmla="*/ 7 h 165"/>
                  <a:gd name="T8" fmla="*/ 1 w 1103"/>
                  <a:gd name="T9" fmla="*/ 105 h 165"/>
                  <a:gd name="T10" fmla="*/ 27 w 1103"/>
                  <a:gd name="T11" fmla="*/ 160 h 165"/>
                  <a:gd name="T12" fmla="*/ 39 w 1103"/>
                  <a:gd name="T13" fmla="*/ 165 h 165"/>
                  <a:gd name="T14" fmla="*/ 101 w 1103"/>
                  <a:gd name="T15" fmla="*/ 3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3" h="165">
                    <a:moveTo>
                      <a:pt x="101" y="35"/>
                    </a:moveTo>
                    <a:cubicBezTo>
                      <a:pt x="194" y="25"/>
                      <a:pt x="976" y="32"/>
                      <a:pt x="1093" y="32"/>
                    </a:cubicBezTo>
                    <a:cubicBezTo>
                      <a:pt x="1098" y="13"/>
                      <a:pt x="1103" y="0"/>
                      <a:pt x="1103" y="0"/>
                    </a:cubicBezTo>
                    <a:cubicBezTo>
                      <a:pt x="1103" y="0"/>
                      <a:pt x="113" y="0"/>
                      <a:pt x="69" y="7"/>
                    </a:cubicBezTo>
                    <a:cubicBezTo>
                      <a:pt x="25" y="14"/>
                      <a:pt x="1" y="56"/>
                      <a:pt x="1" y="105"/>
                    </a:cubicBezTo>
                    <a:cubicBezTo>
                      <a:pt x="1" y="128"/>
                      <a:pt x="13" y="147"/>
                      <a:pt x="27" y="160"/>
                    </a:cubicBezTo>
                    <a:cubicBezTo>
                      <a:pt x="31" y="162"/>
                      <a:pt x="35" y="163"/>
                      <a:pt x="39" y="165"/>
                    </a:cubicBezTo>
                    <a:cubicBezTo>
                      <a:pt x="39" y="165"/>
                      <a:pt x="0" y="46"/>
                      <a:pt x="101" y="3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8" name="Freeform 388"/>
              <p:cNvSpPr>
                <a:spLocks/>
              </p:cNvSpPr>
              <p:nvPr/>
            </p:nvSpPr>
            <p:spPr bwMode="auto">
              <a:xfrm>
                <a:off x="1599" y="2825"/>
                <a:ext cx="69" cy="7"/>
              </a:xfrm>
              <a:custGeom>
                <a:avLst/>
                <a:gdLst>
                  <a:gd name="T0" fmla="*/ 27 w 29"/>
                  <a:gd name="T1" fmla="*/ 3 h 3"/>
                  <a:gd name="T2" fmla="*/ 29 w 29"/>
                  <a:gd name="T3" fmla="*/ 0 h 3"/>
                  <a:gd name="T4" fmla="*/ 1 w 29"/>
                  <a:gd name="T5" fmla="*/ 0 h 3"/>
                  <a:gd name="T6" fmla="*/ 0 w 29"/>
                  <a:gd name="T7" fmla="*/ 3 h 3"/>
                  <a:gd name="T8" fmla="*/ 27 w 29"/>
                  <a:gd name="T9" fmla="*/ 3 h 3"/>
                </a:gdLst>
                <a:ahLst/>
                <a:cxnLst>
                  <a:cxn ang="0">
                    <a:pos x="T0" y="T1"/>
                  </a:cxn>
                  <a:cxn ang="0">
                    <a:pos x="T2" y="T3"/>
                  </a:cxn>
                  <a:cxn ang="0">
                    <a:pos x="T4" y="T5"/>
                  </a:cxn>
                  <a:cxn ang="0">
                    <a:pos x="T6" y="T7"/>
                  </a:cxn>
                  <a:cxn ang="0">
                    <a:pos x="T8" y="T9"/>
                  </a:cxn>
                </a:cxnLst>
                <a:rect l="0" t="0" r="r" b="b"/>
                <a:pathLst>
                  <a:path w="29" h="3">
                    <a:moveTo>
                      <a:pt x="27" y="3"/>
                    </a:moveTo>
                    <a:cubicBezTo>
                      <a:pt x="29" y="1"/>
                      <a:pt x="27" y="2"/>
                      <a:pt x="29" y="0"/>
                    </a:cubicBezTo>
                    <a:cubicBezTo>
                      <a:pt x="1" y="0"/>
                      <a:pt x="1" y="0"/>
                      <a:pt x="1" y="0"/>
                    </a:cubicBezTo>
                    <a:cubicBezTo>
                      <a:pt x="0" y="2"/>
                      <a:pt x="0" y="1"/>
                      <a:pt x="0" y="3"/>
                    </a:cubicBezTo>
                    <a:lnTo>
                      <a:pt x="27"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69" name="Freeform 389"/>
              <p:cNvSpPr>
                <a:spLocks/>
              </p:cNvSpPr>
              <p:nvPr/>
            </p:nvSpPr>
            <p:spPr bwMode="auto">
              <a:xfrm>
                <a:off x="1623" y="2777"/>
                <a:ext cx="101" cy="8"/>
              </a:xfrm>
              <a:custGeom>
                <a:avLst/>
                <a:gdLst>
                  <a:gd name="T0" fmla="*/ 37 w 43"/>
                  <a:gd name="T1" fmla="*/ 3 h 3"/>
                  <a:gd name="T2" fmla="*/ 43 w 43"/>
                  <a:gd name="T3" fmla="*/ 0 h 3"/>
                  <a:gd name="T4" fmla="*/ 4 w 43"/>
                  <a:gd name="T5" fmla="*/ 0 h 3"/>
                  <a:gd name="T6" fmla="*/ 0 w 43"/>
                  <a:gd name="T7" fmla="*/ 3 h 3"/>
                  <a:gd name="T8" fmla="*/ 37 w 43"/>
                  <a:gd name="T9" fmla="*/ 3 h 3"/>
                </a:gdLst>
                <a:ahLst/>
                <a:cxnLst>
                  <a:cxn ang="0">
                    <a:pos x="T0" y="T1"/>
                  </a:cxn>
                  <a:cxn ang="0">
                    <a:pos x="T2" y="T3"/>
                  </a:cxn>
                  <a:cxn ang="0">
                    <a:pos x="T4" y="T5"/>
                  </a:cxn>
                  <a:cxn ang="0">
                    <a:pos x="T6" y="T7"/>
                  </a:cxn>
                  <a:cxn ang="0">
                    <a:pos x="T8" y="T9"/>
                  </a:cxn>
                </a:cxnLst>
                <a:rect l="0" t="0" r="r" b="b"/>
                <a:pathLst>
                  <a:path w="43" h="3">
                    <a:moveTo>
                      <a:pt x="37" y="3"/>
                    </a:moveTo>
                    <a:cubicBezTo>
                      <a:pt x="40" y="3"/>
                      <a:pt x="39" y="3"/>
                      <a:pt x="43" y="0"/>
                    </a:cubicBezTo>
                    <a:cubicBezTo>
                      <a:pt x="4" y="0"/>
                      <a:pt x="4" y="0"/>
                      <a:pt x="4" y="0"/>
                    </a:cubicBezTo>
                    <a:cubicBezTo>
                      <a:pt x="3" y="0"/>
                      <a:pt x="1" y="2"/>
                      <a:pt x="0" y="3"/>
                    </a:cubicBezTo>
                    <a:lnTo>
                      <a:pt x="37"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70" name="Freeform 390"/>
              <p:cNvSpPr>
                <a:spLocks/>
              </p:cNvSpPr>
              <p:nvPr/>
            </p:nvSpPr>
            <p:spPr bwMode="auto">
              <a:xfrm>
                <a:off x="1592" y="2969"/>
                <a:ext cx="42" cy="10"/>
              </a:xfrm>
              <a:custGeom>
                <a:avLst/>
                <a:gdLst>
                  <a:gd name="T0" fmla="*/ 2 w 18"/>
                  <a:gd name="T1" fmla="*/ 4 h 4"/>
                  <a:gd name="T2" fmla="*/ 18 w 18"/>
                  <a:gd name="T3" fmla="*/ 4 h 4"/>
                  <a:gd name="T4" fmla="*/ 18 w 18"/>
                  <a:gd name="T5" fmla="*/ 0 h 4"/>
                  <a:gd name="T6" fmla="*/ 0 w 18"/>
                  <a:gd name="T7" fmla="*/ 0 h 4"/>
                  <a:gd name="T8" fmla="*/ 2 w 18"/>
                  <a:gd name="T9" fmla="*/ 4 h 4"/>
                </a:gdLst>
                <a:ahLst/>
                <a:cxnLst>
                  <a:cxn ang="0">
                    <a:pos x="T0" y="T1"/>
                  </a:cxn>
                  <a:cxn ang="0">
                    <a:pos x="T2" y="T3"/>
                  </a:cxn>
                  <a:cxn ang="0">
                    <a:pos x="T4" y="T5"/>
                  </a:cxn>
                  <a:cxn ang="0">
                    <a:pos x="T6" y="T7"/>
                  </a:cxn>
                  <a:cxn ang="0">
                    <a:pos x="T8" y="T9"/>
                  </a:cxn>
                </a:cxnLst>
                <a:rect l="0" t="0" r="r" b="b"/>
                <a:pathLst>
                  <a:path w="18" h="4">
                    <a:moveTo>
                      <a:pt x="2" y="4"/>
                    </a:moveTo>
                    <a:cubicBezTo>
                      <a:pt x="18" y="4"/>
                      <a:pt x="18" y="4"/>
                      <a:pt x="18" y="4"/>
                    </a:cubicBezTo>
                    <a:cubicBezTo>
                      <a:pt x="18" y="1"/>
                      <a:pt x="18" y="2"/>
                      <a:pt x="18" y="0"/>
                    </a:cubicBezTo>
                    <a:cubicBezTo>
                      <a:pt x="0" y="0"/>
                      <a:pt x="0" y="0"/>
                      <a:pt x="0" y="0"/>
                    </a:cubicBezTo>
                    <a:cubicBezTo>
                      <a:pt x="0" y="2"/>
                      <a:pt x="1" y="1"/>
                      <a:pt x="2" y="4"/>
                    </a:cubicBez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71" name="Freeform 391"/>
              <p:cNvSpPr>
                <a:spLocks/>
              </p:cNvSpPr>
              <p:nvPr/>
            </p:nvSpPr>
            <p:spPr bwMode="auto">
              <a:xfrm>
                <a:off x="1608" y="3017"/>
                <a:ext cx="33" cy="9"/>
              </a:xfrm>
              <a:custGeom>
                <a:avLst/>
                <a:gdLst>
                  <a:gd name="T0" fmla="*/ 14 w 14"/>
                  <a:gd name="T1" fmla="*/ 4 h 4"/>
                  <a:gd name="T2" fmla="*/ 12 w 14"/>
                  <a:gd name="T3" fmla="*/ 0 h 4"/>
                  <a:gd name="T4" fmla="*/ 0 w 14"/>
                  <a:gd name="T5" fmla="*/ 0 h 4"/>
                  <a:gd name="T6" fmla="*/ 4 w 14"/>
                  <a:gd name="T7" fmla="*/ 4 h 4"/>
                  <a:gd name="T8" fmla="*/ 14 w 14"/>
                  <a:gd name="T9" fmla="*/ 4 h 4"/>
                </a:gdLst>
                <a:ahLst/>
                <a:cxnLst>
                  <a:cxn ang="0">
                    <a:pos x="T0" y="T1"/>
                  </a:cxn>
                  <a:cxn ang="0">
                    <a:pos x="T2" y="T3"/>
                  </a:cxn>
                  <a:cxn ang="0">
                    <a:pos x="T4" y="T5"/>
                  </a:cxn>
                  <a:cxn ang="0">
                    <a:pos x="T6" y="T7"/>
                  </a:cxn>
                  <a:cxn ang="0">
                    <a:pos x="T8" y="T9"/>
                  </a:cxn>
                </a:cxnLst>
                <a:rect l="0" t="0" r="r" b="b"/>
                <a:pathLst>
                  <a:path w="14" h="4">
                    <a:moveTo>
                      <a:pt x="14" y="4"/>
                    </a:moveTo>
                    <a:cubicBezTo>
                      <a:pt x="13" y="2"/>
                      <a:pt x="13" y="2"/>
                      <a:pt x="12" y="0"/>
                    </a:cubicBezTo>
                    <a:cubicBezTo>
                      <a:pt x="0" y="0"/>
                      <a:pt x="0" y="0"/>
                      <a:pt x="0" y="0"/>
                    </a:cubicBezTo>
                    <a:cubicBezTo>
                      <a:pt x="2" y="2"/>
                      <a:pt x="2" y="2"/>
                      <a:pt x="4" y="4"/>
                    </a:cubicBezTo>
                    <a:lnTo>
                      <a:pt x="14" y="4"/>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72" name="Freeform 392"/>
              <p:cNvSpPr>
                <a:spLocks/>
              </p:cNvSpPr>
              <p:nvPr/>
            </p:nvSpPr>
            <p:spPr bwMode="auto">
              <a:xfrm>
                <a:off x="1561" y="2922"/>
                <a:ext cx="76" cy="7"/>
              </a:xfrm>
              <a:custGeom>
                <a:avLst/>
                <a:gdLst>
                  <a:gd name="T0" fmla="*/ 31 w 32"/>
                  <a:gd name="T1" fmla="*/ 3 h 3"/>
                  <a:gd name="T2" fmla="*/ 32 w 32"/>
                  <a:gd name="T3" fmla="*/ 0 h 3"/>
                  <a:gd name="T4" fmla="*/ 0 w 32"/>
                  <a:gd name="T5" fmla="*/ 0 h 3"/>
                  <a:gd name="T6" fmla="*/ 0 w 32"/>
                  <a:gd name="T7" fmla="*/ 1 h 3"/>
                  <a:gd name="T8" fmla="*/ 0 w 32"/>
                  <a:gd name="T9" fmla="*/ 3 h 3"/>
                  <a:gd name="T10" fmla="*/ 31 w 32"/>
                  <a:gd name="T11" fmla="*/ 3 h 3"/>
                </a:gdLst>
                <a:ahLst/>
                <a:cxnLst>
                  <a:cxn ang="0">
                    <a:pos x="T0" y="T1"/>
                  </a:cxn>
                  <a:cxn ang="0">
                    <a:pos x="T2" y="T3"/>
                  </a:cxn>
                  <a:cxn ang="0">
                    <a:pos x="T4" y="T5"/>
                  </a:cxn>
                  <a:cxn ang="0">
                    <a:pos x="T6" y="T7"/>
                  </a:cxn>
                  <a:cxn ang="0">
                    <a:pos x="T8" y="T9"/>
                  </a:cxn>
                  <a:cxn ang="0">
                    <a:pos x="T10" y="T11"/>
                  </a:cxn>
                </a:cxnLst>
                <a:rect l="0" t="0" r="r" b="b"/>
                <a:pathLst>
                  <a:path w="32" h="3">
                    <a:moveTo>
                      <a:pt x="31" y="3"/>
                    </a:moveTo>
                    <a:cubicBezTo>
                      <a:pt x="32" y="1"/>
                      <a:pt x="32" y="2"/>
                      <a:pt x="32" y="0"/>
                    </a:cubicBezTo>
                    <a:cubicBezTo>
                      <a:pt x="0" y="0"/>
                      <a:pt x="0" y="0"/>
                      <a:pt x="0" y="0"/>
                    </a:cubicBezTo>
                    <a:cubicBezTo>
                      <a:pt x="0" y="2"/>
                      <a:pt x="0" y="0"/>
                      <a:pt x="0" y="1"/>
                    </a:cubicBezTo>
                    <a:cubicBezTo>
                      <a:pt x="0" y="2"/>
                      <a:pt x="0" y="3"/>
                      <a:pt x="0" y="3"/>
                    </a:cubicBezTo>
                    <a:lnTo>
                      <a:pt x="31"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pic>
            <p:nvPicPr>
              <p:cNvPr id="373" name="Picture 3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4" y="3048"/>
                <a:ext cx="36" cy="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4" name="Freeform 394"/>
              <p:cNvSpPr>
                <a:spLocks/>
              </p:cNvSpPr>
              <p:nvPr/>
            </p:nvSpPr>
            <p:spPr bwMode="auto">
              <a:xfrm>
                <a:off x="1563" y="2875"/>
                <a:ext cx="83" cy="7"/>
              </a:xfrm>
              <a:custGeom>
                <a:avLst/>
                <a:gdLst>
                  <a:gd name="T0" fmla="*/ 33 w 35"/>
                  <a:gd name="T1" fmla="*/ 3 h 3"/>
                  <a:gd name="T2" fmla="*/ 35 w 35"/>
                  <a:gd name="T3" fmla="*/ 0 h 3"/>
                  <a:gd name="T4" fmla="*/ 2 w 35"/>
                  <a:gd name="T5" fmla="*/ 0 h 3"/>
                  <a:gd name="T6" fmla="*/ 0 w 35"/>
                  <a:gd name="T7" fmla="*/ 3 h 3"/>
                  <a:gd name="T8" fmla="*/ 33 w 35"/>
                  <a:gd name="T9" fmla="*/ 3 h 3"/>
                </a:gdLst>
                <a:ahLst/>
                <a:cxnLst>
                  <a:cxn ang="0">
                    <a:pos x="T0" y="T1"/>
                  </a:cxn>
                  <a:cxn ang="0">
                    <a:pos x="T2" y="T3"/>
                  </a:cxn>
                  <a:cxn ang="0">
                    <a:pos x="T4" y="T5"/>
                  </a:cxn>
                  <a:cxn ang="0">
                    <a:pos x="T6" y="T7"/>
                  </a:cxn>
                  <a:cxn ang="0">
                    <a:pos x="T8" y="T9"/>
                  </a:cxn>
                </a:cxnLst>
                <a:rect l="0" t="0" r="r" b="b"/>
                <a:pathLst>
                  <a:path w="35" h="3">
                    <a:moveTo>
                      <a:pt x="33" y="3"/>
                    </a:moveTo>
                    <a:cubicBezTo>
                      <a:pt x="34" y="1"/>
                      <a:pt x="34" y="2"/>
                      <a:pt x="35" y="0"/>
                    </a:cubicBezTo>
                    <a:cubicBezTo>
                      <a:pt x="2" y="0"/>
                      <a:pt x="2" y="0"/>
                      <a:pt x="2" y="0"/>
                    </a:cubicBezTo>
                    <a:cubicBezTo>
                      <a:pt x="1" y="2"/>
                      <a:pt x="1" y="1"/>
                      <a:pt x="0" y="3"/>
                    </a:cubicBezTo>
                    <a:lnTo>
                      <a:pt x="33"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75" name="Freeform 395"/>
              <p:cNvSpPr>
                <a:spLocks/>
              </p:cNvSpPr>
              <p:nvPr/>
            </p:nvSpPr>
            <p:spPr bwMode="auto">
              <a:xfrm>
                <a:off x="1509" y="2649"/>
                <a:ext cx="2740" cy="512"/>
              </a:xfrm>
              <a:custGeom>
                <a:avLst/>
                <a:gdLst>
                  <a:gd name="T0" fmla="*/ 97 w 1157"/>
                  <a:gd name="T1" fmla="*/ 216 h 216"/>
                  <a:gd name="T2" fmla="*/ 91 w 1157"/>
                  <a:gd name="T3" fmla="*/ 216 h 216"/>
                  <a:gd name="T4" fmla="*/ 0 w 1157"/>
                  <a:gd name="T5" fmla="*/ 115 h 216"/>
                  <a:gd name="T6" fmla="*/ 0 w 1157"/>
                  <a:gd name="T7" fmla="*/ 103 h 216"/>
                  <a:gd name="T8" fmla="*/ 30 w 1157"/>
                  <a:gd name="T9" fmla="*/ 32 h 216"/>
                  <a:gd name="T10" fmla="*/ 97 w 1157"/>
                  <a:gd name="T11" fmla="*/ 1 h 216"/>
                  <a:gd name="T12" fmla="*/ 123 w 1157"/>
                  <a:gd name="T13" fmla="*/ 10 h 216"/>
                  <a:gd name="T14" fmla="*/ 133 w 1157"/>
                  <a:gd name="T15" fmla="*/ 13 h 216"/>
                  <a:gd name="T16" fmla="*/ 133 w 1157"/>
                  <a:gd name="T17" fmla="*/ 13 h 216"/>
                  <a:gd name="T18" fmla="*/ 134 w 1157"/>
                  <a:gd name="T19" fmla="*/ 13 h 216"/>
                  <a:gd name="T20" fmla="*/ 146 w 1157"/>
                  <a:gd name="T21" fmla="*/ 10 h 216"/>
                  <a:gd name="T22" fmla="*/ 165 w 1157"/>
                  <a:gd name="T23" fmla="*/ 2 h 216"/>
                  <a:gd name="T24" fmla="*/ 1155 w 1157"/>
                  <a:gd name="T25" fmla="*/ 3 h 216"/>
                  <a:gd name="T26" fmla="*/ 1119 w 1157"/>
                  <a:gd name="T27" fmla="*/ 25 h 216"/>
                  <a:gd name="T28" fmla="*/ 164 w 1157"/>
                  <a:gd name="T29" fmla="*/ 25 h 216"/>
                  <a:gd name="T30" fmla="*/ 150 w 1157"/>
                  <a:gd name="T31" fmla="*/ 29 h 216"/>
                  <a:gd name="T32" fmla="*/ 133 w 1157"/>
                  <a:gd name="T33" fmla="*/ 33 h 216"/>
                  <a:gd name="T34" fmla="*/ 116 w 1157"/>
                  <a:gd name="T35" fmla="*/ 29 h 216"/>
                  <a:gd name="T36" fmla="*/ 98 w 1157"/>
                  <a:gd name="T37" fmla="*/ 25 h 216"/>
                  <a:gd name="T38" fmla="*/ 98 w 1157"/>
                  <a:gd name="T39" fmla="*/ 25 h 216"/>
                  <a:gd name="T40" fmla="*/ 98 w 1157"/>
                  <a:gd name="T41" fmla="*/ 25 h 216"/>
                  <a:gd name="T42" fmla="*/ 58 w 1157"/>
                  <a:gd name="T43" fmla="*/ 47 h 216"/>
                  <a:gd name="T44" fmla="*/ 33 w 1157"/>
                  <a:gd name="T45" fmla="*/ 103 h 216"/>
                  <a:gd name="T46" fmla="*/ 33 w 1157"/>
                  <a:gd name="T47" fmla="*/ 115 h 216"/>
                  <a:gd name="T48" fmla="*/ 100 w 1157"/>
                  <a:gd name="T49" fmla="*/ 193 h 216"/>
                  <a:gd name="T50" fmla="*/ 120 w 1157"/>
                  <a:gd name="T51" fmla="*/ 190 h 216"/>
                  <a:gd name="T52" fmla="*/ 135 w 1157"/>
                  <a:gd name="T53" fmla="*/ 186 h 216"/>
                  <a:gd name="T54" fmla="*/ 151 w 1157"/>
                  <a:gd name="T55" fmla="*/ 191 h 216"/>
                  <a:gd name="T56" fmla="*/ 158 w 1157"/>
                  <a:gd name="T57" fmla="*/ 193 h 216"/>
                  <a:gd name="T58" fmla="*/ 1114 w 1157"/>
                  <a:gd name="T59" fmla="*/ 192 h 216"/>
                  <a:gd name="T60" fmla="*/ 1157 w 1157"/>
                  <a:gd name="T61" fmla="*/ 216 h 216"/>
                  <a:gd name="T62" fmla="*/ 158 w 1157"/>
                  <a:gd name="T63" fmla="*/ 216 h 216"/>
                  <a:gd name="T64" fmla="*/ 142 w 1157"/>
                  <a:gd name="T65" fmla="*/ 208 h 216"/>
                  <a:gd name="T66" fmla="*/ 134 w 1157"/>
                  <a:gd name="T67" fmla="*/ 206 h 216"/>
                  <a:gd name="T68" fmla="*/ 126 w 1157"/>
                  <a:gd name="T69" fmla="*/ 207 h 216"/>
                  <a:gd name="T70" fmla="*/ 97 w 1157"/>
                  <a:gd name="T7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7" h="216">
                    <a:moveTo>
                      <a:pt x="97" y="216"/>
                    </a:moveTo>
                    <a:cubicBezTo>
                      <a:pt x="95" y="216"/>
                      <a:pt x="93" y="216"/>
                      <a:pt x="91" y="216"/>
                    </a:cubicBezTo>
                    <a:cubicBezTo>
                      <a:pt x="54" y="215"/>
                      <a:pt x="0" y="165"/>
                      <a:pt x="0" y="115"/>
                    </a:cubicBezTo>
                    <a:cubicBezTo>
                      <a:pt x="0" y="103"/>
                      <a:pt x="0" y="103"/>
                      <a:pt x="0" y="103"/>
                    </a:cubicBezTo>
                    <a:cubicBezTo>
                      <a:pt x="0" y="71"/>
                      <a:pt x="19" y="43"/>
                      <a:pt x="30" y="32"/>
                    </a:cubicBezTo>
                    <a:cubicBezTo>
                      <a:pt x="46" y="16"/>
                      <a:pt x="82" y="1"/>
                      <a:pt x="97" y="1"/>
                    </a:cubicBezTo>
                    <a:cubicBezTo>
                      <a:pt x="111" y="0"/>
                      <a:pt x="118" y="7"/>
                      <a:pt x="123" y="10"/>
                    </a:cubicBezTo>
                    <a:cubicBezTo>
                      <a:pt x="126" y="11"/>
                      <a:pt x="129" y="13"/>
                      <a:pt x="133" y="13"/>
                    </a:cubicBezTo>
                    <a:cubicBezTo>
                      <a:pt x="133" y="13"/>
                      <a:pt x="133" y="13"/>
                      <a:pt x="133" y="13"/>
                    </a:cubicBezTo>
                    <a:cubicBezTo>
                      <a:pt x="134" y="13"/>
                      <a:pt x="134" y="13"/>
                      <a:pt x="134" y="13"/>
                    </a:cubicBezTo>
                    <a:cubicBezTo>
                      <a:pt x="137" y="13"/>
                      <a:pt x="142" y="12"/>
                      <a:pt x="146" y="10"/>
                    </a:cubicBezTo>
                    <a:cubicBezTo>
                      <a:pt x="152" y="8"/>
                      <a:pt x="153" y="1"/>
                      <a:pt x="165" y="2"/>
                    </a:cubicBezTo>
                    <a:cubicBezTo>
                      <a:pt x="175" y="2"/>
                      <a:pt x="997" y="4"/>
                      <a:pt x="1155" y="3"/>
                    </a:cubicBezTo>
                    <a:cubicBezTo>
                      <a:pt x="1155" y="3"/>
                      <a:pt x="1152" y="26"/>
                      <a:pt x="1119" y="25"/>
                    </a:cubicBezTo>
                    <a:cubicBezTo>
                      <a:pt x="1008" y="24"/>
                      <a:pt x="174" y="26"/>
                      <a:pt x="164" y="25"/>
                    </a:cubicBezTo>
                    <a:cubicBezTo>
                      <a:pt x="159" y="25"/>
                      <a:pt x="155" y="27"/>
                      <a:pt x="150" y="29"/>
                    </a:cubicBezTo>
                    <a:cubicBezTo>
                      <a:pt x="145" y="31"/>
                      <a:pt x="140" y="34"/>
                      <a:pt x="133" y="33"/>
                    </a:cubicBezTo>
                    <a:cubicBezTo>
                      <a:pt x="125" y="33"/>
                      <a:pt x="120" y="31"/>
                      <a:pt x="116" y="29"/>
                    </a:cubicBezTo>
                    <a:cubicBezTo>
                      <a:pt x="112" y="27"/>
                      <a:pt x="109" y="25"/>
                      <a:pt x="98" y="25"/>
                    </a:cubicBezTo>
                    <a:cubicBezTo>
                      <a:pt x="98" y="25"/>
                      <a:pt x="98" y="25"/>
                      <a:pt x="98" y="25"/>
                    </a:cubicBezTo>
                    <a:cubicBezTo>
                      <a:pt x="98" y="25"/>
                      <a:pt x="98" y="25"/>
                      <a:pt x="98" y="25"/>
                    </a:cubicBezTo>
                    <a:cubicBezTo>
                      <a:pt x="87" y="25"/>
                      <a:pt x="71" y="34"/>
                      <a:pt x="58" y="47"/>
                    </a:cubicBezTo>
                    <a:cubicBezTo>
                      <a:pt x="42" y="63"/>
                      <a:pt x="33" y="83"/>
                      <a:pt x="33" y="103"/>
                    </a:cubicBezTo>
                    <a:cubicBezTo>
                      <a:pt x="33" y="115"/>
                      <a:pt x="33" y="115"/>
                      <a:pt x="33" y="115"/>
                    </a:cubicBezTo>
                    <a:cubicBezTo>
                      <a:pt x="33" y="158"/>
                      <a:pt x="73" y="191"/>
                      <a:pt x="100" y="193"/>
                    </a:cubicBezTo>
                    <a:cubicBezTo>
                      <a:pt x="113" y="193"/>
                      <a:pt x="116" y="191"/>
                      <a:pt x="120" y="190"/>
                    </a:cubicBezTo>
                    <a:cubicBezTo>
                      <a:pt x="123" y="188"/>
                      <a:pt x="127" y="186"/>
                      <a:pt x="135" y="186"/>
                    </a:cubicBezTo>
                    <a:cubicBezTo>
                      <a:pt x="144" y="187"/>
                      <a:pt x="148" y="189"/>
                      <a:pt x="151" y="191"/>
                    </a:cubicBezTo>
                    <a:cubicBezTo>
                      <a:pt x="153" y="192"/>
                      <a:pt x="154" y="193"/>
                      <a:pt x="158" y="193"/>
                    </a:cubicBezTo>
                    <a:cubicBezTo>
                      <a:pt x="168" y="192"/>
                      <a:pt x="999" y="194"/>
                      <a:pt x="1114" y="192"/>
                    </a:cubicBezTo>
                    <a:cubicBezTo>
                      <a:pt x="1152" y="192"/>
                      <a:pt x="1157" y="216"/>
                      <a:pt x="1157" y="216"/>
                    </a:cubicBezTo>
                    <a:cubicBezTo>
                      <a:pt x="1153" y="216"/>
                      <a:pt x="171" y="216"/>
                      <a:pt x="158" y="216"/>
                    </a:cubicBezTo>
                    <a:cubicBezTo>
                      <a:pt x="151" y="216"/>
                      <a:pt x="146" y="210"/>
                      <a:pt x="142" y="208"/>
                    </a:cubicBezTo>
                    <a:cubicBezTo>
                      <a:pt x="140" y="207"/>
                      <a:pt x="139" y="206"/>
                      <a:pt x="134" y="206"/>
                    </a:cubicBezTo>
                    <a:cubicBezTo>
                      <a:pt x="130" y="206"/>
                      <a:pt x="128" y="206"/>
                      <a:pt x="126" y="207"/>
                    </a:cubicBezTo>
                    <a:cubicBezTo>
                      <a:pt x="121" y="210"/>
                      <a:pt x="108" y="216"/>
                      <a:pt x="97" y="216"/>
                    </a:cubicBezTo>
                    <a:close/>
                  </a:path>
                </a:pathLst>
              </a:custGeom>
              <a:gradFill>
                <a:gsLst>
                  <a:gs pos="100000">
                    <a:schemeClr val="accent4">
                      <a:lumMod val="75000"/>
                    </a:schemeClr>
                  </a:gs>
                  <a:gs pos="0">
                    <a:schemeClr val="accent4"/>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76" name="Freeform 396"/>
              <p:cNvSpPr>
                <a:spLocks/>
              </p:cNvSpPr>
              <p:nvPr/>
            </p:nvSpPr>
            <p:spPr bwMode="auto">
              <a:xfrm>
                <a:off x="1885" y="2652"/>
                <a:ext cx="2368" cy="19"/>
              </a:xfrm>
              <a:custGeom>
                <a:avLst/>
                <a:gdLst>
                  <a:gd name="T0" fmla="*/ 7 w 1000"/>
                  <a:gd name="T1" fmla="*/ 0 h 8"/>
                  <a:gd name="T2" fmla="*/ 994 w 1000"/>
                  <a:gd name="T3" fmla="*/ 2 h 8"/>
                  <a:gd name="T4" fmla="*/ 987 w 1000"/>
                  <a:gd name="T5" fmla="*/ 4 h 8"/>
                  <a:gd name="T6" fmla="*/ 6 w 1000"/>
                  <a:gd name="T7" fmla="*/ 3 h 8"/>
                  <a:gd name="T8" fmla="*/ 7 w 1000"/>
                  <a:gd name="T9" fmla="*/ 0 h 8"/>
                </a:gdLst>
                <a:ahLst/>
                <a:cxnLst>
                  <a:cxn ang="0">
                    <a:pos x="T0" y="T1"/>
                  </a:cxn>
                  <a:cxn ang="0">
                    <a:pos x="T2" y="T3"/>
                  </a:cxn>
                  <a:cxn ang="0">
                    <a:pos x="T4" y="T5"/>
                  </a:cxn>
                  <a:cxn ang="0">
                    <a:pos x="T6" y="T7"/>
                  </a:cxn>
                  <a:cxn ang="0">
                    <a:pos x="T8" y="T9"/>
                  </a:cxn>
                </a:cxnLst>
                <a:rect l="0" t="0" r="r" b="b"/>
                <a:pathLst>
                  <a:path w="1000" h="8">
                    <a:moveTo>
                      <a:pt x="7" y="0"/>
                    </a:moveTo>
                    <a:cubicBezTo>
                      <a:pt x="19" y="1"/>
                      <a:pt x="987" y="2"/>
                      <a:pt x="994" y="2"/>
                    </a:cubicBezTo>
                    <a:cubicBezTo>
                      <a:pt x="1000" y="2"/>
                      <a:pt x="994" y="4"/>
                      <a:pt x="987" y="4"/>
                    </a:cubicBezTo>
                    <a:cubicBezTo>
                      <a:pt x="770" y="6"/>
                      <a:pt x="183" y="8"/>
                      <a:pt x="6" y="3"/>
                    </a:cubicBezTo>
                    <a:cubicBezTo>
                      <a:pt x="3" y="1"/>
                      <a:pt x="0" y="1"/>
                      <a:pt x="7"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grpSp>
        <p:grpSp>
          <p:nvGrpSpPr>
            <p:cNvPr id="377" name="Yellow book"/>
            <p:cNvGrpSpPr>
              <a:grpSpLocks noChangeAspect="1"/>
            </p:cNvGrpSpPr>
            <p:nvPr/>
          </p:nvGrpSpPr>
          <p:grpSpPr bwMode="auto">
            <a:xfrm>
              <a:off x="403956" y="2829491"/>
              <a:ext cx="2127830" cy="1858216"/>
              <a:chOff x="1509" y="1161"/>
              <a:chExt cx="2744" cy="2013"/>
            </a:xfrm>
          </p:grpSpPr>
          <p:sp>
            <p:nvSpPr>
              <p:cNvPr id="378" name="AutoShape 371"/>
              <p:cNvSpPr>
                <a:spLocks noChangeAspect="1" noChangeArrowheads="1" noTextEdit="1"/>
              </p:cNvSpPr>
              <p:nvPr/>
            </p:nvSpPr>
            <p:spPr bwMode="auto">
              <a:xfrm>
                <a:off x="1509" y="1161"/>
                <a:ext cx="2742" cy="1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79" name="Freeform 373"/>
              <p:cNvSpPr>
                <a:spLocks/>
              </p:cNvSpPr>
              <p:nvPr/>
            </p:nvSpPr>
            <p:spPr bwMode="auto">
              <a:xfrm>
                <a:off x="1546" y="2831"/>
                <a:ext cx="2685" cy="343"/>
              </a:xfrm>
              <a:custGeom>
                <a:avLst/>
                <a:gdLst>
                  <a:gd name="T0" fmla="*/ 196 w 1134"/>
                  <a:gd name="T1" fmla="*/ 0 h 145"/>
                  <a:gd name="T2" fmla="*/ 4 w 1134"/>
                  <a:gd name="T3" fmla="*/ 16 h 145"/>
                  <a:gd name="T4" fmla="*/ 0 w 1134"/>
                  <a:gd name="T5" fmla="*/ 41 h 145"/>
                  <a:gd name="T6" fmla="*/ 0 w 1134"/>
                  <a:gd name="T7" fmla="*/ 52 h 145"/>
                  <a:gd name="T8" fmla="*/ 88 w 1134"/>
                  <a:gd name="T9" fmla="*/ 145 h 145"/>
                  <a:gd name="T10" fmla="*/ 94 w 1134"/>
                  <a:gd name="T11" fmla="*/ 145 h 145"/>
                  <a:gd name="T12" fmla="*/ 1134 w 1134"/>
                  <a:gd name="T13" fmla="*/ 145 h 145"/>
                  <a:gd name="T14" fmla="*/ 1133 w 1134"/>
                  <a:gd name="T15" fmla="*/ 142 h 145"/>
                  <a:gd name="T16" fmla="*/ 1134 w 1134"/>
                  <a:gd name="T17" fmla="*/ 142 h 145"/>
                  <a:gd name="T18" fmla="*/ 1063 w 1134"/>
                  <a:gd name="T19" fmla="*/ 1 h 145"/>
                  <a:gd name="T20" fmla="*/ 221 w 1134"/>
                  <a:gd name="T21" fmla="*/ 0 h 145"/>
                  <a:gd name="T22" fmla="*/ 196 w 1134"/>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145">
                    <a:moveTo>
                      <a:pt x="196" y="0"/>
                    </a:moveTo>
                    <a:cubicBezTo>
                      <a:pt x="141" y="0"/>
                      <a:pt x="9" y="1"/>
                      <a:pt x="4" y="16"/>
                    </a:cubicBezTo>
                    <a:cubicBezTo>
                      <a:pt x="1" y="23"/>
                      <a:pt x="0" y="32"/>
                      <a:pt x="0" y="41"/>
                    </a:cubicBezTo>
                    <a:cubicBezTo>
                      <a:pt x="0" y="52"/>
                      <a:pt x="0" y="52"/>
                      <a:pt x="0" y="52"/>
                    </a:cubicBezTo>
                    <a:cubicBezTo>
                      <a:pt x="0" y="98"/>
                      <a:pt x="52" y="144"/>
                      <a:pt x="88" y="145"/>
                    </a:cubicBezTo>
                    <a:cubicBezTo>
                      <a:pt x="90" y="145"/>
                      <a:pt x="92" y="145"/>
                      <a:pt x="94" y="145"/>
                    </a:cubicBezTo>
                    <a:cubicBezTo>
                      <a:pt x="105" y="145"/>
                      <a:pt x="1129" y="145"/>
                      <a:pt x="1134" y="145"/>
                    </a:cubicBezTo>
                    <a:cubicBezTo>
                      <a:pt x="1134" y="145"/>
                      <a:pt x="1134" y="144"/>
                      <a:pt x="1133" y="142"/>
                    </a:cubicBezTo>
                    <a:cubicBezTo>
                      <a:pt x="1133" y="142"/>
                      <a:pt x="1134" y="142"/>
                      <a:pt x="1134" y="142"/>
                    </a:cubicBezTo>
                    <a:cubicBezTo>
                      <a:pt x="1063" y="1"/>
                      <a:pt x="1063" y="1"/>
                      <a:pt x="1063" y="1"/>
                    </a:cubicBezTo>
                    <a:cubicBezTo>
                      <a:pt x="221" y="0"/>
                      <a:pt x="221" y="0"/>
                      <a:pt x="221" y="0"/>
                    </a:cubicBezTo>
                    <a:cubicBezTo>
                      <a:pt x="221" y="0"/>
                      <a:pt x="211" y="0"/>
                      <a:pt x="196" y="0"/>
                    </a:cubicBezTo>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0" name="Freeform 374"/>
              <p:cNvSpPr>
                <a:spLocks/>
              </p:cNvSpPr>
              <p:nvPr/>
            </p:nvSpPr>
            <p:spPr bwMode="auto">
              <a:xfrm>
                <a:off x="1722" y="2787"/>
                <a:ext cx="2527" cy="367"/>
              </a:xfrm>
              <a:custGeom>
                <a:avLst/>
                <a:gdLst>
                  <a:gd name="T0" fmla="*/ 71 w 1067"/>
                  <a:gd name="T1" fmla="*/ 7 h 155"/>
                  <a:gd name="T2" fmla="*/ 19 w 1067"/>
                  <a:gd name="T3" fmla="*/ 52 h 155"/>
                  <a:gd name="T4" fmla="*/ 1067 w 1067"/>
                  <a:gd name="T5" fmla="*/ 155 h 155"/>
                  <a:gd name="T6" fmla="*/ 995 w 1067"/>
                  <a:gd name="T7" fmla="*/ 1 h 155"/>
                  <a:gd name="T8" fmla="*/ 136 w 1067"/>
                  <a:gd name="T9" fmla="*/ 0 h 155"/>
                  <a:gd name="T10" fmla="*/ 71 w 1067"/>
                  <a:gd name="T11" fmla="*/ 7 h 155"/>
                </a:gdLst>
                <a:ahLst/>
                <a:cxnLst>
                  <a:cxn ang="0">
                    <a:pos x="T0" y="T1"/>
                  </a:cxn>
                  <a:cxn ang="0">
                    <a:pos x="T2" y="T3"/>
                  </a:cxn>
                  <a:cxn ang="0">
                    <a:pos x="T4" y="T5"/>
                  </a:cxn>
                  <a:cxn ang="0">
                    <a:pos x="T6" y="T7"/>
                  </a:cxn>
                  <a:cxn ang="0">
                    <a:pos x="T8" y="T9"/>
                  </a:cxn>
                  <a:cxn ang="0">
                    <a:pos x="T10" y="T11"/>
                  </a:cxn>
                </a:cxnLst>
                <a:rect l="0" t="0" r="r" b="b"/>
                <a:pathLst>
                  <a:path w="1067" h="155">
                    <a:moveTo>
                      <a:pt x="71" y="7"/>
                    </a:moveTo>
                    <a:cubicBezTo>
                      <a:pt x="51" y="15"/>
                      <a:pt x="31" y="32"/>
                      <a:pt x="19" y="52"/>
                    </a:cubicBezTo>
                    <a:cubicBezTo>
                      <a:pt x="0" y="87"/>
                      <a:pt x="1067" y="155"/>
                      <a:pt x="1067" y="155"/>
                    </a:cubicBezTo>
                    <a:cubicBezTo>
                      <a:pt x="995" y="1"/>
                      <a:pt x="995" y="1"/>
                      <a:pt x="995" y="1"/>
                    </a:cubicBezTo>
                    <a:cubicBezTo>
                      <a:pt x="136" y="0"/>
                      <a:pt x="136" y="0"/>
                      <a:pt x="136" y="0"/>
                    </a:cubicBezTo>
                    <a:cubicBezTo>
                      <a:pt x="136" y="0"/>
                      <a:pt x="92" y="0"/>
                      <a:pt x="71" y="7"/>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1" name="Freeform 375"/>
              <p:cNvSpPr>
                <a:spLocks/>
              </p:cNvSpPr>
              <p:nvPr/>
            </p:nvSpPr>
            <p:spPr bwMode="auto">
              <a:xfrm>
                <a:off x="1561" y="2676"/>
                <a:ext cx="2640" cy="445"/>
              </a:xfrm>
              <a:custGeom>
                <a:avLst/>
                <a:gdLst>
                  <a:gd name="T0" fmla="*/ 1102 w 1115"/>
                  <a:gd name="T1" fmla="*/ 0 h 188"/>
                  <a:gd name="T2" fmla="*/ 1115 w 1115"/>
                  <a:gd name="T3" fmla="*/ 187 h 188"/>
                  <a:gd name="T4" fmla="*/ 146 w 1115"/>
                  <a:gd name="T5" fmla="*/ 186 h 188"/>
                  <a:gd name="T6" fmla="*/ 110 w 1115"/>
                  <a:gd name="T7" fmla="*/ 187 h 188"/>
                  <a:gd name="T8" fmla="*/ 72 w 1115"/>
                  <a:gd name="T9" fmla="*/ 185 h 188"/>
                  <a:gd name="T10" fmla="*/ 0 w 1115"/>
                  <a:gd name="T11" fmla="*/ 105 h 188"/>
                  <a:gd name="T12" fmla="*/ 68 w 1115"/>
                  <a:gd name="T13" fmla="*/ 7 h 188"/>
                  <a:gd name="T14" fmla="*/ 1102 w 1115"/>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88">
                    <a:moveTo>
                      <a:pt x="1102" y="0"/>
                    </a:moveTo>
                    <a:cubicBezTo>
                      <a:pt x="1102" y="0"/>
                      <a:pt x="1052" y="127"/>
                      <a:pt x="1115" y="187"/>
                    </a:cubicBezTo>
                    <a:cubicBezTo>
                      <a:pt x="1115" y="187"/>
                      <a:pt x="290" y="188"/>
                      <a:pt x="146" y="186"/>
                    </a:cubicBezTo>
                    <a:cubicBezTo>
                      <a:pt x="130" y="186"/>
                      <a:pt x="124" y="186"/>
                      <a:pt x="110" y="187"/>
                    </a:cubicBezTo>
                    <a:cubicBezTo>
                      <a:pt x="96" y="187"/>
                      <a:pt x="74" y="185"/>
                      <a:pt x="72" y="185"/>
                    </a:cubicBezTo>
                    <a:cubicBezTo>
                      <a:pt x="53" y="181"/>
                      <a:pt x="0" y="154"/>
                      <a:pt x="0" y="105"/>
                    </a:cubicBezTo>
                    <a:cubicBezTo>
                      <a:pt x="0" y="56"/>
                      <a:pt x="24" y="14"/>
                      <a:pt x="68" y="7"/>
                    </a:cubicBezTo>
                    <a:cubicBezTo>
                      <a:pt x="112" y="0"/>
                      <a:pt x="1102" y="0"/>
                      <a:pt x="1102" y="0"/>
                    </a:cubicBezTo>
                    <a:close/>
                  </a:path>
                </a:pathLst>
              </a:custGeom>
              <a:gradFill>
                <a:gsLst>
                  <a:gs pos="99000">
                    <a:schemeClr val="accent2">
                      <a:lumMod val="60000"/>
                      <a:lumOff val="40000"/>
                    </a:schemeClr>
                  </a:gs>
                  <a:gs pos="0">
                    <a:srgbClr val="E0CEA2">
                      <a:lumMod val="87000"/>
                      <a:lumOff val="13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2" name="Freeform 376"/>
              <p:cNvSpPr>
                <a:spLocks/>
              </p:cNvSpPr>
              <p:nvPr/>
            </p:nvSpPr>
            <p:spPr bwMode="auto">
              <a:xfrm>
                <a:off x="1544" y="2216"/>
                <a:ext cx="2702" cy="656"/>
              </a:xfrm>
              <a:custGeom>
                <a:avLst/>
                <a:gdLst>
                  <a:gd name="T0" fmla="*/ 1048 w 1141"/>
                  <a:gd name="T1" fmla="*/ 0 h 277"/>
                  <a:gd name="T2" fmla="*/ 199 w 1141"/>
                  <a:gd name="T3" fmla="*/ 0 h 277"/>
                  <a:gd name="T4" fmla="*/ 185 w 1141"/>
                  <a:gd name="T5" fmla="*/ 7 h 277"/>
                  <a:gd name="T6" fmla="*/ 176 w 1141"/>
                  <a:gd name="T7" fmla="*/ 9 h 277"/>
                  <a:gd name="T8" fmla="*/ 175 w 1141"/>
                  <a:gd name="T9" fmla="*/ 9 h 277"/>
                  <a:gd name="T10" fmla="*/ 175 w 1141"/>
                  <a:gd name="T11" fmla="*/ 9 h 277"/>
                  <a:gd name="T12" fmla="*/ 168 w 1141"/>
                  <a:gd name="T13" fmla="*/ 6 h 277"/>
                  <a:gd name="T14" fmla="*/ 149 w 1141"/>
                  <a:gd name="T15" fmla="*/ 0 h 277"/>
                  <a:gd name="T16" fmla="*/ 111 w 1141"/>
                  <a:gd name="T17" fmla="*/ 20 h 277"/>
                  <a:gd name="T18" fmla="*/ 101 w 1141"/>
                  <a:gd name="T19" fmla="*/ 32 h 277"/>
                  <a:gd name="T20" fmla="*/ 92 w 1141"/>
                  <a:gd name="T21" fmla="*/ 45 h 277"/>
                  <a:gd name="T22" fmla="*/ 32 w 1141"/>
                  <a:gd name="T23" fmla="*/ 181 h 277"/>
                  <a:gd name="T24" fmla="*/ 0 w 1141"/>
                  <a:gd name="T25" fmla="*/ 277 h 277"/>
                  <a:gd name="T26" fmla="*/ 93 w 1141"/>
                  <a:gd name="T27" fmla="*/ 197 h 277"/>
                  <a:gd name="T28" fmla="*/ 1141 w 1141"/>
                  <a:gd name="T29" fmla="*/ 186 h 277"/>
                  <a:gd name="T30" fmla="*/ 1048 w 1141"/>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1" h="277">
                    <a:moveTo>
                      <a:pt x="1048" y="0"/>
                    </a:moveTo>
                    <a:cubicBezTo>
                      <a:pt x="929" y="0"/>
                      <a:pt x="207" y="0"/>
                      <a:pt x="199" y="0"/>
                    </a:cubicBezTo>
                    <a:cubicBezTo>
                      <a:pt x="190" y="0"/>
                      <a:pt x="189" y="5"/>
                      <a:pt x="185" y="7"/>
                    </a:cubicBezTo>
                    <a:cubicBezTo>
                      <a:pt x="182" y="8"/>
                      <a:pt x="178" y="9"/>
                      <a:pt x="176" y="9"/>
                    </a:cubicBezTo>
                    <a:cubicBezTo>
                      <a:pt x="175" y="9"/>
                      <a:pt x="175" y="9"/>
                      <a:pt x="175" y="9"/>
                    </a:cubicBezTo>
                    <a:cubicBezTo>
                      <a:pt x="175" y="9"/>
                      <a:pt x="175" y="9"/>
                      <a:pt x="175" y="9"/>
                    </a:cubicBezTo>
                    <a:cubicBezTo>
                      <a:pt x="172" y="9"/>
                      <a:pt x="170" y="7"/>
                      <a:pt x="168" y="6"/>
                    </a:cubicBezTo>
                    <a:cubicBezTo>
                      <a:pt x="164" y="4"/>
                      <a:pt x="160" y="0"/>
                      <a:pt x="149" y="0"/>
                    </a:cubicBezTo>
                    <a:cubicBezTo>
                      <a:pt x="137" y="0"/>
                      <a:pt x="123" y="8"/>
                      <a:pt x="111" y="20"/>
                    </a:cubicBezTo>
                    <a:cubicBezTo>
                      <a:pt x="108" y="23"/>
                      <a:pt x="104" y="27"/>
                      <a:pt x="101" y="32"/>
                    </a:cubicBezTo>
                    <a:cubicBezTo>
                      <a:pt x="98" y="36"/>
                      <a:pt x="95" y="40"/>
                      <a:pt x="92" y="45"/>
                    </a:cubicBezTo>
                    <a:cubicBezTo>
                      <a:pt x="72" y="80"/>
                      <a:pt x="44" y="159"/>
                      <a:pt x="32" y="181"/>
                    </a:cubicBezTo>
                    <a:cubicBezTo>
                      <a:pt x="10" y="219"/>
                      <a:pt x="0" y="248"/>
                      <a:pt x="0" y="277"/>
                    </a:cubicBezTo>
                    <a:cubicBezTo>
                      <a:pt x="0" y="277"/>
                      <a:pt x="34" y="196"/>
                      <a:pt x="93" y="197"/>
                    </a:cubicBezTo>
                    <a:cubicBezTo>
                      <a:pt x="152" y="199"/>
                      <a:pt x="1141" y="186"/>
                      <a:pt x="1141" y="186"/>
                    </a:cubicBezTo>
                    <a:lnTo>
                      <a:pt x="1048" y="0"/>
                    </a:lnTo>
                    <a:close/>
                  </a:path>
                </a:pathLst>
              </a:custGeom>
              <a:gradFill flip="none" rotWithShape="1">
                <a:gsLst>
                  <a:gs pos="19000">
                    <a:schemeClr val="bg2">
                      <a:lumMod val="60000"/>
                      <a:lumOff val="40000"/>
                    </a:schemeClr>
                  </a:gs>
                  <a:gs pos="100000">
                    <a:schemeClr val="bg2">
                      <a:lumMod val="84000"/>
                    </a:schemeClr>
                  </a:gs>
                  <a:gs pos="0">
                    <a:schemeClr val="bg2">
                      <a:lumMod val="75000"/>
                    </a:schemeClr>
                  </a:gs>
                </a:gsLst>
                <a:lin ang="9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3" name="Freeform 377"/>
              <p:cNvSpPr>
                <a:spLocks/>
              </p:cNvSpPr>
              <p:nvPr/>
            </p:nvSpPr>
            <p:spPr bwMode="auto">
              <a:xfrm>
                <a:off x="1596" y="2825"/>
                <a:ext cx="2537" cy="7"/>
              </a:xfrm>
              <a:custGeom>
                <a:avLst/>
                <a:gdLst>
                  <a:gd name="T0" fmla="*/ 1071 w 1071"/>
                  <a:gd name="T1" fmla="*/ 3 h 3"/>
                  <a:gd name="T2" fmla="*/ 1071 w 1071"/>
                  <a:gd name="T3" fmla="*/ 0 h 3"/>
                  <a:gd name="T4" fmla="*/ 2 w 1071"/>
                  <a:gd name="T5" fmla="*/ 0 h 3"/>
                  <a:gd name="T6" fmla="*/ 0 w 1071"/>
                  <a:gd name="T7" fmla="*/ 3 h 3"/>
                  <a:gd name="T8" fmla="*/ 1071 w 1071"/>
                  <a:gd name="T9" fmla="*/ 3 h 3"/>
                </a:gdLst>
                <a:ahLst/>
                <a:cxnLst>
                  <a:cxn ang="0">
                    <a:pos x="T0" y="T1"/>
                  </a:cxn>
                  <a:cxn ang="0">
                    <a:pos x="T2" y="T3"/>
                  </a:cxn>
                  <a:cxn ang="0">
                    <a:pos x="T4" y="T5"/>
                  </a:cxn>
                  <a:cxn ang="0">
                    <a:pos x="T6" y="T7"/>
                  </a:cxn>
                  <a:cxn ang="0">
                    <a:pos x="T8" y="T9"/>
                  </a:cxn>
                </a:cxnLst>
                <a:rect l="0" t="0" r="r" b="b"/>
                <a:pathLst>
                  <a:path w="1071" h="3">
                    <a:moveTo>
                      <a:pt x="1071" y="3"/>
                    </a:moveTo>
                    <a:cubicBezTo>
                      <a:pt x="1071" y="1"/>
                      <a:pt x="1071" y="2"/>
                      <a:pt x="1071" y="0"/>
                    </a:cubicBezTo>
                    <a:cubicBezTo>
                      <a:pt x="2" y="0"/>
                      <a:pt x="2" y="0"/>
                      <a:pt x="2" y="0"/>
                    </a:cubicBezTo>
                    <a:cubicBezTo>
                      <a:pt x="1" y="2"/>
                      <a:pt x="1" y="1"/>
                      <a:pt x="0" y="3"/>
                    </a:cubicBezTo>
                    <a:lnTo>
                      <a:pt x="1071"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4" name="Freeform 378"/>
              <p:cNvSpPr>
                <a:spLocks/>
              </p:cNvSpPr>
              <p:nvPr/>
            </p:nvSpPr>
            <p:spPr bwMode="auto">
              <a:xfrm>
                <a:off x="1594" y="2773"/>
                <a:ext cx="2550" cy="12"/>
              </a:xfrm>
              <a:custGeom>
                <a:avLst/>
                <a:gdLst>
                  <a:gd name="T0" fmla="*/ 1075 w 1077"/>
                  <a:gd name="T1" fmla="*/ 5 h 5"/>
                  <a:gd name="T2" fmla="*/ 1077 w 1077"/>
                  <a:gd name="T3" fmla="*/ 1 h 5"/>
                  <a:gd name="T4" fmla="*/ 4 w 1077"/>
                  <a:gd name="T5" fmla="*/ 2 h 5"/>
                  <a:gd name="T6" fmla="*/ 3 w 1077"/>
                  <a:gd name="T7" fmla="*/ 0 h 5"/>
                  <a:gd name="T8" fmla="*/ 0 w 1077"/>
                  <a:gd name="T9" fmla="*/ 5 h 5"/>
                  <a:gd name="T10" fmla="*/ 1075 w 1077"/>
                  <a:gd name="T11" fmla="*/ 5 h 5"/>
                </a:gdLst>
                <a:ahLst/>
                <a:cxnLst>
                  <a:cxn ang="0">
                    <a:pos x="T0" y="T1"/>
                  </a:cxn>
                  <a:cxn ang="0">
                    <a:pos x="T2" y="T3"/>
                  </a:cxn>
                  <a:cxn ang="0">
                    <a:pos x="T4" y="T5"/>
                  </a:cxn>
                  <a:cxn ang="0">
                    <a:pos x="T6" y="T7"/>
                  </a:cxn>
                  <a:cxn ang="0">
                    <a:pos x="T8" y="T9"/>
                  </a:cxn>
                  <a:cxn ang="0">
                    <a:pos x="T10" y="T11"/>
                  </a:cxn>
                </a:cxnLst>
                <a:rect l="0" t="0" r="r" b="b"/>
                <a:pathLst>
                  <a:path w="1077" h="5">
                    <a:moveTo>
                      <a:pt x="1075" y="5"/>
                    </a:moveTo>
                    <a:cubicBezTo>
                      <a:pt x="1076" y="3"/>
                      <a:pt x="1076" y="3"/>
                      <a:pt x="1077" y="1"/>
                    </a:cubicBezTo>
                    <a:cubicBezTo>
                      <a:pt x="4" y="2"/>
                      <a:pt x="4" y="2"/>
                      <a:pt x="4" y="2"/>
                    </a:cubicBezTo>
                    <a:cubicBezTo>
                      <a:pt x="3" y="2"/>
                      <a:pt x="3" y="0"/>
                      <a:pt x="3" y="0"/>
                    </a:cubicBezTo>
                    <a:cubicBezTo>
                      <a:pt x="2" y="2"/>
                      <a:pt x="1" y="4"/>
                      <a:pt x="0" y="5"/>
                    </a:cubicBezTo>
                    <a:lnTo>
                      <a:pt x="1075" y="5"/>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5" name="Freeform 379"/>
              <p:cNvSpPr>
                <a:spLocks/>
              </p:cNvSpPr>
              <p:nvPr/>
            </p:nvSpPr>
            <p:spPr bwMode="auto">
              <a:xfrm>
                <a:off x="1563" y="2875"/>
                <a:ext cx="2565" cy="7"/>
              </a:xfrm>
              <a:custGeom>
                <a:avLst/>
                <a:gdLst>
                  <a:gd name="T0" fmla="*/ 1083 w 1083"/>
                  <a:gd name="T1" fmla="*/ 3 h 3"/>
                  <a:gd name="T2" fmla="*/ 1083 w 1083"/>
                  <a:gd name="T3" fmla="*/ 0 h 3"/>
                  <a:gd name="T4" fmla="*/ 2 w 1083"/>
                  <a:gd name="T5" fmla="*/ 0 h 3"/>
                  <a:gd name="T6" fmla="*/ 0 w 1083"/>
                  <a:gd name="T7" fmla="*/ 3 h 3"/>
                  <a:gd name="T8" fmla="*/ 1083 w 1083"/>
                  <a:gd name="T9" fmla="*/ 3 h 3"/>
                </a:gdLst>
                <a:ahLst/>
                <a:cxnLst>
                  <a:cxn ang="0">
                    <a:pos x="T0" y="T1"/>
                  </a:cxn>
                  <a:cxn ang="0">
                    <a:pos x="T2" y="T3"/>
                  </a:cxn>
                  <a:cxn ang="0">
                    <a:pos x="T4" y="T5"/>
                  </a:cxn>
                  <a:cxn ang="0">
                    <a:pos x="T6" y="T7"/>
                  </a:cxn>
                  <a:cxn ang="0">
                    <a:pos x="T8" y="T9"/>
                  </a:cxn>
                </a:cxnLst>
                <a:rect l="0" t="0" r="r" b="b"/>
                <a:pathLst>
                  <a:path w="1083" h="3">
                    <a:moveTo>
                      <a:pt x="1083" y="3"/>
                    </a:moveTo>
                    <a:cubicBezTo>
                      <a:pt x="1083" y="1"/>
                      <a:pt x="1083" y="2"/>
                      <a:pt x="1083" y="0"/>
                    </a:cubicBezTo>
                    <a:cubicBezTo>
                      <a:pt x="2" y="0"/>
                      <a:pt x="2" y="0"/>
                      <a:pt x="2" y="0"/>
                    </a:cubicBezTo>
                    <a:cubicBezTo>
                      <a:pt x="1" y="2"/>
                      <a:pt x="1" y="1"/>
                      <a:pt x="0" y="3"/>
                    </a:cubicBezTo>
                    <a:lnTo>
                      <a:pt x="1083"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6" name="Freeform 380"/>
              <p:cNvSpPr>
                <a:spLocks/>
              </p:cNvSpPr>
              <p:nvPr/>
            </p:nvSpPr>
            <p:spPr bwMode="auto">
              <a:xfrm>
                <a:off x="1641" y="3064"/>
                <a:ext cx="2522" cy="10"/>
              </a:xfrm>
              <a:custGeom>
                <a:avLst/>
                <a:gdLst>
                  <a:gd name="T0" fmla="*/ 1065 w 1065"/>
                  <a:gd name="T1" fmla="*/ 4 h 4"/>
                  <a:gd name="T2" fmla="*/ 1062 w 1065"/>
                  <a:gd name="T3" fmla="*/ 0 h 4"/>
                  <a:gd name="T4" fmla="*/ 0 w 1065"/>
                  <a:gd name="T5" fmla="*/ 1 h 4"/>
                  <a:gd name="T6" fmla="*/ 3 w 1065"/>
                  <a:gd name="T7" fmla="*/ 4 h 4"/>
                  <a:gd name="T8" fmla="*/ 1065 w 1065"/>
                  <a:gd name="T9" fmla="*/ 4 h 4"/>
                </a:gdLst>
                <a:ahLst/>
                <a:cxnLst>
                  <a:cxn ang="0">
                    <a:pos x="T0" y="T1"/>
                  </a:cxn>
                  <a:cxn ang="0">
                    <a:pos x="T2" y="T3"/>
                  </a:cxn>
                  <a:cxn ang="0">
                    <a:pos x="T4" y="T5"/>
                  </a:cxn>
                  <a:cxn ang="0">
                    <a:pos x="T6" y="T7"/>
                  </a:cxn>
                  <a:cxn ang="0">
                    <a:pos x="T8" y="T9"/>
                  </a:cxn>
                </a:cxnLst>
                <a:rect l="0" t="0" r="r" b="b"/>
                <a:pathLst>
                  <a:path w="1065" h="4">
                    <a:moveTo>
                      <a:pt x="1065" y="4"/>
                    </a:moveTo>
                    <a:cubicBezTo>
                      <a:pt x="1064" y="2"/>
                      <a:pt x="1063" y="2"/>
                      <a:pt x="1062" y="0"/>
                    </a:cubicBezTo>
                    <a:cubicBezTo>
                      <a:pt x="0" y="1"/>
                      <a:pt x="0" y="1"/>
                      <a:pt x="0" y="1"/>
                    </a:cubicBezTo>
                    <a:cubicBezTo>
                      <a:pt x="2" y="3"/>
                      <a:pt x="0" y="2"/>
                      <a:pt x="3" y="4"/>
                    </a:cubicBezTo>
                    <a:lnTo>
                      <a:pt x="1065"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7" name="Freeform 381"/>
              <p:cNvSpPr>
                <a:spLocks/>
              </p:cNvSpPr>
              <p:nvPr/>
            </p:nvSpPr>
            <p:spPr bwMode="auto">
              <a:xfrm>
                <a:off x="1589" y="2969"/>
                <a:ext cx="2539" cy="10"/>
              </a:xfrm>
              <a:custGeom>
                <a:avLst/>
                <a:gdLst>
                  <a:gd name="T0" fmla="*/ 2 w 1072"/>
                  <a:gd name="T1" fmla="*/ 4 h 4"/>
                  <a:gd name="T2" fmla="*/ 1072 w 1072"/>
                  <a:gd name="T3" fmla="*/ 4 h 4"/>
                  <a:gd name="T4" fmla="*/ 1072 w 1072"/>
                  <a:gd name="T5" fmla="*/ 0 h 4"/>
                  <a:gd name="T6" fmla="*/ 0 w 1072"/>
                  <a:gd name="T7" fmla="*/ 0 h 4"/>
                  <a:gd name="T8" fmla="*/ 2 w 1072"/>
                  <a:gd name="T9" fmla="*/ 4 h 4"/>
                </a:gdLst>
                <a:ahLst/>
                <a:cxnLst>
                  <a:cxn ang="0">
                    <a:pos x="T0" y="T1"/>
                  </a:cxn>
                  <a:cxn ang="0">
                    <a:pos x="T2" y="T3"/>
                  </a:cxn>
                  <a:cxn ang="0">
                    <a:pos x="T4" y="T5"/>
                  </a:cxn>
                  <a:cxn ang="0">
                    <a:pos x="T6" y="T7"/>
                  </a:cxn>
                  <a:cxn ang="0">
                    <a:pos x="T8" y="T9"/>
                  </a:cxn>
                </a:cxnLst>
                <a:rect l="0" t="0" r="r" b="b"/>
                <a:pathLst>
                  <a:path w="1072" h="4">
                    <a:moveTo>
                      <a:pt x="2" y="4"/>
                    </a:moveTo>
                    <a:cubicBezTo>
                      <a:pt x="1072" y="4"/>
                      <a:pt x="1072" y="4"/>
                      <a:pt x="1072" y="4"/>
                    </a:cubicBezTo>
                    <a:cubicBezTo>
                      <a:pt x="1072" y="1"/>
                      <a:pt x="1072" y="2"/>
                      <a:pt x="1072" y="0"/>
                    </a:cubicBezTo>
                    <a:cubicBezTo>
                      <a:pt x="0" y="0"/>
                      <a:pt x="0" y="0"/>
                      <a:pt x="0" y="0"/>
                    </a:cubicBezTo>
                    <a:cubicBezTo>
                      <a:pt x="1" y="2"/>
                      <a:pt x="1" y="1"/>
                      <a:pt x="2" y="4"/>
                    </a:cubicBez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8" name="Freeform 382"/>
              <p:cNvSpPr>
                <a:spLocks/>
              </p:cNvSpPr>
              <p:nvPr/>
            </p:nvSpPr>
            <p:spPr bwMode="auto">
              <a:xfrm>
                <a:off x="1587" y="2920"/>
                <a:ext cx="2538" cy="9"/>
              </a:xfrm>
              <a:custGeom>
                <a:avLst/>
                <a:gdLst>
                  <a:gd name="T0" fmla="*/ 1072 w 1072"/>
                  <a:gd name="T1" fmla="*/ 4 h 4"/>
                  <a:gd name="T2" fmla="*/ 1072 w 1072"/>
                  <a:gd name="T3" fmla="*/ 0 h 4"/>
                  <a:gd name="T4" fmla="*/ 0 w 1072"/>
                  <a:gd name="T5" fmla="*/ 1 h 4"/>
                  <a:gd name="T6" fmla="*/ 0 w 1072"/>
                  <a:gd name="T7" fmla="*/ 4 h 4"/>
                  <a:gd name="T8" fmla="*/ 1072 w 1072"/>
                  <a:gd name="T9" fmla="*/ 4 h 4"/>
                </a:gdLst>
                <a:ahLst/>
                <a:cxnLst>
                  <a:cxn ang="0">
                    <a:pos x="T0" y="T1"/>
                  </a:cxn>
                  <a:cxn ang="0">
                    <a:pos x="T2" y="T3"/>
                  </a:cxn>
                  <a:cxn ang="0">
                    <a:pos x="T4" y="T5"/>
                  </a:cxn>
                  <a:cxn ang="0">
                    <a:pos x="T6" y="T7"/>
                  </a:cxn>
                  <a:cxn ang="0">
                    <a:pos x="T8" y="T9"/>
                  </a:cxn>
                </a:cxnLst>
                <a:rect l="0" t="0" r="r" b="b"/>
                <a:pathLst>
                  <a:path w="1072" h="4">
                    <a:moveTo>
                      <a:pt x="1072" y="4"/>
                    </a:moveTo>
                    <a:cubicBezTo>
                      <a:pt x="1072" y="3"/>
                      <a:pt x="1072" y="1"/>
                      <a:pt x="1072" y="0"/>
                    </a:cubicBezTo>
                    <a:cubicBezTo>
                      <a:pt x="0" y="1"/>
                      <a:pt x="0" y="1"/>
                      <a:pt x="0" y="1"/>
                    </a:cubicBezTo>
                    <a:cubicBezTo>
                      <a:pt x="0" y="3"/>
                      <a:pt x="0" y="4"/>
                      <a:pt x="0" y="4"/>
                    </a:cubicBezTo>
                    <a:lnTo>
                      <a:pt x="1072"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89" name="Freeform 383"/>
              <p:cNvSpPr>
                <a:spLocks/>
              </p:cNvSpPr>
              <p:nvPr/>
            </p:nvSpPr>
            <p:spPr bwMode="auto">
              <a:xfrm>
                <a:off x="1613" y="3017"/>
                <a:ext cx="2524" cy="7"/>
              </a:xfrm>
              <a:custGeom>
                <a:avLst/>
                <a:gdLst>
                  <a:gd name="T0" fmla="*/ 1066 w 1066"/>
                  <a:gd name="T1" fmla="*/ 3 h 3"/>
                  <a:gd name="T2" fmla="*/ 1064 w 1066"/>
                  <a:gd name="T3" fmla="*/ 0 h 3"/>
                  <a:gd name="T4" fmla="*/ 0 w 1066"/>
                  <a:gd name="T5" fmla="*/ 0 h 3"/>
                  <a:gd name="T6" fmla="*/ 2 w 1066"/>
                  <a:gd name="T7" fmla="*/ 3 h 3"/>
                  <a:gd name="T8" fmla="*/ 1066 w 1066"/>
                  <a:gd name="T9" fmla="*/ 3 h 3"/>
                </a:gdLst>
                <a:ahLst/>
                <a:cxnLst>
                  <a:cxn ang="0">
                    <a:pos x="T0" y="T1"/>
                  </a:cxn>
                  <a:cxn ang="0">
                    <a:pos x="T2" y="T3"/>
                  </a:cxn>
                  <a:cxn ang="0">
                    <a:pos x="T4" y="T5"/>
                  </a:cxn>
                  <a:cxn ang="0">
                    <a:pos x="T6" y="T7"/>
                  </a:cxn>
                  <a:cxn ang="0">
                    <a:pos x="T8" y="T9"/>
                  </a:cxn>
                </a:cxnLst>
                <a:rect l="0" t="0" r="r" b="b"/>
                <a:pathLst>
                  <a:path w="1066" h="3">
                    <a:moveTo>
                      <a:pt x="1066" y="3"/>
                    </a:moveTo>
                    <a:cubicBezTo>
                      <a:pt x="1065" y="1"/>
                      <a:pt x="1065" y="2"/>
                      <a:pt x="1064" y="0"/>
                    </a:cubicBezTo>
                    <a:cubicBezTo>
                      <a:pt x="0" y="0"/>
                      <a:pt x="0" y="0"/>
                      <a:pt x="0" y="0"/>
                    </a:cubicBezTo>
                    <a:cubicBezTo>
                      <a:pt x="1" y="2"/>
                      <a:pt x="0" y="1"/>
                      <a:pt x="2" y="3"/>
                    </a:cubicBezTo>
                    <a:lnTo>
                      <a:pt x="1066"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0" name="Freeform 384"/>
              <p:cNvSpPr>
                <a:spLocks/>
              </p:cNvSpPr>
              <p:nvPr/>
            </p:nvSpPr>
            <p:spPr bwMode="auto">
              <a:xfrm>
                <a:off x="1760" y="2225"/>
                <a:ext cx="180" cy="448"/>
              </a:xfrm>
              <a:custGeom>
                <a:avLst/>
                <a:gdLst>
                  <a:gd name="T0" fmla="*/ 170 w 180"/>
                  <a:gd name="T1" fmla="*/ 0 h 448"/>
                  <a:gd name="T2" fmla="*/ 0 w 180"/>
                  <a:gd name="T3" fmla="*/ 429 h 448"/>
                  <a:gd name="T4" fmla="*/ 31 w 180"/>
                  <a:gd name="T5" fmla="*/ 448 h 448"/>
                  <a:gd name="T6" fmla="*/ 180 w 180"/>
                  <a:gd name="T7" fmla="*/ 5 h 448"/>
                  <a:gd name="T8" fmla="*/ 170 w 180"/>
                  <a:gd name="T9" fmla="*/ 0 h 448"/>
                </a:gdLst>
                <a:ahLst/>
                <a:cxnLst>
                  <a:cxn ang="0">
                    <a:pos x="T0" y="T1"/>
                  </a:cxn>
                  <a:cxn ang="0">
                    <a:pos x="T2" y="T3"/>
                  </a:cxn>
                  <a:cxn ang="0">
                    <a:pos x="T4" y="T5"/>
                  </a:cxn>
                  <a:cxn ang="0">
                    <a:pos x="T6" y="T7"/>
                  </a:cxn>
                  <a:cxn ang="0">
                    <a:pos x="T8" y="T9"/>
                  </a:cxn>
                </a:cxnLst>
                <a:rect l="0" t="0" r="r" b="b"/>
                <a:pathLst>
                  <a:path w="180" h="448">
                    <a:moveTo>
                      <a:pt x="170" y="0"/>
                    </a:moveTo>
                    <a:lnTo>
                      <a:pt x="0" y="429"/>
                    </a:lnTo>
                    <a:lnTo>
                      <a:pt x="31" y="448"/>
                    </a:lnTo>
                    <a:lnTo>
                      <a:pt x="180" y="5"/>
                    </a:lnTo>
                    <a:lnTo>
                      <a:pt x="170" y="0"/>
                    </a:lnTo>
                    <a:close/>
                  </a:path>
                </a:pathLst>
              </a:custGeom>
              <a:solidFill>
                <a:schemeClr val="bg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1" name="Freeform 385"/>
              <p:cNvSpPr>
                <a:spLocks/>
              </p:cNvSpPr>
              <p:nvPr/>
            </p:nvSpPr>
            <p:spPr bwMode="auto">
              <a:xfrm>
                <a:off x="1701" y="2216"/>
                <a:ext cx="206" cy="443"/>
              </a:xfrm>
              <a:custGeom>
                <a:avLst/>
                <a:gdLst>
                  <a:gd name="T0" fmla="*/ 196 w 206"/>
                  <a:gd name="T1" fmla="*/ 0 h 443"/>
                  <a:gd name="T2" fmla="*/ 0 w 206"/>
                  <a:gd name="T3" fmla="*/ 443 h 443"/>
                  <a:gd name="T4" fmla="*/ 33 w 206"/>
                  <a:gd name="T5" fmla="*/ 441 h 443"/>
                  <a:gd name="T6" fmla="*/ 206 w 206"/>
                  <a:gd name="T7" fmla="*/ 2 h 443"/>
                  <a:gd name="T8" fmla="*/ 196 w 206"/>
                  <a:gd name="T9" fmla="*/ 0 h 443"/>
                </a:gdLst>
                <a:ahLst/>
                <a:cxnLst>
                  <a:cxn ang="0">
                    <a:pos x="T0" y="T1"/>
                  </a:cxn>
                  <a:cxn ang="0">
                    <a:pos x="T2" y="T3"/>
                  </a:cxn>
                  <a:cxn ang="0">
                    <a:pos x="T4" y="T5"/>
                  </a:cxn>
                  <a:cxn ang="0">
                    <a:pos x="T6" y="T7"/>
                  </a:cxn>
                  <a:cxn ang="0">
                    <a:pos x="T8" y="T9"/>
                  </a:cxn>
                </a:cxnLst>
                <a:rect l="0" t="0" r="r" b="b"/>
                <a:pathLst>
                  <a:path w="206" h="443">
                    <a:moveTo>
                      <a:pt x="196" y="0"/>
                    </a:moveTo>
                    <a:lnTo>
                      <a:pt x="0" y="443"/>
                    </a:lnTo>
                    <a:lnTo>
                      <a:pt x="33" y="441"/>
                    </a:lnTo>
                    <a:lnTo>
                      <a:pt x="206" y="2"/>
                    </a:lnTo>
                    <a:lnTo>
                      <a:pt x="196" y="0"/>
                    </a:lnTo>
                    <a:close/>
                  </a:path>
                </a:pathLst>
              </a:custGeom>
              <a:solidFill>
                <a:schemeClr val="bg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2" name="Freeform 386"/>
              <p:cNvSpPr>
                <a:spLocks/>
              </p:cNvSpPr>
              <p:nvPr/>
            </p:nvSpPr>
            <p:spPr bwMode="auto">
              <a:xfrm>
                <a:off x="1859" y="2232"/>
                <a:ext cx="123" cy="439"/>
              </a:xfrm>
              <a:custGeom>
                <a:avLst/>
                <a:gdLst>
                  <a:gd name="T0" fmla="*/ 109 w 123"/>
                  <a:gd name="T1" fmla="*/ 5 h 439"/>
                  <a:gd name="T2" fmla="*/ 0 w 123"/>
                  <a:gd name="T3" fmla="*/ 439 h 439"/>
                  <a:gd name="T4" fmla="*/ 33 w 123"/>
                  <a:gd name="T5" fmla="*/ 429 h 439"/>
                  <a:gd name="T6" fmla="*/ 123 w 123"/>
                  <a:gd name="T7" fmla="*/ 0 h 439"/>
                  <a:gd name="T8" fmla="*/ 109 w 123"/>
                  <a:gd name="T9" fmla="*/ 5 h 439"/>
                </a:gdLst>
                <a:ahLst/>
                <a:cxnLst>
                  <a:cxn ang="0">
                    <a:pos x="T0" y="T1"/>
                  </a:cxn>
                  <a:cxn ang="0">
                    <a:pos x="T2" y="T3"/>
                  </a:cxn>
                  <a:cxn ang="0">
                    <a:pos x="T4" y="T5"/>
                  </a:cxn>
                  <a:cxn ang="0">
                    <a:pos x="T6" y="T7"/>
                  </a:cxn>
                  <a:cxn ang="0">
                    <a:pos x="T8" y="T9"/>
                  </a:cxn>
                </a:cxnLst>
                <a:rect l="0" t="0" r="r" b="b"/>
                <a:pathLst>
                  <a:path w="123" h="439">
                    <a:moveTo>
                      <a:pt x="109" y="5"/>
                    </a:moveTo>
                    <a:lnTo>
                      <a:pt x="0" y="439"/>
                    </a:lnTo>
                    <a:lnTo>
                      <a:pt x="33" y="429"/>
                    </a:lnTo>
                    <a:lnTo>
                      <a:pt x="123" y="0"/>
                    </a:lnTo>
                    <a:lnTo>
                      <a:pt x="109" y="5"/>
                    </a:lnTo>
                    <a:close/>
                  </a:path>
                </a:pathLst>
              </a:custGeom>
              <a:solidFill>
                <a:schemeClr val="bg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3" name="Freeform 387"/>
              <p:cNvSpPr>
                <a:spLocks/>
              </p:cNvSpPr>
              <p:nvPr/>
            </p:nvSpPr>
            <p:spPr bwMode="auto">
              <a:xfrm>
                <a:off x="1559" y="2676"/>
                <a:ext cx="2611" cy="391"/>
              </a:xfrm>
              <a:custGeom>
                <a:avLst/>
                <a:gdLst>
                  <a:gd name="T0" fmla="*/ 101 w 1103"/>
                  <a:gd name="T1" fmla="*/ 35 h 165"/>
                  <a:gd name="T2" fmla="*/ 1093 w 1103"/>
                  <a:gd name="T3" fmla="*/ 32 h 165"/>
                  <a:gd name="T4" fmla="*/ 1103 w 1103"/>
                  <a:gd name="T5" fmla="*/ 0 h 165"/>
                  <a:gd name="T6" fmla="*/ 69 w 1103"/>
                  <a:gd name="T7" fmla="*/ 7 h 165"/>
                  <a:gd name="T8" fmla="*/ 1 w 1103"/>
                  <a:gd name="T9" fmla="*/ 105 h 165"/>
                  <a:gd name="T10" fmla="*/ 27 w 1103"/>
                  <a:gd name="T11" fmla="*/ 160 h 165"/>
                  <a:gd name="T12" fmla="*/ 39 w 1103"/>
                  <a:gd name="T13" fmla="*/ 165 h 165"/>
                  <a:gd name="T14" fmla="*/ 101 w 1103"/>
                  <a:gd name="T15" fmla="*/ 3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3" h="165">
                    <a:moveTo>
                      <a:pt x="101" y="35"/>
                    </a:moveTo>
                    <a:cubicBezTo>
                      <a:pt x="194" y="25"/>
                      <a:pt x="976" y="32"/>
                      <a:pt x="1093" y="32"/>
                    </a:cubicBezTo>
                    <a:cubicBezTo>
                      <a:pt x="1098" y="13"/>
                      <a:pt x="1103" y="0"/>
                      <a:pt x="1103" y="0"/>
                    </a:cubicBezTo>
                    <a:cubicBezTo>
                      <a:pt x="1103" y="0"/>
                      <a:pt x="113" y="0"/>
                      <a:pt x="69" y="7"/>
                    </a:cubicBezTo>
                    <a:cubicBezTo>
                      <a:pt x="25" y="14"/>
                      <a:pt x="1" y="56"/>
                      <a:pt x="1" y="105"/>
                    </a:cubicBezTo>
                    <a:cubicBezTo>
                      <a:pt x="1" y="128"/>
                      <a:pt x="13" y="147"/>
                      <a:pt x="27" y="160"/>
                    </a:cubicBezTo>
                    <a:cubicBezTo>
                      <a:pt x="31" y="162"/>
                      <a:pt x="35" y="163"/>
                      <a:pt x="39" y="165"/>
                    </a:cubicBezTo>
                    <a:cubicBezTo>
                      <a:pt x="39" y="165"/>
                      <a:pt x="0" y="46"/>
                      <a:pt x="101" y="3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4" name="Freeform 388"/>
              <p:cNvSpPr>
                <a:spLocks/>
              </p:cNvSpPr>
              <p:nvPr/>
            </p:nvSpPr>
            <p:spPr bwMode="auto">
              <a:xfrm>
                <a:off x="1599" y="2825"/>
                <a:ext cx="69" cy="7"/>
              </a:xfrm>
              <a:custGeom>
                <a:avLst/>
                <a:gdLst>
                  <a:gd name="T0" fmla="*/ 27 w 29"/>
                  <a:gd name="T1" fmla="*/ 3 h 3"/>
                  <a:gd name="T2" fmla="*/ 29 w 29"/>
                  <a:gd name="T3" fmla="*/ 0 h 3"/>
                  <a:gd name="T4" fmla="*/ 1 w 29"/>
                  <a:gd name="T5" fmla="*/ 0 h 3"/>
                  <a:gd name="T6" fmla="*/ 0 w 29"/>
                  <a:gd name="T7" fmla="*/ 3 h 3"/>
                  <a:gd name="T8" fmla="*/ 27 w 29"/>
                  <a:gd name="T9" fmla="*/ 3 h 3"/>
                </a:gdLst>
                <a:ahLst/>
                <a:cxnLst>
                  <a:cxn ang="0">
                    <a:pos x="T0" y="T1"/>
                  </a:cxn>
                  <a:cxn ang="0">
                    <a:pos x="T2" y="T3"/>
                  </a:cxn>
                  <a:cxn ang="0">
                    <a:pos x="T4" y="T5"/>
                  </a:cxn>
                  <a:cxn ang="0">
                    <a:pos x="T6" y="T7"/>
                  </a:cxn>
                  <a:cxn ang="0">
                    <a:pos x="T8" y="T9"/>
                  </a:cxn>
                </a:cxnLst>
                <a:rect l="0" t="0" r="r" b="b"/>
                <a:pathLst>
                  <a:path w="29" h="3">
                    <a:moveTo>
                      <a:pt x="27" y="3"/>
                    </a:moveTo>
                    <a:cubicBezTo>
                      <a:pt x="29" y="1"/>
                      <a:pt x="27" y="2"/>
                      <a:pt x="29" y="0"/>
                    </a:cubicBezTo>
                    <a:cubicBezTo>
                      <a:pt x="1" y="0"/>
                      <a:pt x="1" y="0"/>
                      <a:pt x="1" y="0"/>
                    </a:cubicBezTo>
                    <a:cubicBezTo>
                      <a:pt x="0" y="2"/>
                      <a:pt x="0" y="1"/>
                      <a:pt x="0" y="3"/>
                    </a:cubicBezTo>
                    <a:lnTo>
                      <a:pt x="27"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5" name="Freeform 389"/>
              <p:cNvSpPr>
                <a:spLocks/>
              </p:cNvSpPr>
              <p:nvPr/>
            </p:nvSpPr>
            <p:spPr bwMode="auto">
              <a:xfrm>
                <a:off x="1623" y="2777"/>
                <a:ext cx="101" cy="8"/>
              </a:xfrm>
              <a:custGeom>
                <a:avLst/>
                <a:gdLst>
                  <a:gd name="T0" fmla="*/ 37 w 43"/>
                  <a:gd name="T1" fmla="*/ 3 h 3"/>
                  <a:gd name="T2" fmla="*/ 43 w 43"/>
                  <a:gd name="T3" fmla="*/ 0 h 3"/>
                  <a:gd name="T4" fmla="*/ 4 w 43"/>
                  <a:gd name="T5" fmla="*/ 0 h 3"/>
                  <a:gd name="T6" fmla="*/ 0 w 43"/>
                  <a:gd name="T7" fmla="*/ 3 h 3"/>
                  <a:gd name="T8" fmla="*/ 37 w 43"/>
                  <a:gd name="T9" fmla="*/ 3 h 3"/>
                </a:gdLst>
                <a:ahLst/>
                <a:cxnLst>
                  <a:cxn ang="0">
                    <a:pos x="T0" y="T1"/>
                  </a:cxn>
                  <a:cxn ang="0">
                    <a:pos x="T2" y="T3"/>
                  </a:cxn>
                  <a:cxn ang="0">
                    <a:pos x="T4" y="T5"/>
                  </a:cxn>
                  <a:cxn ang="0">
                    <a:pos x="T6" y="T7"/>
                  </a:cxn>
                  <a:cxn ang="0">
                    <a:pos x="T8" y="T9"/>
                  </a:cxn>
                </a:cxnLst>
                <a:rect l="0" t="0" r="r" b="b"/>
                <a:pathLst>
                  <a:path w="43" h="3">
                    <a:moveTo>
                      <a:pt x="37" y="3"/>
                    </a:moveTo>
                    <a:cubicBezTo>
                      <a:pt x="40" y="3"/>
                      <a:pt x="39" y="3"/>
                      <a:pt x="43" y="0"/>
                    </a:cubicBezTo>
                    <a:cubicBezTo>
                      <a:pt x="4" y="0"/>
                      <a:pt x="4" y="0"/>
                      <a:pt x="4" y="0"/>
                    </a:cubicBezTo>
                    <a:cubicBezTo>
                      <a:pt x="3" y="0"/>
                      <a:pt x="1" y="2"/>
                      <a:pt x="0" y="3"/>
                    </a:cubicBezTo>
                    <a:lnTo>
                      <a:pt x="37"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6" name="Freeform 390"/>
              <p:cNvSpPr>
                <a:spLocks/>
              </p:cNvSpPr>
              <p:nvPr/>
            </p:nvSpPr>
            <p:spPr bwMode="auto">
              <a:xfrm>
                <a:off x="1592" y="2969"/>
                <a:ext cx="42" cy="10"/>
              </a:xfrm>
              <a:custGeom>
                <a:avLst/>
                <a:gdLst>
                  <a:gd name="T0" fmla="*/ 2 w 18"/>
                  <a:gd name="T1" fmla="*/ 4 h 4"/>
                  <a:gd name="T2" fmla="*/ 18 w 18"/>
                  <a:gd name="T3" fmla="*/ 4 h 4"/>
                  <a:gd name="T4" fmla="*/ 18 w 18"/>
                  <a:gd name="T5" fmla="*/ 0 h 4"/>
                  <a:gd name="T6" fmla="*/ 0 w 18"/>
                  <a:gd name="T7" fmla="*/ 0 h 4"/>
                  <a:gd name="T8" fmla="*/ 2 w 18"/>
                  <a:gd name="T9" fmla="*/ 4 h 4"/>
                </a:gdLst>
                <a:ahLst/>
                <a:cxnLst>
                  <a:cxn ang="0">
                    <a:pos x="T0" y="T1"/>
                  </a:cxn>
                  <a:cxn ang="0">
                    <a:pos x="T2" y="T3"/>
                  </a:cxn>
                  <a:cxn ang="0">
                    <a:pos x="T4" y="T5"/>
                  </a:cxn>
                  <a:cxn ang="0">
                    <a:pos x="T6" y="T7"/>
                  </a:cxn>
                  <a:cxn ang="0">
                    <a:pos x="T8" y="T9"/>
                  </a:cxn>
                </a:cxnLst>
                <a:rect l="0" t="0" r="r" b="b"/>
                <a:pathLst>
                  <a:path w="18" h="4">
                    <a:moveTo>
                      <a:pt x="2" y="4"/>
                    </a:moveTo>
                    <a:cubicBezTo>
                      <a:pt x="18" y="4"/>
                      <a:pt x="18" y="4"/>
                      <a:pt x="18" y="4"/>
                    </a:cubicBezTo>
                    <a:cubicBezTo>
                      <a:pt x="18" y="1"/>
                      <a:pt x="18" y="2"/>
                      <a:pt x="18" y="0"/>
                    </a:cubicBezTo>
                    <a:cubicBezTo>
                      <a:pt x="0" y="0"/>
                      <a:pt x="0" y="0"/>
                      <a:pt x="0" y="0"/>
                    </a:cubicBezTo>
                    <a:cubicBezTo>
                      <a:pt x="0" y="2"/>
                      <a:pt x="1" y="1"/>
                      <a:pt x="2" y="4"/>
                    </a:cubicBez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7" name="Freeform 391"/>
              <p:cNvSpPr>
                <a:spLocks/>
              </p:cNvSpPr>
              <p:nvPr/>
            </p:nvSpPr>
            <p:spPr bwMode="auto">
              <a:xfrm>
                <a:off x="1608" y="3017"/>
                <a:ext cx="33" cy="9"/>
              </a:xfrm>
              <a:custGeom>
                <a:avLst/>
                <a:gdLst>
                  <a:gd name="T0" fmla="*/ 14 w 14"/>
                  <a:gd name="T1" fmla="*/ 4 h 4"/>
                  <a:gd name="T2" fmla="*/ 12 w 14"/>
                  <a:gd name="T3" fmla="*/ 0 h 4"/>
                  <a:gd name="T4" fmla="*/ 0 w 14"/>
                  <a:gd name="T5" fmla="*/ 0 h 4"/>
                  <a:gd name="T6" fmla="*/ 4 w 14"/>
                  <a:gd name="T7" fmla="*/ 4 h 4"/>
                  <a:gd name="T8" fmla="*/ 14 w 14"/>
                  <a:gd name="T9" fmla="*/ 4 h 4"/>
                </a:gdLst>
                <a:ahLst/>
                <a:cxnLst>
                  <a:cxn ang="0">
                    <a:pos x="T0" y="T1"/>
                  </a:cxn>
                  <a:cxn ang="0">
                    <a:pos x="T2" y="T3"/>
                  </a:cxn>
                  <a:cxn ang="0">
                    <a:pos x="T4" y="T5"/>
                  </a:cxn>
                  <a:cxn ang="0">
                    <a:pos x="T6" y="T7"/>
                  </a:cxn>
                  <a:cxn ang="0">
                    <a:pos x="T8" y="T9"/>
                  </a:cxn>
                </a:cxnLst>
                <a:rect l="0" t="0" r="r" b="b"/>
                <a:pathLst>
                  <a:path w="14" h="4">
                    <a:moveTo>
                      <a:pt x="14" y="4"/>
                    </a:moveTo>
                    <a:cubicBezTo>
                      <a:pt x="13" y="2"/>
                      <a:pt x="13" y="2"/>
                      <a:pt x="12" y="0"/>
                    </a:cubicBezTo>
                    <a:cubicBezTo>
                      <a:pt x="0" y="0"/>
                      <a:pt x="0" y="0"/>
                      <a:pt x="0" y="0"/>
                    </a:cubicBezTo>
                    <a:cubicBezTo>
                      <a:pt x="2" y="2"/>
                      <a:pt x="2" y="2"/>
                      <a:pt x="4" y="4"/>
                    </a:cubicBezTo>
                    <a:lnTo>
                      <a:pt x="14" y="4"/>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398" name="Freeform 392"/>
              <p:cNvSpPr>
                <a:spLocks/>
              </p:cNvSpPr>
              <p:nvPr/>
            </p:nvSpPr>
            <p:spPr bwMode="auto">
              <a:xfrm>
                <a:off x="1561" y="2922"/>
                <a:ext cx="76" cy="7"/>
              </a:xfrm>
              <a:custGeom>
                <a:avLst/>
                <a:gdLst>
                  <a:gd name="T0" fmla="*/ 31 w 32"/>
                  <a:gd name="T1" fmla="*/ 3 h 3"/>
                  <a:gd name="T2" fmla="*/ 32 w 32"/>
                  <a:gd name="T3" fmla="*/ 0 h 3"/>
                  <a:gd name="T4" fmla="*/ 0 w 32"/>
                  <a:gd name="T5" fmla="*/ 0 h 3"/>
                  <a:gd name="T6" fmla="*/ 0 w 32"/>
                  <a:gd name="T7" fmla="*/ 1 h 3"/>
                  <a:gd name="T8" fmla="*/ 0 w 32"/>
                  <a:gd name="T9" fmla="*/ 3 h 3"/>
                  <a:gd name="T10" fmla="*/ 31 w 32"/>
                  <a:gd name="T11" fmla="*/ 3 h 3"/>
                </a:gdLst>
                <a:ahLst/>
                <a:cxnLst>
                  <a:cxn ang="0">
                    <a:pos x="T0" y="T1"/>
                  </a:cxn>
                  <a:cxn ang="0">
                    <a:pos x="T2" y="T3"/>
                  </a:cxn>
                  <a:cxn ang="0">
                    <a:pos x="T4" y="T5"/>
                  </a:cxn>
                  <a:cxn ang="0">
                    <a:pos x="T6" y="T7"/>
                  </a:cxn>
                  <a:cxn ang="0">
                    <a:pos x="T8" y="T9"/>
                  </a:cxn>
                  <a:cxn ang="0">
                    <a:pos x="T10" y="T11"/>
                  </a:cxn>
                </a:cxnLst>
                <a:rect l="0" t="0" r="r" b="b"/>
                <a:pathLst>
                  <a:path w="32" h="3">
                    <a:moveTo>
                      <a:pt x="31" y="3"/>
                    </a:moveTo>
                    <a:cubicBezTo>
                      <a:pt x="32" y="1"/>
                      <a:pt x="32" y="2"/>
                      <a:pt x="32" y="0"/>
                    </a:cubicBezTo>
                    <a:cubicBezTo>
                      <a:pt x="0" y="0"/>
                      <a:pt x="0" y="0"/>
                      <a:pt x="0" y="0"/>
                    </a:cubicBezTo>
                    <a:cubicBezTo>
                      <a:pt x="0" y="2"/>
                      <a:pt x="0" y="0"/>
                      <a:pt x="0" y="1"/>
                    </a:cubicBezTo>
                    <a:cubicBezTo>
                      <a:pt x="0" y="2"/>
                      <a:pt x="0" y="3"/>
                      <a:pt x="0" y="3"/>
                    </a:cubicBezTo>
                    <a:lnTo>
                      <a:pt x="31"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pic>
            <p:nvPicPr>
              <p:cNvPr id="399" name="Picture 3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4" y="3048"/>
                <a:ext cx="36" cy="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0" name="Freeform 394"/>
              <p:cNvSpPr>
                <a:spLocks/>
              </p:cNvSpPr>
              <p:nvPr/>
            </p:nvSpPr>
            <p:spPr bwMode="auto">
              <a:xfrm>
                <a:off x="1563" y="2875"/>
                <a:ext cx="83" cy="7"/>
              </a:xfrm>
              <a:custGeom>
                <a:avLst/>
                <a:gdLst>
                  <a:gd name="T0" fmla="*/ 33 w 35"/>
                  <a:gd name="T1" fmla="*/ 3 h 3"/>
                  <a:gd name="T2" fmla="*/ 35 w 35"/>
                  <a:gd name="T3" fmla="*/ 0 h 3"/>
                  <a:gd name="T4" fmla="*/ 2 w 35"/>
                  <a:gd name="T5" fmla="*/ 0 h 3"/>
                  <a:gd name="T6" fmla="*/ 0 w 35"/>
                  <a:gd name="T7" fmla="*/ 3 h 3"/>
                  <a:gd name="T8" fmla="*/ 33 w 35"/>
                  <a:gd name="T9" fmla="*/ 3 h 3"/>
                </a:gdLst>
                <a:ahLst/>
                <a:cxnLst>
                  <a:cxn ang="0">
                    <a:pos x="T0" y="T1"/>
                  </a:cxn>
                  <a:cxn ang="0">
                    <a:pos x="T2" y="T3"/>
                  </a:cxn>
                  <a:cxn ang="0">
                    <a:pos x="T4" y="T5"/>
                  </a:cxn>
                  <a:cxn ang="0">
                    <a:pos x="T6" y="T7"/>
                  </a:cxn>
                  <a:cxn ang="0">
                    <a:pos x="T8" y="T9"/>
                  </a:cxn>
                </a:cxnLst>
                <a:rect l="0" t="0" r="r" b="b"/>
                <a:pathLst>
                  <a:path w="35" h="3">
                    <a:moveTo>
                      <a:pt x="33" y="3"/>
                    </a:moveTo>
                    <a:cubicBezTo>
                      <a:pt x="34" y="1"/>
                      <a:pt x="34" y="2"/>
                      <a:pt x="35" y="0"/>
                    </a:cubicBezTo>
                    <a:cubicBezTo>
                      <a:pt x="2" y="0"/>
                      <a:pt x="2" y="0"/>
                      <a:pt x="2" y="0"/>
                    </a:cubicBezTo>
                    <a:cubicBezTo>
                      <a:pt x="1" y="2"/>
                      <a:pt x="1" y="1"/>
                      <a:pt x="0" y="3"/>
                    </a:cubicBezTo>
                    <a:lnTo>
                      <a:pt x="33" y="3"/>
                    </a:lnTo>
                    <a:close/>
                  </a:path>
                </a:pathLst>
              </a:custGeom>
              <a:solidFill>
                <a:srgbClr val="CBAA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401" name="Freeform 395"/>
              <p:cNvSpPr>
                <a:spLocks/>
              </p:cNvSpPr>
              <p:nvPr/>
            </p:nvSpPr>
            <p:spPr bwMode="auto">
              <a:xfrm>
                <a:off x="1509" y="2649"/>
                <a:ext cx="2740" cy="512"/>
              </a:xfrm>
              <a:custGeom>
                <a:avLst/>
                <a:gdLst>
                  <a:gd name="T0" fmla="*/ 97 w 1157"/>
                  <a:gd name="T1" fmla="*/ 216 h 216"/>
                  <a:gd name="T2" fmla="*/ 91 w 1157"/>
                  <a:gd name="T3" fmla="*/ 216 h 216"/>
                  <a:gd name="T4" fmla="*/ 0 w 1157"/>
                  <a:gd name="T5" fmla="*/ 115 h 216"/>
                  <a:gd name="T6" fmla="*/ 0 w 1157"/>
                  <a:gd name="T7" fmla="*/ 103 h 216"/>
                  <a:gd name="T8" fmla="*/ 30 w 1157"/>
                  <a:gd name="T9" fmla="*/ 32 h 216"/>
                  <a:gd name="T10" fmla="*/ 97 w 1157"/>
                  <a:gd name="T11" fmla="*/ 1 h 216"/>
                  <a:gd name="T12" fmla="*/ 123 w 1157"/>
                  <a:gd name="T13" fmla="*/ 10 h 216"/>
                  <a:gd name="T14" fmla="*/ 133 w 1157"/>
                  <a:gd name="T15" fmla="*/ 13 h 216"/>
                  <a:gd name="T16" fmla="*/ 133 w 1157"/>
                  <a:gd name="T17" fmla="*/ 13 h 216"/>
                  <a:gd name="T18" fmla="*/ 134 w 1157"/>
                  <a:gd name="T19" fmla="*/ 13 h 216"/>
                  <a:gd name="T20" fmla="*/ 146 w 1157"/>
                  <a:gd name="T21" fmla="*/ 10 h 216"/>
                  <a:gd name="T22" fmla="*/ 165 w 1157"/>
                  <a:gd name="T23" fmla="*/ 2 h 216"/>
                  <a:gd name="T24" fmla="*/ 1155 w 1157"/>
                  <a:gd name="T25" fmla="*/ 3 h 216"/>
                  <a:gd name="T26" fmla="*/ 1119 w 1157"/>
                  <a:gd name="T27" fmla="*/ 25 h 216"/>
                  <a:gd name="T28" fmla="*/ 164 w 1157"/>
                  <a:gd name="T29" fmla="*/ 25 h 216"/>
                  <a:gd name="T30" fmla="*/ 150 w 1157"/>
                  <a:gd name="T31" fmla="*/ 29 h 216"/>
                  <a:gd name="T32" fmla="*/ 133 w 1157"/>
                  <a:gd name="T33" fmla="*/ 33 h 216"/>
                  <a:gd name="T34" fmla="*/ 116 w 1157"/>
                  <a:gd name="T35" fmla="*/ 29 h 216"/>
                  <a:gd name="T36" fmla="*/ 98 w 1157"/>
                  <a:gd name="T37" fmla="*/ 25 h 216"/>
                  <a:gd name="T38" fmla="*/ 98 w 1157"/>
                  <a:gd name="T39" fmla="*/ 25 h 216"/>
                  <a:gd name="T40" fmla="*/ 98 w 1157"/>
                  <a:gd name="T41" fmla="*/ 25 h 216"/>
                  <a:gd name="T42" fmla="*/ 58 w 1157"/>
                  <a:gd name="T43" fmla="*/ 47 h 216"/>
                  <a:gd name="T44" fmla="*/ 33 w 1157"/>
                  <a:gd name="T45" fmla="*/ 103 h 216"/>
                  <a:gd name="T46" fmla="*/ 33 w 1157"/>
                  <a:gd name="T47" fmla="*/ 115 h 216"/>
                  <a:gd name="T48" fmla="*/ 100 w 1157"/>
                  <a:gd name="T49" fmla="*/ 193 h 216"/>
                  <a:gd name="T50" fmla="*/ 120 w 1157"/>
                  <a:gd name="T51" fmla="*/ 190 h 216"/>
                  <a:gd name="T52" fmla="*/ 135 w 1157"/>
                  <a:gd name="T53" fmla="*/ 186 h 216"/>
                  <a:gd name="T54" fmla="*/ 151 w 1157"/>
                  <a:gd name="T55" fmla="*/ 191 h 216"/>
                  <a:gd name="T56" fmla="*/ 158 w 1157"/>
                  <a:gd name="T57" fmla="*/ 193 h 216"/>
                  <a:gd name="T58" fmla="*/ 1114 w 1157"/>
                  <a:gd name="T59" fmla="*/ 192 h 216"/>
                  <a:gd name="T60" fmla="*/ 1157 w 1157"/>
                  <a:gd name="T61" fmla="*/ 216 h 216"/>
                  <a:gd name="T62" fmla="*/ 158 w 1157"/>
                  <a:gd name="T63" fmla="*/ 216 h 216"/>
                  <a:gd name="T64" fmla="*/ 142 w 1157"/>
                  <a:gd name="T65" fmla="*/ 208 h 216"/>
                  <a:gd name="T66" fmla="*/ 134 w 1157"/>
                  <a:gd name="T67" fmla="*/ 206 h 216"/>
                  <a:gd name="T68" fmla="*/ 126 w 1157"/>
                  <a:gd name="T69" fmla="*/ 207 h 216"/>
                  <a:gd name="T70" fmla="*/ 97 w 1157"/>
                  <a:gd name="T7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7" h="216">
                    <a:moveTo>
                      <a:pt x="97" y="216"/>
                    </a:moveTo>
                    <a:cubicBezTo>
                      <a:pt x="95" y="216"/>
                      <a:pt x="93" y="216"/>
                      <a:pt x="91" y="216"/>
                    </a:cubicBezTo>
                    <a:cubicBezTo>
                      <a:pt x="54" y="215"/>
                      <a:pt x="0" y="165"/>
                      <a:pt x="0" y="115"/>
                    </a:cubicBezTo>
                    <a:cubicBezTo>
                      <a:pt x="0" y="103"/>
                      <a:pt x="0" y="103"/>
                      <a:pt x="0" y="103"/>
                    </a:cubicBezTo>
                    <a:cubicBezTo>
                      <a:pt x="0" y="71"/>
                      <a:pt x="19" y="43"/>
                      <a:pt x="30" y="32"/>
                    </a:cubicBezTo>
                    <a:cubicBezTo>
                      <a:pt x="46" y="16"/>
                      <a:pt x="82" y="1"/>
                      <a:pt x="97" y="1"/>
                    </a:cubicBezTo>
                    <a:cubicBezTo>
                      <a:pt x="111" y="0"/>
                      <a:pt x="118" y="7"/>
                      <a:pt x="123" y="10"/>
                    </a:cubicBezTo>
                    <a:cubicBezTo>
                      <a:pt x="126" y="11"/>
                      <a:pt x="129" y="13"/>
                      <a:pt x="133" y="13"/>
                    </a:cubicBezTo>
                    <a:cubicBezTo>
                      <a:pt x="133" y="13"/>
                      <a:pt x="133" y="13"/>
                      <a:pt x="133" y="13"/>
                    </a:cubicBezTo>
                    <a:cubicBezTo>
                      <a:pt x="134" y="13"/>
                      <a:pt x="134" y="13"/>
                      <a:pt x="134" y="13"/>
                    </a:cubicBezTo>
                    <a:cubicBezTo>
                      <a:pt x="137" y="13"/>
                      <a:pt x="142" y="12"/>
                      <a:pt x="146" y="10"/>
                    </a:cubicBezTo>
                    <a:cubicBezTo>
                      <a:pt x="152" y="8"/>
                      <a:pt x="153" y="1"/>
                      <a:pt x="165" y="2"/>
                    </a:cubicBezTo>
                    <a:cubicBezTo>
                      <a:pt x="175" y="2"/>
                      <a:pt x="997" y="4"/>
                      <a:pt x="1155" y="3"/>
                    </a:cubicBezTo>
                    <a:cubicBezTo>
                      <a:pt x="1155" y="3"/>
                      <a:pt x="1152" y="26"/>
                      <a:pt x="1119" y="25"/>
                    </a:cubicBezTo>
                    <a:cubicBezTo>
                      <a:pt x="1008" y="24"/>
                      <a:pt x="174" y="26"/>
                      <a:pt x="164" y="25"/>
                    </a:cubicBezTo>
                    <a:cubicBezTo>
                      <a:pt x="159" y="25"/>
                      <a:pt x="155" y="27"/>
                      <a:pt x="150" y="29"/>
                    </a:cubicBezTo>
                    <a:cubicBezTo>
                      <a:pt x="145" y="31"/>
                      <a:pt x="140" y="34"/>
                      <a:pt x="133" y="33"/>
                    </a:cubicBezTo>
                    <a:cubicBezTo>
                      <a:pt x="125" y="33"/>
                      <a:pt x="120" y="31"/>
                      <a:pt x="116" y="29"/>
                    </a:cubicBezTo>
                    <a:cubicBezTo>
                      <a:pt x="112" y="27"/>
                      <a:pt x="109" y="25"/>
                      <a:pt x="98" y="25"/>
                    </a:cubicBezTo>
                    <a:cubicBezTo>
                      <a:pt x="98" y="25"/>
                      <a:pt x="98" y="25"/>
                      <a:pt x="98" y="25"/>
                    </a:cubicBezTo>
                    <a:cubicBezTo>
                      <a:pt x="98" y="25"/>
                      <a:pt x="98" y="25"/>
                      <a:pt x="98" y="25"/>
                    </a:cubicBezTo>
                    <a:cubicBezTo>
                      <a:pt x="87" y="25"/>
                      <a:pt x="71" y="34"/>
                      <a:pt x="58" y="47"/>
                    </a:cubicBezTo>
                    <a:cubicBezTo>
                      <a:pt x="42" y="63"/>
                      <a:pt x="33" y="83"/>
                      <a:pt x="33" y="103"/>
                    </a:cubicBezTo>
                    <a:cubicBezTo>
                      <a:pt x="33" y="115"/>
                      <a:pt x="33" y="115"/>
                      <a:pt x="33" y="115"/>
                    </a:cubicBezTo>
                    <a:cubicBezTo>
                      <a:pt x="33" y="158"/>
                      <a:pt x="73" y="191"/>
                      <a:pt x="100" y="193"/>
                    </a:cubicBezTo>
                    <a:cubicBezTo>
                      <a:pt x="113" y="193"/>
                      <a:pt x="116" y="191"/>
                      <a:pt x="120" y="190"/>
                    </a:cubicBezTo>
                    <a:cubicBezTo>
                      <a:pt x="123" y="188"/>
                      <a:pt x="127" y="186"/>
                      <a:pt x="135" y="186"/>
                    </a:cubicBezTo>
                    <a:cubicBezTo>
                      <a:pt x="144" y="187"/>
                      <a:pt x="148" y="189"/>
                      <a:pt x="151" y="191"/>
                    </a:cubicBezTo>
                    <a:cubicBezTo>
                      <a:pt x="153" y="192"/>
                      <a:pt x="154" y="193"/>
                      <a:pt x="158" y="193"/>
                    </a:cubicBezTo>
                    <a:cubicBezTo>
                      <a:pt x="168" y="192"/>
                      <a:pt x="999" y="194"/>
                      <a:pt x="1114" y="192"/>
                    </a:cubicBezTo>
                    <a:cubicBezTo>
                      <a:pt x="1152" y="192"/>
                      <a:pt x="1157" y="216"/>
                      <a:pt x="1157" y="216"/>
                    </a:cubicBezTo>
                    <a:cubicBezTo>
                      <a:pt x="1153" y="216"/>
                      <a:pt x="171" y="216"/>
                      <a:pt x="158" y="216"/>
                    </a:cubicBezTo>
                    <a:cubicBezTo>
                      <a:pt x="151" y="216"/>
                      <a:pt x="146" y="210"/>
                      <a:pt x="142" y="208"/>
                    </a:cubicBezTo>
                    <a:cubicBezTo>
                      <a:pt x="140" y="207"/>
                      <a:pt x="139" y="206"/>
                      <a:pt x="134" y="206"/>
                    </a:cubicBezTo>
                    <a:cubicBezTo>
                      <a:pt x="130" y="206"/>
                      <a:pt x="128" y="206"/>
                      <a:pt x="126" y="207"/>
                    </a:cubicBezTo>
                    <a:cubicBezTo>
                      <a:pt x="121" y="210"/>
                      <a:pt x="108" y="216"/>
                      <a:pt x="97" y="216"/>
                    </a:cubicBezTo>
                    <a:close/>
                  </a:path>
                </a:pathLst>
              </a:custGeom>
              <a:gradFill>
                <a:gsLst>
                  <a:gs pos="100000">
                    <a:schemeClr val="bg2">
                      <a:lumMod val="75000"/>
                    </a:schemeClr>
                  </a:gs>
                  <a:gs pos="0">
                    <a:schemeClr val="bg2"/>
                  </a:gs>
                </a:gsLst>
                <a:lin ang="9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402" name="Freeform 396"/>
              <p:cNvSpPr>
                <a:spLocks/>
              </p:cNvSpPr>
              <p:nvPr/>
            </p:nvSpPr>
            <p:spPr bwMode="auto">
              <a:xfrm>
                <a:off x="1885" y="2652"/>
                <a:ext cx="2368" cy="19"/>
              </a:xfrm>
              <a:custGeom>
                <a:avLst/>
                <a:gdLst>
                  <a:gd name="T0" fmla="*/ 7 w 1000"/>
                  <a:gd name="T1" fmla="*/ 0 h 8"/>
                  <a:gd name="T2" fmla="*/ 994 w 1000"/>
                  <a:gd name="T3" fmla="*/ 2 h 8"/>
                  <a:gd name="T4" fmla="*/ 987 w 1000"/>
                  <a:gd name="T5" fmla="*/ 4 h 8"/>
                  <a:gd name="T6" fmla="*/ 6 w 1000"/>
                  <a:gd name="T7" fmla="*/ 3 h 8"/>
                  <a:gd name="T8" fmla="*/ 7 w 1000"/>
                  <a:gd name="T9" fmla="*/ 0 h 8"/>
                </a:gdLst>
                <a:ahLst/>
                <a:cxnLst>
                  <a:cxn ang="0">
                    <a:pos x="T0" y="T1"/>
                  </a:cxn>
                  <a:cxn ang="0">
                    <a:pos x="T2" y="T3"/>
                  </a:cxn>
                  <a:cxn ang="0">
                    <a:pos x="T4" y="T5"/>
                  </a:cxn>
                  <a:cxn ang="0">
                    <a:pos x="T6" y="T7"/>
                  </a:cxn>
                  <a:cxn ang="0">
                    <a:pos x="T8" y="T9"/>
                  </a:cxn>
                </a:cxnLst>
                <a:rect l="0" t="0" r="r" b="b"/>
                <a:pathLst>
                  <a:path w="1000" h="8">
                    <a:moveTo>
                      <a:pt x="7" y="0"/>
                    </a:moveTo>
                    <a:cubicBezTo>
                      <a:pt x="19" y="1"/>
                      <a:pt x="987" y="2"/>
                      <a:pt x="994" y="2"/>
                    </a:cubicBezTo>
                    <a:cubicBezTo>
                      <a:pt x="1000" y="2"/>
                      <a:pt x="994" y="4"/>
                      <a:pt x="987" y="4"/>
                    </a:cubicBezTo>
                    <a:cubicBezTo>
                      <a:pt x="770" y="6"/>
                      <a:pt x="183" y="8"/>
                      <a:pt x="6" y="3"/>
                    </a:cubicBezTo>
                    <a:cubicBezTo>
                      <a:pt x="3" y="1"/>
                      <a:pt x="0" y="1"/>
                      <a:pt x="7" y="0"/>
                    </a:cubicBezTo>
                    <a:close/>
                  </a:path>
                </a:pathLst>
              </a:custGeom>
              <a:solidFill>
                <a:schemeClr val="bg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grpSp>
      </p:grpSp>
      <p:sp>
        <p:nvSpPr>
          <p:cNvPr id="222" name="text"/>
          <p:cNvSpPr>
            <a:spLocks noGrp="1"/>
          </p:cNvSpPr>
          <p:nvPr>
            <p:ph type="subTitle" idx="1"/>
          </p:nvPr>
        </p:nvSpPr>
        <p:spPr>
          <a:xfrm>
            <a:off x="3517266" y="1903698"/>
            <a:ext cx="5509421" cy="1646422"/>
          </a:xfrm>
        </p:spPr>
        <p:txBody>
          <a:bodyPr/>
          <a:lstStyle/>
          <a:p>
            <a:r>
              <a:rPr lang="tr-TR" sz="2000" b="1" dirty="0">
                <a:solidFill>
                  <a:schemeClr val="tx1"/>
                </a:solidFill>
                <a:latin typeface="Comic Sans MS" pitchFamily="66" charset="0"/>
                <a:ea typeface="+mj-ea"/>
                <a:cs typeface="+mj-cs"/>
              </a:rPr>
              <a:t>SINAVLA ÖĞRENCİ ALACAK ORTAÖĞRETİM</a:t>
            </a:r>
          </a:p>
          <a:p>
            <a:r>
              <a:rPr lang="tr-TR" sz="2000" b="1" dirty="0">
                <a:solidFill>
                  <a:schemeClr val="tx1"/>
                </a:solidFill>
                <a:latin typeface="Comic Sans MS" pitchFamily="66" charset="0"/>
                <a:ea typeface="+mj-ea"/>
                <a:cs typeface="+mj-cs"/>
              </a:rPr>
              <a:t>KURUMLARINA İLİŞKİN</a:t>
            </a:r>
          </a:p>
          <a:p>
            <a:r>
              <a:rPr lang="tr-TR" sz="2000" b="1" dirty="0">
                <a:solidFill>
                  <a:schemeClr val="tx1"/>
                </a:solidFill>
                <a:latin typeface="Comic Sans MS" pitchFamily="66" charset="0"/>
                <a:ea typeface="+mj-ea"/>
                <a:cs typeface="+mj-cs"/>
              </a:rPr>
              <a:t>MERKEZÎ SINAV</a:t>
            </a:r>
          </a:p>
        </p:txBody>
      </p:sp>
      <p:grpSp>
        <p:nvGrpSpPr>
          <p:cNvPr id="128" name="Pencil"/>
          <p:cNvGrpSpPr/>
          <p:nvPr/>
        </p:nvGrpSpPr>
        <p:grpSpPr>
          <a:xfrm rot="21347954">
            <a:off x="7921989" y="5318752"/>
            <a:ext cx="2102031" cy="262462"/>
            <a:chOff x="836868" y="3937649"/>
            <a:chExt cx="5037137" cy="628940"/>
          </a:xfrm>
          <a:effectLst>
            <a:outerShdw blurRad="50800" dist="38100" dir="5400000" algn="t" rotWithShape="0">
              <a:prstClr val="black">
                <a:alpha val="40000"/>
              </a:prstClr>
            </a:outerShdw>
          </a:effectLst>
        </p:grpSpPr>
        <p:sp>
          <p:nvSpPr>
            <p:cNvPr id="129" name="AutoShape 3"/>
            <p:cNvSpPr>
              <a:spLocks noChangeAspect="1" noChangeArrowheads="1" noTextEdit="1"/>
            </p:cNvSpPr>
            <p:nvPr/>
          </p:nvSpPr>
          <p:spPr bwMode="auto">
            <a:xfrm>
              <a:off x="836868" y="3937649"/>
              <a:ext cx="5034329" cy="626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0" name="Rectangle 5"/>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1" name="Rectangle 6"/>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2" name="Freeform 7"/>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3" name="Freeform 8"/>
            <p:cNvSpPr>
              <a:spLocks/>
            </p:cNvSpPr>
            <p:nvPr/>
          </p:nvSpPr>
          <p:spPr bwMode="auto">
            <a:xfrm>
              <a:off x="5249276" y="3944668"/>
              <a:ext cx="624729" cy="621921"/>
            </a:xfrm>
            <a:custGeom>
              <a:avLst/>
              <a:gdLst>
                <a:gd name="T0" fmla="*/ 146 w 188"/>
                <a:gd name="T1" fmla="*/ 185 h 185"/>
                <a:gd name="T2" fmla="*/ 188 w 188"/>
                <a:gd name="T3" fmla="*/ 88 h 185"/>
                <a:gd name="T4" fmla="*/ 147 w 188"/>
                <a:gd name="T5" fmla="*/ 0 h 185"/>
                <a:gd name="T6" fmla="*/ 68 w 188"/>
                <a:gd name="T7" fmla="*/ 0 h 185"/>
                <a:gd name="T8" fmla="*/ 0 w 188"/>
                <a:gd name="T9" fmla="*/ 92 h 185"/>
                <a:gd name="T10" fmla="*/ 67 w 188"/>
                <a:gd name="T11" fmla="*/ 185 h 185"/>
                <a:gd name="T12" fmla="*/ 146 w 188"/>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88" h="185">
                  <a:moveTo>
                    <a:pt x="146" y="185"/>
                  </a:moveTo>
                  <a:cubicBezTo>
                    <a:pt x="164" y="185"/>
                    <a:pt x="187" y="178"/>
                    <a:pt x="188" y="88"/>
                  </a:cubicBezTo>
                  <a:cubicBezTo>
                    <a:pt x="188" y="22"/>
                    <a:pt x="165" y="0"/>
                    <a:pt x="147" y="0"/>
                  </a:cubicBezTo>
                  <a:cubicBezTo>
                    <a:pt x="139" y="0"/>
                    <a:pt x="75" y="0"/>
                    <a:pt x="68" y="0"/>
                  </a:cubicBezTo>
                  <a:cubicBezTo>
                    <a:pt x="50" y="0"/>
                    <a:pt x="1" y="41"/>
                    <a:pt x="0" y="92"/>
                  </a:cubicBezTo>
                  <a:cubicBezTo>
                    <a:pt x="0" y="143"/>
                    <a:pt x="49" y="185"/>
                    <a:pt x="67" y="185"/>
                  </a:cubicBezTo>
                  <a:cubicBezTo>
                    <a:pt x="75" y="185"/>
                    <a:pt x="138" y="185"/>
                    <a:pt x="146" y="185"/>
                  </a:cubicBezTo>
                  <a:close/>
                </a:path>
              </a:pathLst>
            </a:custGeom>
            <a:gradFill flip="none" rotWithShape="1">
              <a:gsLst>
                <a:gs pos="20000">
                  <a:schemeClr val="accent3">
                    <a:lumMod val="60000"/>
                    <a:lumOff val="40000"/>
                  </a:schemeClr>
                </a:gs>
                <a:gs pos="60000">
                  <a:schemeClr val="accent3"/>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4" name="Freeform 9"/>
            <p:cNvSpPr>
              <a:spLocks/>
            </p:cNvSpPr>
            <p:nvPr/>
          </p:nvSpPr>
          <p:spPr bwMode="auto">
            <a:xfrm>
              <a:off x="5599062" y="4080097"/>
              <a:ext cx="168466" cy="289200"/>
            </a:xfrm>
            <a:custGeom>
              <a:avLst/>
              <a:gdLst>
                <a:gd name="T0" fmla="*/ 28 w 51"/>
                <a:gd name="T1" fmla="*/ 86 h 86"/>
                <a:gd name="T2" fmla="*/ 0 w 51"/>
                <a:gd name="T3" fmla="*/ 45 h 86"/>
                <a:gd name="T4" fmla="*/ 22 w 51"/>
                <a:gd name="T5" fmla="*/ 0 h 86"/>
                <a:gd name="T6" fmla="*/ 51 w 51"/>
                <a:gd name="T7" fmla="*/ 40 h 86"/>
                <a:gd name="T8" fmla="*/ 28 w 51"/>
                <a:gd name="T9" fmla="*/ 86 h 86"/>
              </a:gdLst>
              <a:ahLst/>
              <a:cxnLst>
                <a:cxn ang="0">
                  <a:pos x="T0" y="T1"/>
                </a:cxn>
                <a:cxn ang="0">
                  <a:pos x="T2" y="T3"/>
                </a:cxn>
                <a:cxn ang="0">
                  <a:pos x="T4" y="T5"/>
                </a:cxn>
                <a:cxn ang="0">
                  <a:pos x="T6" y="T7"/>
                </a:cxn>
                <a:cxn ang="0">
                  <a:pos x="T8" y="T9"/>
                </a:cxn>
              </a:cxnLst>
              <a:rect l="0" t="0" r="r" b="b"/>
              <a:pathLst>
                <a:path w="51" h="86">
                  <a:moveTo>
                    <a:pt x="28" y="86"/>
                  </a:moveTo>
                  <a:cubicBezTo>
                    <a:pt x="15" y="86"/>
                    <a:pt x="0" y="64"/>
                    <a:pt x="0" y="45"/>
                  </a:cubicBezTo>
                  <a:cubicBezTo>
                    <a:pt x="1" y="25"/>
                    <a:pt x="8" y="0"/>
                    <a:pt x="22" y="0"/>
                  </a:cubicBezTo>
                  <a:cubicBezTo>
                    <a:pt x="35" y="0"/>
                    <a:pt x="51" y="21"/>
                    <a:pt x="51" y="40"/>
                  </a:cubicBezTo>
                  <a:cubicBezTo>
                    <a:pt x="51" y="60"/>
                    <a:pt x="41" y="86"/>
                    <a:pt x="28" y="86"/>
                  </a:cubicBezTo>
                  <a:close/>
                </a:path>
              </a:pathLst>
            </a:custGeom>
            <a:gradFill>
              <a:gsLst>
                <a:gs pos="20000">
                  <a:schemeClr val="accent3">
                    <a:lumMod val="46000"/>
                    <a:lumOff val="54000"/>
                  </a:schemeClr>
                </a:gs>
                <a:gs pos="60000">
                  <a:schemeClr val="accent3">
                    <a:lumMod val="48000"/>
                    <a:lumOff val="52000"/>
                  </a:schemeClr>
                </a:gs>
              </a:gsLst>
              <a:path path="circle">
                <a:fillToRect l="50000" t="50000" r="50000" b="50000"/>
              </a:path>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5" name="Freeform 10"/>
            <p:cNvSpPr>
              <a:spLocks/>
            </p:cNvSpPr>
            <p:nvPr/>
          </p:nvSpPr>
          <p:spPr bwMode="auto">
            <a:xfrm>
              <a:off x="5620614" y="4104060"/>
              <a:ext cx="153023" cy="130561"/>
            </a:xfrm>
            <a:custGeom>
              <a:avLst/>
              <a:gdLst>
                <a:gd name="T0" fmla="*/ 6 w 46"/>
                <a:gd name="T1" fmla="*/ 9 h 39"/>
                <a:gd name="T2" fmla="*/ 9 w 46"/>
                <a:gd name="T3" fmla="*/ 31 h 39"/>
                <a:gd name="T4" fmla="*/ 35 w 46"/>
                <a:gd name="T5" fmla="*/ 33 h 39"/>
                <a:gd name="T6" fmla="*/ 19 w 46"/>
                <a:gd name="T7" fmla="*/ 1 h 39"/>
                <a:gd name="T8" fmla="*/ 6 w 46"/>
                <a:gd name="T9" fmla="*/ 9 h 39"/>
              </a:gdLst>
              <a:ahLst/>
              <a:cxnLst>
                <a:cxn ang="0">
                  <a:pos x="T0" y="T1"/>
                </a:cxn>
                <a:cxn ang="0">
                  <a:pos x="T2" y="T3"/>
                </a:cxn>
                <a:cxn ang="0">
                  <a:pos x="T4" y="T5"/>
                </a:cxn>
                <a:cxn ang="0">
                  <a:pos x="T6" y="T7"/>
                </a:cxn>
                <a:cxn ang="0">
                  <a:pos x="T8" y="T9"/>
                </a:cxn>
              </a:cxnLst>
              <a:rect l="0" t="0" r="r" b="b"/>
              <a:pathLst>
                <a:path w="46" h="39">
                  <a:moveTo>
                    <a:pt x="6" y="9"/>
                  </a:moveTo>
                  <a:cubicBezTo>
                    <a:pt x="5" y="13"/>
                    <a:pt x="0" y="23"/>
                    <a:pt x="9" y="31"/>
                  </a:cubicBezTo>
                  <a:cubicBezTo>
                    <a:pt x="16" y="37"/>
                    <a:pt x="28" y="39"/>
                    <a:pt x="35" y="33"/>
                  </a:cubicBezTo>
                  <a:cubicBezTo>
                    <a:pt x="46" y="22"/>
                    <a:pt x="32" y="0"/>
                    <a:pt x="19" y="1"/>
                  </a:cubicBezTo>
                  <a:cubicBezTo>
                    <a:pt x="12" y="1"/>
                    <a:pt x="7" y="7"/>
                    <a:pt x="6" y="9"/>
                  </a:cubicBezTo>
                  <a:close/>
                </a:path>
              </a:pathLst>
            </a:custGeom>
            <a:gradFill>
              <a:gsLst>
                <a:gs pos="17000">
                  <a:schemeClr val="accent3">
                    <a:lumMod val="25000"/>
                    <a:lumOff val="75000"/>
                  </a:schemeClr>
                </a:gs>
                <a:gs pos="67000">
                  <a:schemeClr val="accent3">
                    <a:lumMod val="47000"/>
                    <a:lumOff val="53000"/>
                  </a:schemeClr>
                </a:gs>
              </a:gsLst>
              <a:path path="circle">
                <a:fillToRect l="50000" t="50000" r="50000" b="50000"/>
              </a:path>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6" name="Freeform 11"/>
            <p:cNvSpPr>
              <a:spLocks/>
            </p:cNvSpPr>
            <p:nvPr/>
          </p:nvSpPr>
          <p:spPr bwMode="auto">
            <a:xfrm>
              <a:off x="1408249" y="3944668"/>
              <a:ext cx="3702043" cy="609286"/>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Lst>
              <a:ahLst/>
              <a:cxnLst>
                <a:cxn ang="0">
                  <a:pos x="T0" y="T1"/>
                </a:cxn>
                <a:cxn ang="0">
                  <a:pos x="T2" y="T3"/>
                </a:cxn>
                <a:cxn ang="0">
                  <a:pos x="T4" y="T5"/>
                </a:cxn>
                <a:cxn ang="0">
                  <a:pos x="T6" y="T7"/>
                </a:cxn>
                <a:cxn ang="0">
                  <a:pos x="T8" y="T9"/>
                </a:cxn>
                <a:cxn ang="0">
                  <a:pos x="T10" y="T11"/>
                </a:cxn>
              </a:cxnLst>
              <a:rect l="0" t="0" r="r" b="b"/>
              <a:pathLst>
                <a:path w="1114" h="181">
                  <a:moveTo>
                    <a:pt x="96" y="180"/>
                  </a:moveTo>
                  <a:cubicBezTo>
                    <a:pt x="96" y="180"/>
                    <a:pt x="8" y="138"/>
                    <a:pt x="4" y="95"/>
                  </a:cubicBezTo>
                  <a:cubicBezTo>
                    <a:pt x="0" y="52"/>
                    <a:pt x="97" y="0"/>
                    <a:pt x="97" y="0"/>
                  </a:cubicBezTo>
                  <a:cubicBezTo>
                    <a:pt x="1114" y="1"/>
                    <a:pt x="1114" y="1"/>
                    <a:pt x="1114" y="1"/>
                  </a:cubicBezTo>
                  <a:cubicBezTo>
                    <a:pt x="1113" y="181"/>
                    <a:pt x="1113" y="181"/>
                    <a:pt x="1113" y="181"/>
                  </a:cubicBezTo>
                  <a:lnTo>
                    <a:pt x="96" y="18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7" name="Freeform 12"/>
            <p:cNvSpPr>
              <a:spLocks/>
            </p:cNvSpPr>
            <p:nvPr/>
          </p:nvSpPr>
          <p:spPr bwMode="auto">
            <a:xfrm>
              <a:off x="1458789" y="4152443"/>
              <a:ext cx="3661330"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chemeClr val="accent5">
                    <a:lumMod val="60000"/>
                    <a:lumOff val="40000"/>
                  </a:schemeClr>
                </a:gs>
                <a:gs pos="100000">
                  <a:schemeClr val="accent5"/>
                </a:gs>
              </a:gsLst>
              <a:path path="circl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8" name="Freeform 13"/>
            <p:cNvSpPr>
              <a:spLocks/>
            </p:cNvSpPr>
            <p:nvPr/>
          </p:nvSpPr>
          <p:spPr bwMode="auto">
            <a:xfrm>
              <a:off x="1468616" y="3944668"/>
              <a:ext cx="3967377" cy="192332"/>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Lst>
              <a:ahLst/>
              <a:cxnLst>
                <a:cxn ang="0">
                  <a:pos x="T0" y="T1"/>
                </a:cxn>
                <a:cxn ang="0">
                  <a:pos x="T2" y="T3"/>
                </a:cxn>
                <a:cxn ang="0">
                  <a:pos x="T4" y="T5"/>
                </a:cxn>
                <a:cxn ang="0">
                  <a:pos x="T6" y="T7"/>
                </a:cxn>
                <a:cxn ang="0">
                  <a:pos x="T8" y="T9"/>
                </a:cxn>
              </a:cxnLst>
              <a:rect l="0" t="0" r="r" b="b"/>
              <a:pathLst>
                <a:path w="2826" h="137">
                  <a:moveTo>
                    <a:pt x="0" y="134"/>
                  </a:moveTo>
                  <a:lnTo>
                    <a:pt x="177" y="0"/>
                  </a:lnTo>
                  <a:lnTo>
                    <a:pt x="2826" y="2"/>
                  </a:lnTo>
                  <a:lnTo>
                    <a:pt x="2819" y="137"/>
                  </a:lnTo>
                  <a:lnTo>
                    <a:pt x="0" y="134"/>
                  </a:lnTo>
                  <a:close/>
                </a:path>
              </a:pathLst>
            </a:custGeom>
            <a:gradFill flip="none" rotWithShape="1">
              <a:gsLst>
                <a:gs pos="0">
                  <a:schemeClr val="accent5">
                    <a:lumMod val="75000"/>
                  </a:schemeClr>
                </a:gs>
                <a:gs pos="100000">
                  <a:schemeClr val="bg2"/>
                </a:gs>
              </a:gsLst>
              <a:lin ang="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39" name="Freeform 14"/>
            <p:cNvSpPr>
              <a:spLocks/>
            </p:cNvSpPr>
            <p:nvPr/>
          </p:nvSpPr>
          <p:spPr bwMode="auto">
            <a:xfrm>
              <a:off x="1481251" y="3947476"/>
              <a:ext cx="3675369"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chemeClr val="accent5">
                    <a:lumMod val="60000"/>
                    <a:lumOff val="40000"/>
                  </a:schemeClr>
                </a:gs>
                <a:gs pos="100000">
                  <a:schemeClr val="accent5"/>
                </a:gs>
              </a:gsLst>
              <a:path path="circl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40" name="Freeform 15"/>
            <p:cNvSpPr>
              <a:spLocks/>
            </p:cNvSpPr>
            <p:nvPr/>
          </p:nvSpPr>
          <p:spPr bwMode="auto">
            <a:xfrm>
              <a:off x="1468616" y="4381276"/>
              <a:ext cx="3967377" cy="185313"/>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Lst>
              <a:ahLst/>
              <a:cxnLst>
                <a:cxn ang="0">
                  <a:pos x="T0" y="T1"/>
                </a:cxn>
                <a:cxn ang="0">
                  <a:pos x="T2" y="T3"/>
                </a:cxn>
                <a:cxn ang="0">
                  <a:pos x="T4" y="T5"/>
                </a:cxn>
                <a:cxn ang="0">
                  <a:pos x="T6" y="T7"/>
                </a:cxn>
                <a:cxn ang="0">
                  <a:pos x="T8" y="T9"/>
                </a:cxn>
              </a:cxnLst>
              <a:rect l="0" t="0" r="r" b="b"/>
              <a:pathLst>
                <a:path w="2826" h="132">
                  <a:moveTo>
                    <a:pt x="0" y="0"/>
                  </a:moveTo>
                  <a:lnTo>
                    <a:pt x="2816" y="3"/>
                  </a:lnTo>
                  <a:lnTo>
                    <a:pt x="2826" y="132"/>
                  </a:lnTo>
                  <a:lnTo>
                    <a:pt x="194" y="130"/>
                  </a:lnTo>
                  <a:lnTo>
                    <a:pt x="0" y="0"/>
                  </a:lnTo>
                  <a:close/>
                </a:path>
              </a:pathLst>
            </a:custGeom>
            <a:solidFill>
              <a:srgbClr val="D480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41" name="Freeform 16"/>
            <p:cNvSpPr>
              <a:spLocks/>
            </p:cNvSpPr>
            <p:nvPr/>
          </p:nvSpPr>
          <p:spPr bwMode="auto">
            <a:xfrm>
              <a:off x="4993770" y="3944668"/>
              <a:ext cx="113715"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B159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42" name="Freeform 17"/>
            <p:cNvSpPr>
              <a:spLocks/>
            </p:cNvSpPr>
            <p:nvPr/>
          </p:nvSpPr>
          <p:spPr bwMode="auto">
            <a:xfrm>
              <a:off x="4983942" y="3944668"/>
              <a:ext cx="578400" cy="621921"/>
            </a:xfrm>
            <a:custGeom>
              <a:avLst/>
              <a:gdLst>
                <a:gd name="T0" fmla="*/ 30 w 174"/>
                <a:gd name="T1" fmla="*/ 92 h 185"/>
                <a:gd name="T2" fmla="*/ 0 w 174"/>
                <a:gd name="T3" fmla="*/ 185 h 185"/>
                <a:gd name="T4" fmla="*/ 4 w 174"/>
                <a:gd name="T5" fmla="*/ 185 h 185"/>
                <a:gd name="T6" fmla="*/ 140 w 174"/>
                <a:gd name="T7" fmla="*/ 185 h 185"/>
                <a:gd name="T8" fmla="*/ 174 w 174"/>
                <a:gd name="T9" fmla="*/ 93 h 185"/>
                <a:gd name="T10" fmla="*/ 141 w 174"/>
                <a:gd name="T11" fmla="*/ 0 h 185"/>
                <a:gd name="T12" fmla="*/ 5 w 174"/>
                <a:gd name="T13" fmla="*/ 0 h 185"/>
                <a:gd name="T14" fmla="*/ 0 w 174"/>
                <a:gd name="T15" fmla="*/ 0 h 185"/>
                <a:gd name="T16" fmla="*/ 30 w 174"/>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5">
                  <a:moveTo>
                    <a:pt x="30" y="92"/>
                  </a:moveTo>
                  <a:cubicBezTo>
                    <a:pt x="30" y="141"/>
                    <a:pt x="19" y="181"/>
                    <a:pt x="0" y="185"/>
                  </a:cubicBezTo>
                  <a:cubicBezTo>
                    <a:pt x="1" y="185"/>
                    <a:pt x="3" y="185"/>
                    <a:pt x="4" y="185"/>
                  </a:cubicBezTo>
                  <a:cubicBezTo>
                    <a:pt x="13" y="185"/>
                    <a:pt x="132" y="185"/>
                    <a:pt x="140" y="185"/>
                  </a:cubicBezTo>
                  <a:cubicBezTo>
                    <a:pt x="160" y="185"/>
                    <a:pt x="174" y="144"/>
                    <a:pt x="174" y="93"/>
                  </a:cubicBezTo>
                  <a:cubicBezTo>
                    <a:pt x="174" y="42"/>
                    <a:pt x="161" y="0"/>
                    <a:pt x="141" y="0"/>
                  </a:cubicBezTo>
                  <a:cubicBezTo>
                    <a:pt x="132" y="0"/>
                    <a:pt x="14" y="0"/>
                    <a:pt x="5" y="0"/>
                  </a:cubicBezTo>
                  <a:cubicBezTo>
                    <a:pt x="3" y="0"/>
                    <a:pt x="2" y="0"/>
                    <a:pt x="0" y="0"/>
                  </a:cubicBezTo>
                  <a:cubicBezTo>
                    <a:pt x="19" y="3"/>
                    <a:pt x="30" y="43"/>
                    <a:pt x="30" y="92"/>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143" name="Freeform 18"/>
            <p:cNvSpPr>
              <a:spLocks/>
            </p:cNvSpPr>
            <p:nvPr/>
          </p:nvSpPr>
          <p:spPr bwMode="auto">
            <a:xfrm>
              <a:off x="4993770" y="3940457"/>
              <a:ext cx="578400" cy="626132"/>
            </a:xfrm>
            <a:custGeom>
              <a:avLst/>
              <a:gdLst>
                <a:gd name="T0" fmla="*/ 30 w 174"/>
                <a:gd name="T1" fmla="*/ 93 h 186"/>
                <a:gd name="T2" fmla="*/ 0 w 174"/>
                <a:gd name="T3" fmla="*/ 185 h 186"/>
                <a:gd name="T4" fmla="*/ 4 w 174"/>
                <a:gd name="T5" fmla="*/ 185 h 186"/>
                <a:gd name="T6" fmla="*/ 140 w 174"/>
                <a:gd name="T7" fmla="*/ 186 h 186"/>
                <a:gd name="T8" fmla="*/ 174 w 174"/>
                <a:gd name="T9" fmla="*/ 93 h 186"/>
                <a:gd name="T10" fmla="*/ 141 w 174"/>
                <a:gd name="T11" fmla="*/ 0 h 186"/>
                <a:gd name="T12" fmla="*/ 5 w 174"/>
                <a:gd name="T13" fmla="*/ 0 h 186"/>
                <a:gd name="T14" fmla="*/ 0 w 174"/>
                <a:gd name="T15" fmla="*/ 0 h 186"/>
                <a:gd name="T16" fmla="*/ 30 w 174"/>
                <a:gd name="T17"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6">
                  <a:moveTo>
                    <a:pt x="30" y="93"/>
                  </a:moveTo>
                  <a:cubicBezTo>
                    <a:pt x="30" y="141"/>
                    <a:pt x="18" y="181"/>
                    <a:pt x="0" y="185"/>
                  </a:cubicBezTo>
                  <a:cubicBezTo>
                    <a:pt x="1" y="185"/>
                    <a:pt x="3" y="185"/>
                    <a:pt x="4" y="185"/>
                  </a:cubicBezTo>
                  <a:cubicBezTo>
                    <a:pt x="13" y="185"/>
                    <a:pt x="131" y="186"/>
                    <a:pt x="140" y="186"/>
                  </a:cubicBezTo>
                  <a:cubicBezTo>
                    <a:pt x="160" y="186"/>
                    <a:pt x="173" y="144"/>
                    <a:pt x="174" y="93"/>
                  </a:cubicBezTo>
                  <a:cubicBezTo>
                    <a:pt x="174" y="42"/>
                    <a:pt x="161" y="0"/>
                    <a:pt x="141" y="0"/>
                  </a:cubicBezTo>
                  <a:cubicBezTo>
                    <a:pt x="132" y="0"/>
                    <a:pt x="14" y="0"/>
                    <a:pt x="5" y="0"/>
                  </a:cubicBezTo>
                  <a:cubicBezTo>
                    <a:pt x="3" y="0"/>
                    <a:pt x="1" y="0"/>
                    <a:pt x="0" y="0"/>
                  </a:cubicBezTo>
                  <a:cubicBezTo>
                    <a:pt x="19" y="3"/>
                    <a:pt x="30" y="44"/>
                    <a:pt x="30" y="93"/>
                  </a:cubicBezTo>
                  <a:close/>
                </a:path>
              </a:pathLst>
            </a:custGeom>
            <a:gradFill flip="none" rotWithShape="1">
              <a:gsLst>
                <a:gs pos="80000">
                  <a:schemeClr val="bg1">
                    <a:lumMod val="65000"/>
                  </a:schemeClr>
                </a:gs>
                <a:gs pos="69000">
                  <a:schemeClr val="bg1">
                    <a:lumMod val="75000"/>
                  </a:schemeClr>
                </a:gs>
                <a:gs pos="61000">
                  <a:schemeClr val="bg1">
                    <a:lumMod val="95000"/>
                  </a:schemeClr>
                </a:gs>
                <a:gs pos="44000">
                  <a:schemeClr val="bg1"/>
                </a:gs>
                <a:gs pos="34000">
                  <a:schemeClr val="bg1">
                    <a:lumMod val="75000"/>
                  </a:schemeClr>
                </a:gs>
                <a:gs pos="0">
                  <a:schemeClr val="bg1">
                    <a:lumMod val="95000"/>
                  </a:schemeClr>
                </a:gs>
                <a:gs pos="100000">
                  <a:schemeClr val="tx1">
                    <a:lumMod val="75000"/>
                    <a:lumOff val="25000"/>
                  </a:schemeClr>
                </a:gs>
                <a:gs pos="88000">
                  <a:schemeClr val="tx1">
                    <a:lumMod val="50000"/>
                    <a:lumOff val="50000"/>
                  </a:schemeClr>
                </a:gs>
                <a:gs pos="84000">
                  <a:schemeClr val="bg1">
                    <a:lumMod val="85000"/>
                  </a:schemeClr>
                </a:gs>
              </a:gsLst>
              <a:lin ang="54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24" name="Freeform 19"/>
            <p:cNvSpPr>
              <a:spLocks/>
            </p:cNvSpPr>
            <p:nvPr/>
          </p:nvSpPr>
          <p:spPr bwMode="auto">
            <a:xfrm>
              <a:off x="5409319" y="3944668"/>
              <a:ext cx="136177" cy="621921"/>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25" name="Freeform 19"/>
            <p:cNvSpPr>
              <a:spLocks/>
            </p:cNvSpPr>
            <p:nvPr/>
          </p:nvSpPr>
          <p:spPr bwMode="auto">
            <a:xfrm>
              <a:off x="5023282" y="3940457"/>
              <a:ext cx="136177" cy="621921"/>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26" name="Freeform 20"/>
            <p:cNvSpPr>
              <a:spLocks/>
            </p:cNvSpPr>
            <p:nvPr/>
          </p:nvSpPr>
          <p:spPr bwMode="auto">
            <a:xfrm>
              <a:off x="5419146" y="3944668"/>
              <a:ext cx="133369" cy="621921"/>
            </a:xfrm>
            <a:custGeom>
              <a:avLst/>
              <a:gdLst>
                <a:gd name="T0" fmla="*/ 39 w 40"/>
                <a:gd name="T1" fmla="*/ 93 h 185"/>
                <a:gd name="T2" fmla="*/ 11 w 40"/>
                <a:gd name="T3" fmla="*/ 0 h 185"/>
                <a:gd name="T4" fmla="*/ 5 w 40"/>
                <a:gd name="T5" fmla="*/ 0 h 185"/>
                <a:gd name="T6" fmla="*/ 0 w 40"/>
                <a:gd name="T7" fmla="*/ 0 h 185"/>
                <a:gd name="T8" fmla="*/ 30 w 40"/>
                <a:gd name="T9" fmla="*/ 93 h 185"/>
                <a:gd name="T10" fmla="*/ 0 w 40"/>
                <a:gd name="T11" fmla="*/ 185 h 185"/>
                <a:gd name="T12" fmla="*/ 4 w 40"/>
                <a:gd name="T13" fmla="*/ 185 h 185"/>
                <a:gd name="T14" fmla="*/ 10 w 40"/>
                <a:gd name="T15" fmla="*/ 185 h 185"/>
                <a:gd name="T16" fmla="*/ 39 w 40"/>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5">
                  <a:moveTo>
                    <a:pt x="39" y="93"/>
                  </a:moveTo>
                  <a:cubicBezTo>
                    <a:pt x="40" y="45"/>
                    <a:pt x="29" y="6"/>
                    <a:pt x="11" y="0"/>
                  </a:cubicBezTo>
                  <a:cubicBezTo>
                    <a:pt x="8" y="0"/>
                    <a:pt x="6" y="0"/>
                    <a:pt x="5" y="0"/>
                  </a:cubicBezTo>
                  <a:cubicBezTo>
                    <a:pt x="4" y="0"/>
                    <a:pt x="2" y="0"/>
                    <a:pt x="0" y="0"/>
                  </a:cubicBezTo>
                  <a:cubicBezTo>
                    <a:pt x="19" y="3"/>
                    <a:pt x="30" y="43"/>
                    <a:pt x="30" y="93"/>
                  </a:cubicBezTo>
                  <a:cubicBezTo>
                    <a:pt x="30" y="141"/>
                    <a:pt x="19" y="181"/>
                    <a:pt x="0" y="185"/>
                  </a:cubicBezTo>
                  <a:cubicBezTo>
                    <a:pt x="1" y="185"/>
                    <a:pt x="3" y="185"/>
                    <a:pt x="4" y="185"/>
                  </a:cubicBezTo>
                  <a:cubicBezTo>
                    <a:pt x="6" y="185"/>
                    <a:pt x="8" y="185"/>
                    <a:pt x="10" y="185"/>
                  </a:cubicBezTo>
                  <a:cubicBezTo>
                    <a:pt x="28" y="180"/>
                    <a:pt x="39" y="141"/>
                    <a:pt x="39" y="93"/>
                  </a:cubicBezTo>
                  <a:close/>
                </a:path>
              </a:pathLst>
            </a:custGeom>
            <a:gradFill>
              <a:gsLst>
                <a:gs pos="44000">
                  <a:schemeClr val="bg1"/>
                </a:gs>
                <a:gs pos="0">
                  <a:schemeClr val="bg1">
                    <a:lumMod val="95000"/>
                  </a:schemeClr>
                </a:gs>
                <a:gs pos="100000">
                  <a:schemeClr val="bg1">
                    <a:lumMod val="75000"/>
                  </a:schemeClr>
                </a:gs>
                <a:gs pos="81000">
                  <a:schemeClr val="tx1">
                    <a:lumMod val="50000"/>
                    <a:lumOff val="50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27" name="Freeform 22"/>
            <p:cNvSpPr>
              <a:spLocks/>
            </p:cNvSpPr>
            <p:nvPr/>
          </p:nvSpPr>
          <p:spPr bwMode="auto">
            <a:xfrm>
              <a:off x="5027463" y="3940457"/>
              <a:ext cx="146004" cy="623324"/>
            </a:xfrm>
            <a:custGeom>
              <a:avLst/>
              <a:gdLst>
                <a:gd name="T0" fmla="*/ 43 w 44"/>
                <a:gd name="T1" fmla="*/ 93 h 185"/>
                <a:gd name="T2" fmla="*/ 15 w 44"/>
                <a:gd name="T3" fmla="*/ 0 h 185"/>
                <a:gd name="T4" fmla="*/ 0 w 44"/>
                <a:gd name="T5" fmla="*/ 0 h 185"/>
                <a:gd name="T6" fmla="*/ 31 w 44"/>
                <a:gd name="T7" fmla="*/ 93 h 185"/>
                <a:gd name="T8" fmla="*/ 1 w 44"/>
                <a:gd name="T9" fmla="*/ 185 h 185"/>
                <a:gd name="T10" fmla="*/ 14 w 44"/>
                <a:gd name="T11" fmla="*/ 185 h 185"/>
                <a:gd name="T12" fmla="*/ 43 w 44"/>
                <a:gd name="T13" fmla="*/ 93 h 185"/>
              </a:gdLst>
              <a:ahLst/>
              <a:cxnLst>
                <a:cxn ang="0">
                  <a:pos x="T0" y="T1"/>
                </a:cxn>
                <a:cxn ang="0">
                  <a:pos x="T2" y="T3"/>
                </a:cxn>
                <a:cxn ang="0">
                  <a:pos x="T4" y="T5"/>
                </a:cxn>
                <a:cxn ang="0">
                  <a:pos x="T6" y="T7"/>
                </a:cxn>
                <a:cxn ang="0">
                  <a:pos x="T8" y="T9"/>
                </a:cxn>
                <a:cxn ang="0">
                  <a:pos x="T10" y="T11"/>
                </a:cxn>
                <a:cxn ang="0">
                  <a:pos x="T12" y="T13"/>
                </a:cxn>
              </a:cxnLst>
              <a:rect l="0" t="0" r="r" b="b"/>
              <a:pathLst>
                <a:path w="44" h="185">
                  <a:moveTo>
                    <a:pt x="43" y="93"/>
                  </a:moveTo>
                  <a:cubicBezTo>
                    <a:pt x="44" y="45"/>
                    <a:pt x="33" y="6"/>
                    <a:pt x="15" y="0"/>
                  </a:cubicBezTo>
                  <a:cubicBezTo>
                    <a:pt x="13" y="0"/>
                    <a:pt x="2" y="0"/>
                    <a:pt x="0" y="0"/>
                  </a:cubicBezTo>
                  <a:cubicBezTo>
                    <a:pt x="19" y="4"/>
                    <a:pt x="32" y="44"/>
                    <a:pt x="31" y="93"/>
                  </a:cubicBezTo>
                  <a:cubicBezTo>
                    <a:pt x="31" y="141"/>
                    <a:pt x="20" y="181"/>
                    <a:pt x="1" y="185"/>
                  </a:cubicBezTo>
                  <a:cubicBezTo>
                    <a:pt x="3" y="185"/>
                    <a:pt x="12" y="185"/>
                    <a:pt x="14" y="185"/>
                  </a:cubicBezTo>
                  <a:cubicBezTo>
                    <a:pt x="33" y="180"/>
                    <a:pt x="43" y="141"/>
                    <a:pt x="43" y="93"/>
                  </a:cubicBezTo>
                  <a:close/>
                </a:path>
              </a:pathLst>
            </a:custGeom>
            <a:gradFill>
              <a:gsLst>
                <a:gs pos="61000">
                  <a:schemeClr val="bg1">
                    <a:lumMod val="75000"/>
                  </a:schemeClr>
                </a:gs>
                <a:gs pos="33000">
                  <a:schemeClr val="bg1">
                    <a:lumMod val="95000"/>
                  </a:schemeClr>
                </a:gs>
                <a:gs pos="0">
                  <a:schemeClr val="bg1">
                    <a:lumMod val="95000"/>
                  </a:schemeClr>
                </a:gs>
                <a:gs pos="100000">
                  <a:schemeClr val="bg1">
                    <a:lumMod val="85000"/>
                  </a:schemeClr>
                </a:gs>
                <a:gs pos="79000">
                  <a:schemeClr val="tx1">
                    <a:lumMod val="50000"/>
                    <a:lumOff val="50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28" name="Freeform 23"/>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29" name="Freeform 24"/>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chemeClr val="accent2">
                    <a:lumMod val="20000"/>
                    <a:lumOff val="80000"/>
                  </a:schemeClr>
                </a:gs>
                <a:gs pos="69000">
                  <a:schemeClr val="accent2"/>
                </a:gs>
                <a:gs pos="89000">
                  <a:schemeClr val="accent2">
                    <a:lumMod val="66000"/>
                    <a:lumOff val="34000"/>
                  </a:schemeClr>
                </a:gs>
              </a:gsLst>
              <a:lin ang="6000000" scaled="0"/>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0" name="Freeform 25"/>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chemeClr val="accent2">
                    <a:lumMod val="20000"/>
                    <a:lumOff val="80000"/>
                  </a:schemeClr>
                </a:gs>
                <a:gs pos="59000">
                  <a:schemeClr val="accent2">
                    <a:lumMod val="59000"/>
                    <a:lumOff val="41000"/>
                  </a:schemeClr>
                </a:gs>
                <a:gs pos="47000">
                  <a:schemeClr val="accent2"/>
                </a:gs>
              </a:gsLst>
              <a:lin ang="4500000" scaled="0"/>
              <a:tileRect/>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1" name="Freeform 26"/>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chemeClr val="accent2">
                    <a:lumMod val="20000"/>
                    <a:lumOff val="80000"/>
                  </a:schemeClr>
                </a:gs>
                <a:gs pos="57000">
                  <a:schemeClr val="accent2">
                    <a:lumMod val="59000"/>
                    <a:lumOff val="41000"/>
                  </a:schemeClr>
                </a:gs>
              </a:gsLst>
              <a:lin ang="4800000" scaled="0"/>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2" name="Freeform 27"/>
            <p:cNvSpPr>
              <a:spLocks/>
            </p:cNvSpPr>
            <p:nvPr/>
          </p:nvSpPr>
          <p:spPr bwMode="auto">
            <a:xfrm>
              <a:off x="856522" y="4176309"/>
              <a:ext cx="388876" cy="110907"/>
            </a:xfrm>
            <a:custGeom>
              <a:avLst/>
              <a:gdLst>
                <a:gd name="T0" fmla="*/ 89 w 117"/>
                <a:gd name="T1" fmla="*/ 7 h 33"/>
                <a:gd name="T2" fmla="*/ 115 w 117"/>
                <a:gd name="T3" fmla="*/ 13 h 33"/>
                <a:gd name="T4" fmla="*/ 99 w 117"/>
                <a:gd name="T5" fmla="*/ 24 h 33"/>
                <a:gd name="T6" fmla="*/ 0 w 117"/>
                <a:gd name="T7" fmla="*/ 23 h 33"/>
                <a:gd name="T8" fmla="*/ 89 w 117"/>
                <a:gd name="T9" fmla="*/ 7 h 33"/>
              </a:gdLst>
              <a:ahLst/>
              <a:cxnLst>
                <a:cxn ang="0">
                  <a:pos x="T0" y="T1"/>
                </a:cxn>
                <a:cxn ang="0">
                  <a:pos x="T2" y="T3"/>
                </a:cxn>
                <a:cxn ang="0">
                  <a:pos x="T4" y="T5"/>
                </a:cxn>
                <a:cxn ang="0">
                  <a:pos x="T6" y="T7"/>
                </a:cxn>
                <a:cxn ang="0">
                  <a:pos x="T8" y="T9"/>
                </a:cxn>
              </a:cxnLst>
              <a:rect l="0" t="0" r="r" b="b"/>
              <a:pathLst>
                <a:path w="117" h="33">
                  <a:moveTo>
                    <a:pt x="89" y="7"/>
                  </a:moveTo>
                  <a:cubicBezTo>
                    <a:pt x="109" y="5"/>
                    <a:pt x="115" y="0"/>
                    <a:pt x="115" y="13"/>
                  </a:cubicBezTo>
                  <a:cubicBezTo>
                    <a:pt x="116" y="24"/>
                    <a:pt x="117" y="22"/>
                    <a:pt x="99" y="24"/>
                  </a:cubicBezTo>
                  <a:cubicBezTo>
                    <a:pt x="87" y="25"/>
                    <a:pt x="0" y="33"/>
                    <a:pt x="0" y="23"/>
                  </a:cubicBezTo>
                  <a:cubicBezTo>
                    <a:pt x="0" y="18"/>
                    <a:pt x="79" y="9"/>
                    <a:pt x="89" y="7"/>
                  </a:cubicBezTo>
                  <a:close/>
                </a:path>
              </a:pathLst>
            </a:custGeom>
            <a:gradFill flip="none" rotWithShape="1">
              <a:gsLst>
                <a:gs pos="1000">
                  <a:schemeClr val="tx1">
                    <a:lumMod val="75000"/>
                    <a:lumOff val="25000"/>
                  </a:schemeClr>
                </a:gs>
                <a:gs pos="89000">
                  <a:schemeClr val="bg1">
                    <a:lumMod val="65000"/>
                  </a:schemeClr>
                </a:gs>
              </a:gsLst>
              <a:lin ang="0" scaled="1"/>
              <a:tileRect/>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3" name="Freeform 28"/>
            <p:cNvSpPr>
              <a:spLocks/>
            </p:cNvSpPr>
            <p:nvPr/>
          </p:nvSpPr>
          <p:spPr bwMode="auto">
            <a:xfrm>
              <a:off x="5521630" y="4325121"/>
              <a:ext cx="325701" cy="238660"/>
            </a:xfrm>
            <a:custGeom>
              <a:avLst/>
              <a:gdLst>
                <a:gd name="T0" fmla="*/ 24 w 98"/>
                <a:gd name="T1" fmla="*/ 10 h 71"/>
                <a:gd name="T2" fmla="*/ 17 w 98"/>
                <a:gd name="T3" fmla="*/ 4 h 71"/>
                <a:gd name="T4" fmla="*/ 14 w 98"/>
                <a:gd name="T5" fmla="*/ 28 h 71"/>
                <a:gd name="T6" fmla="*/ 3 w 98"/>
                <a:gd name="T7" fmla="*/ 57 h 71"/>
                <a:gd name="T8" fmla="*/ 21 w 98"/>
                <a:gd name="T9" fmla="*/ 69 h 71"/>
                <a:gd name="T10" fmla="*/ 82 w 98"/>
                <a:gd name="T11" fmla="*/ 63 h 71"/>
                <a:gd name="T12" fmla="*/ 90 w 98"/>
                <a:gd name="T13" fmla="*/ 37 h 71"/>
                <a:gd name="T14" fmla="*/ 41 w 98"/>
                <a:gd name="T15" fmla="*/ 59 h 71"/>
                <a:gd name="T16" fmla="*/ 23 w 98"/>
                <a:gd name="T17" fmla="*/ 44 h 71"/>
                <a:gd name="T18" fmla="*/ 24 w 98"/>
                <a:gd name="T19"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71">
                  <a:moveTo>
                    <a:pt x="24" y="10"/>
                  </a:moveTo>
                  <a:cubicBezTo>
                    <a:pt x="22" y="5"/>
                    <a:pt x="18" y="0"/>
                    <a:pt x="17" y="4"/>
                  </a:cubicBezTo>
                  <a:cubicBezTo>
                    <a:pt x="15" y="9"/>
                    <a:pt x="15" y="20"/>
                    <a:pt x="14" y="28"/>
                  </a:cubicBezTo>
                  <a:cubicBezTo>
                    <a:pt x="13" y="36"/>
                    <a:pt x="5" y="49"/>
                    <a:pt x="3" y="57"/>
                  </a:cubicBezTo>
                  <a:cubicBezTo>
                    <a:pt x="0" y="67"/>
                    <a:pt x="12" y="69"/>
                    <a:pt x="21" y="69"/>
                  </a:cubicBezTo>
                  <a:cubicBezTo>
                    <a:pt x="35" y="70"/>
                    <a:pt x="75" y="71"/>
                    <a:pt x="82" y="63"/>
                  </a:cubicBezTo>
                  <a:cubicBezTo>
                    <a:pt x="86" y="58"/>
                    <a:pt x="98" y="38"/>
                    <a:pt x="90" y="37"/>
                  </a:cubicBezTo>
                  <a:cubicBezTo>
                    <a:pt x="83" y="37"/>
                    <a:pt x="71" y="59"/>
                    <a:pt x="41" y="59"/>
                  </a:cubicBezTo>
                  <a:cubicBezTo>
                    <a:pt x="26" y="59"/>
                    <a:pt x="26" y="50"/>
                    <a:pt x="23" y="44"/>
                  </a:cubicBezTo>
                  <a:cubicBezTo>
                    <a:pt x="17" y="34"/>
                    <a:pt x="26" y="16"/>
                    <a:pt x="24" y="10"/>
                  </a:cubicBezTo>
                  <a:close/>
                </a:path>
              </a:pathLst>
            </a:custGeom>
            <a:gradFill>
              <a:gsLst>
                <a:gs pos="0">
                  <a:schemeClr val="accent3">
                    <a:lumMod val="60000"/>
                    <a:lumOff val="40000"/>
                  </a:schemeClr>
                </a:gs>
                <a:gs pos="60000">
                  <a:schemeClr val="accent3">
                    <a:lumMod val="93000"/>
                  </a:schemeClr>
                </a:gs>
              </a:gsLst>
              <a:path path="circle">
                <a:fillToRect l="50000" t="50000" r="50000" b="50000"/>
              </a:path>
            </a:gradFill>
            <a:ln>
              <a:noFill/>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4" name="Freeform 29"/>
            <p:cNvSpPr>
              <a:spLocks/>
            </p:cNvSpPr>
            <p:nvPr/>
          </p:nvSpPr>
          <p:spPr bwMode="auto">
            <a:xfrm>
              <a:off x="1770451" y="3968534"/>
              <a:ext cx="3306148" cy="96868"/>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chemeClr val="accent5">
                    <a:lumMod val="75000"/>
                  </a:schemeClr>
                </a:gs>
                <a:gs pos="100000">
                  <a:schemeClr val="accent5"/>
                </a:gs>
              </a:gsLst>
              <a:lin ang="162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5" name="Freeform 30"/>
            <p:cNvSpPr>
              <a:spLocks/>
            </p:cNvSpPr>
            <p:nvPr/>
          </p:nvSpPr>
          <p:spPr bwMode="auto">
            <a:xfrm>
              <a:off x="1770451" y="4429008"/>
              <a:ext cx="3306148" cy="127753"/>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chemeClr val="bg2">
                    <a:lumMod val="80000"/>
                  </a:schemeClr>
                </a:gs>
                <a:gs pos="100000">
                  <a:schemeClr val="bg2">
                    <a:lumMod val="99000"/>
                  </a:schemeClr>
                </a:gs>
              </a:gsLst>
              <a:lin ang="54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6" name="Freeform 31"/>
            <p:cNvSpPr>
              <a:spLocks/>
            </p:cNvSpPr>
            <p:nvPr/>
          </p:nvSpPr>
          <p:spPr bwMode="auto">
            <a:xfrm>
              <a:off x="5528649" y="4065402"/>
              <a:ext cx="30885" cy="235853"/>
            </a:xfrm>
            <a:custGeom>
              <a:avLst/>
              <a:gdLst>
                <a:gd name="T0" fmla="*/ 0 w 9"/>
                <a:gd name="T1" fmla="*/ 0 h 70"/>
                <a:gd name="T2" fmla="*/ 6 w 9"/>
                <a:gd name="T3" fmla="*/ 70 h 70"/>
                <a:gd name="T4" fmla="*/ 0 w 9"/>
                <a:gd name="T5" fmla="*/ 0 h 70"/>
              </a:gdLst>
              <a:ahLst/>
              <a:cxnLst>
                <a:cxn ang="0">
                  <a:pos x="T0" y="T1"/>
                </a:cxn>
                <a:cxn ang="0">
                  <a:pos x="T2" y="T3"/>
                </a:cxn>
                <a:cxn ang="0">
                  <a:pos x="T4" y="T5"/>
                </a:cxn>
              </a:cxnLst>
              <a:rect l="0" t="0" r="r" b="b"/>
              <a:pathLst>
                <a:path w="9" h="70">
                  <a:moveTo>
                    <a:pt x="0" y="0"/>
                  </a:moveTo>
                  <a:cubicBezTo>
                    <a:pt x="0" y="0"/>
                    <a:pt x="9" y="28"/>
                    <a:pt x="6" y="70"/>
                  </a:cubicBezTo>
                  <a:cubicBezTo>
                    <a:pt x="6" y="70"/>
                    <a:pt x="7" y="36"/>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7" name="Freeform 32"/>
            <p:cNvSpPr>
              <a:spLocks/>
            </p:cNvSpPr>
            <p:nvPr/>
          </p:nvSpPr>
          <p:spPr bwMode="auto">
            <a:xfrm>
              <a:off x="5146793" y="4062595"/>
              <a:ext cx="33693" cy="235853"/>
            </a:xfrm>
            <a:custGeom>
              <a:avLst/>
              <a:gdLst>
                <a:gd name="T0" fmla="*/ 0 w 10"/>
                <a:gd name="T1" fmla="*/ 0 h 70"/>
                <a:gd name="T2" fmla="*/ 7 w 10"/>
                <a:gd name="T3" fmla="*/ 70 h 70"/>
                <a:gd name="T4" fmla="*/ 0 w 10"/>
                <a:gd name="T5" fmla="*/ 0 h 70"/>
              </a:gdLst>
              <a:ahLst/>
              <a:cxnLst>
                <a:cxn ang="0">
                  <a:pos x="T0" y="T1"/>
                </a:cxn>
                <a:cxn ang="0">
                  <a:pos x="T2" y="T3"/>
                </a:cxn>
                <a:cxn ang="0">
                  <a:pos x="T4" y="T5"/>
                </a:cxn>
              </a:cxnLst>
              <a:rect l="0" t="0" r="r" b="b"/>
              <a:pathLst>
                <a:path w="10" h="70">
                  <a:moveTo>
                    <a:pt x="0" y="0"/>
                  </a:moveTo>
                  <a:cubicBezTo>
                    <a:pt x="0" y="0"/>
                    <a:pt x="10" y="28"/>
                    <a:pt x="7" y="70"/>
                  </a:cubicBezTo>
                  <a:cubicBezTo>
                    <a:pt x="7" y="70"/>
                    <a:pt x="7" y="35"/>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38" name="Oval 33"/>
            <p:cNvSpPr>
              <a:spLocks noChangeArrowheads="1"/>
            </p:cNvSpPr>
            <p:nvPr/>
          </p:nvSpPr>
          <p:spPr bwMode="auto">
            <a:xfrm>
              <a:off x="5285777" y="4472529"/>
              <a:ext cx="57559" cy="37905"/>
            </a:xfrm>
            <a:prstGeom prst="ellipse">
              <a:avLst/>
            </a:prstGeom>
            <a:solidFill>
              <a:srgbClr val="7A7A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83" name="Oval 34"/>
            <p:cNvSpPr>
              <a:spLocks noChangeArrowheads="1"/>
            </p:cNvSpPr>
            <p:nvPr/>
          </p:nvSpPr>
          <p:spPr bwMode="auto">
            <a:xfrm>
              <a:off x="5280162" y="3981169"/>
              <a:ext cx="56155" cy="30885"/>
            </a:xfrm>
            <a:prstGeom prst="ellipse">
              <a:avLst/>
            </a:prstGeom>
            <a:solidFill>
              <a:srgbClr val="7A7A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84" name="Freeform 35"/>
            <p:cNvSpPr>
              <a:spLocks/>
            </p:cNvSpPr>
            <p:nvPr/>
          </p:nvSpPr>
          <p:spPr bwMode="auto">
            <a:xfrm>
              <a:off x="2436458" y="4027127"/>
              <a:ext cx="2212522" cy="328508"/>
            </a:xfrm>
            <a:custGeom>
              <a:avLst/>
              <a:gdLst>
                <a:gd name="T0" fmla="*/ 334 w 666"/>
                <a:gd name="T1" fmla="*/ 1 h 67"/>
                <a:gd name="T2" fmla="*/ 1 w 666"/>
                <a:gd name="T3" fmla="*/ 32 h 67"/>
                <a:gd name="T4" fmla="*/ 332 w 666"/>
                <a:gd name="T5" fmla="*/ 66 h 67"/>
                <a:gd name="T6" fmla="*/ 665 w 666"/>
                <a:gd name="T7" fmla="*/ 35 h 67"/>
                <a:gd name="T8" fmla="*/ 334 w 666"/>
                <a:gd name="T9" fmla="*/ 1 h 67"/>
              </a:gdLst>
              <a:ahLst/>
              <a:cxnLst>
                <a:cxn ang="0">
                  <a:pos x="T0" y="T1"/>
                </a:cxn>
                <a:cxn ang="0">
                  <a:pos x="T2" y="T3"/>
                </a:cxn>
                <a:cxn ang="0">
                  <a:pos x="T4" y="T5"/>
                </a:cxn>
                <a:cxn ang="0">
                  <a:pos x="T6" y="T7"/>
                </a:cxn>
                <a:cxn ang="0">
                  <a:pos x="T8" y="T9"/>
                </a:cxn>
              </a:cxnLst>
              <a:rect l="0" t="0" r="r" b="b"/>
              <a:pathLst>
                <a:path w="666" h="67">
                  <a:moveTo>
                    <a:pt x="334" y="1"/>
                  </a:moveTo>
                  <a:cubicBezTo>
                    <a:pt x="151" y="0"/>
                    <a:pt x="2" y="14"/>
                    <a:pt x="1" y="32"/>
                  </a:cubicBezTo>
                  <a:cubicBezTo>
                    <a:pt x="0" y="50"/>
                    <a:pt x="148" y="65"/>
                    <a:pt x="332" y="66"/>
                  </a:cubicBezTo>
                  <a:cubicBezTo>
                    <a:pt x="515" y="67"/>
                    <a:pt x="665" y="53"/>
                    <a:pt x="665" y="35"/>
                  </a:cubicBezTo>
                  <a:cubicBezTo>
                    <a:pt x="666" y="17"/>
                    <a:pt x="518" y="2"/>
                    <a:pt x="334" y="1"/>
                  </a:cubicBezTo>
                  <a:close/>
                </a:path>
              </a:pathLst>
            </a:custGeom>
            <a:solidFill>
              <a:srgbClr val="FFFFFF">
                <a:alpha val="43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dirty="0">
                <a:solidFill>
                  <a:prstClr val="black"/>
                </a:solidFill>
                <a:cs typeface="Arial" charset="0"/>
              </a:endParaRPr>
            </a:p>
          </p:txBody>
        </p:sp>
        <p:sp>
          <p:nvSpPr>
            <p:cNvPr id="285" name="Freeform 36"/>
            <p:cNvSpPr>
              <a:spLocks/>
            </p:cNvSpPr>
            <p:nvPr/>
          </p:nvSpPr>
          <p:spPr bwMode="auto">
            <a:xfrm>
              <a:off x="5316663" y="4210002"/>
              <a:ext cx="58963" cy="47732"/>
            </a:xfrm>
            <a:custGeom>
              <a:avLst/>
              <a:gdLst>
                <a:gd name="T0" fmla="*/ 9 w 18"/>
                <a:gd name="T1" fmla="*/ 14 h 14"/>
                <a:gd name="T2" fmla="*/ 0 w 18"/>
                <a:gd name="T3" fmla="*/ 7 h 14"/>
                <a:gd name="T4" fmla="*/ 9 w 18"/>
                <a:gd name="T5" fmla="*/ 0 h 14"/>
                <a:gd name="T6" fmla="*/ 18 w 18"/>
                <a:gd name="T7" fmla="*/ 7 h 14"/>
                <a:gd name="T8" fmla="*/ 9 w 18"/>
                <a:gd name="T9" fmla="*/ 14 h 14"/>
              </a:gdLst>
              <a:ahLst/>
              <a:cxnLst>
                <a:cxn ang="0">
                  <a:pos x="T0" y="T1"/>
                </a:cxn>
                <a:cxn ang="0">
                  <a:pos x="T2" y="T3"/>
                </a:cxn>
                <a:cxn ang="0">
                  <a:pos x="T4" y="T5"/>
                </a:cxn>
                <a:cxn ang="0">
                  <a:pos x="T6" y="T7"/>
                </a:cxn>
                <a:cxn ang="0">
                  <a:pos x="T8" y="T9"/>
                </a:cxn>
              </a:cxnLst>
              <a:rect l="0" t="0" r="r" b="b"/>
              <a:pathLst>
                <a:path w="18" h="14">
                  <a:moveTo>
                    <a:pt x="9" y="14"/>
                  </a:moveTo>
                  <a:cubicBezTo>
                    <a:pt x="4" y="13"/>
                    <a:pt x="0" y="11"/>
                    <a:pt x="0" y="7"/>
                  </a:cubicBezTo>
                  <a:cubicBezTo>
                    <a:pt x="0" y="3"/>
                    <a:pt x="4" y="0"/>
                    <a:pt x="9" y="0"/>
                  </a:cubicBezTo>
                  <a:cubicBezTo>
                    <a:pt x="14" y="0"/>
                    <a:pt x="18" y="3"/>
                    <a:pt x="18" y="7"/>
                  </a:cubicBezTo>
                  <a:cubicBezTo>
                    <a:pt x="18" y="11"/>
                    <a:pt x="14" y="14"/>
                    <a:pt x="9" y="14"/>
                  </a:cubicBezTo>
                  <a:close/>
                </a:path>
              </a:pathLst>
            </a:custGeom>
            <a:solidFill>
              <a:srgbClr val="7A7A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86" name="Freeform 37"/>
            <p:cNvSpPr>
              <a:spLocks/>
            </p:cNvSpPr>
            <p:nvPr/>
          </p:nvSpPr>
          <p:spPr bwMode="auto">
            <a:xfrm>
              <a:off x="5365799" y="3944668"/>
              <a:ext cx="113715"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87" name="Freeform 38"/>
            <p:cNvSpPr>
              <a:spLocks/>
            </p:cNvSpPr>
            <p:nvPr/>
          </p:nvSpPr>
          <p:spPr bwMode="auto">
            <a:xfrm>
              <a:off x="5365799" y="3944668"/>
              <a:ext cx="109503" cy="621921"/>
            </a:xfrm>
            <a:custGeom>
              <a:avLst/>
              <a:gdLst>
                <a:gd name="T0" fmla="*/ 33 w 33"/>
                <a:gd name="T1" fmla="*/ 92 h 185"/>
                <a:gd name="T2" fmla="*/ 6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4" y="5"/>
                    <a:pt x="6" y="0"/>
                  </a:cubicBezTo>
                  <a:cubicBezTo>
                    <a:pt x="4" y="0"/>
                    <a:pt x="2" y="0"/>
                    <a:pt x="0" y="0"/>
                  </a:cubicBezTo>
                  <a:cubicBezTo>
                    <a:pt x="19" y="3"/>
                    <a:pt x="28" y="43"/>
                    <a:pt x="28" y="92"/>
                  </a:cubicBezTo>
                  <a:cubicBezTo>
                    <a:pt x="28" y="141"/>
                    <a:pt x="18" y="181"/>
                    <a:pt x="0" y="185"/>
                  </a:cubicBezTo>
                  <a:cubicBezTo>
                    <a:pt x="1"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88" name="Freeform 39"/>
            <p:cNvSpPr>
              <a:spLocks/>
            </p:cNvSpPr>
            <p:nvPr/>
          </p:nvSpPr>
          <p:spPr bwMode="auto">
            <a:xfrm>
              <a:off x="5316663" y="3944668"/>
              <a:ext cx="109503" cy="621921"/>
            </a:xfrm>
            <a:custGeom>
              <a:avLst/>
              <a:gdLst>
                <a:gd name="T0" fmla="*/ 33 w 33"/>
                <a:gd name="T1" fmla="*/ 92 h 185"/>
                <a:gd name="T2" fmla="*/ 7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8" y="92"/>
                  </a:cubicBezTo>
                  <a:cubicBezTo>
                    <a:pt x="28" y="141"/>
                    <a:pt x="19" y="181"/>
                    <a:pt x="0" y="185"/>
                  </a:cubicBezTo>
                  <a:cubicBezTo>
                    <a:pt x="1" y="185"/>
                    <a:pt x="3" y="185"/>
                    <a:pt x="6" y="185"/>
                  </a:cubicBezTo>
                  <a:cubicBezTo>
                    <a:pt x="24" y="180"/>
                    <a:pt x="33" y="140"/>
                    <a:pt x="33" y="92"/>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89" name="Freeform 40"/>
            <p:cNvSpPr>
              <a:spLocks/>
            </p:cNvSpPr>
            <p:nvPr/>
          </p:nvSpPr>
          <p:spPr bwMode="auto">
            <a:xfrm>
              <a:off x="5312451" y="3944668"/>
              <a:ext cx="113715" cy="621921"/>
            </a:xfrm>
            <a:custGeom>
              <a:avLst/>
              <a:gdLst>
                <a:gd name="T0" fmla="*/ 33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3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3" y="92"/>
                  </a:moveTo>
                  <a:cubicBezTo>
                    <a:pt x="34" y="45"/>
                    <a:pt x="25" y="5"/>
                    <a:pt x="7" y="0"/>
                  </a:cubicBezTo>
                  <a:cubicBezTo>
                    <a:pt x="4" y="0"/>
                    <a:pt x="2" y="0"/>
                    <a:pt x="0" y="0"/>
                  </a:cubicBezTo>
                  <a:cubicBezTo>
                    <a:pt x="19" y="3"/>
                    <a:pt x="29" y="43"/>
                    <a:pt x="29" y="92"/>
                  </a:cubicBezTo>
                  <a:cubicBezTo>
                    <a:pt x="29" y="141"/>
                    <a:pt x="19" y="181"/>
                    <a:pt x="0" y="185"/>
                  </a:cubicBezTo>
                  <a:cubicBezTo>
                    <a:pt x="2"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0" name="Freeform 41"/>
            <p:cNvSpPr>
              <a:spLocks/>
            </p:cNvSpPr>
            <p:nvPr/>
          </p:nvSpPr>
          <p:spPr bwMode="auto">
            <a:xfrm>
              <a:off x="5176274" y="3944668"/>
              <a:ext cx="109503" cy="621921"/>
            </a:xfrm>
            <a:custGeom>
              <a:avLst/>
              <a:gdLst>
                <a:gd name="T0" fmla="*/ 33 w 33"/>
                <a:gd name="T1" fmla="*/ 92 h 185"/>
                <a:gd name="T2" fmla="*/ 7 w 33"/>
                <a:gd name="T3" fmla="*/ 0 h 185"/>
                <a:gd name="T4" fmla="*/ 0 w 33"/>
                <a:gd name="T5" fmla="*/ 0 h 185"/>
                <a:gd name="T6" fmla="*/ 29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9" y="92"/>
                  </a:cubicBezTo>
                  <a:cubicBezTo>
                    <a:pt x="28" y="141"/>
                    <a:pt x="19" y="181"/>
                    <a:pt x="0" y="185"/>
                  </a:cubicBezTo>
                  <a:cubicBezTo>
                    <a:pt x="2" y="185"/>
                    <a:pt x="3" y="185"/>
                    <a:pt x="6" y="185"/>
                  </a:cubicBezTo>
                  <a:cubicBezTo>
                    <a:pt x="24" y="180"/>
                    <a:pt x="33" y="140"/>
                    <a:pt x="33" y="92"/>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1" name="Freeform 42"/>
            <p:cNvSpPr>
              <a:spLocks/>
            </p:cNvSpPr>
            <p:nvPr/>
          </p:nvSpPr>
          <p:spPr bwMode="auto">
            <a:xfrm>
              <a:off x="5173467" y="3944668"/>
              <a:ext cx="112311"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888A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2" name="Freeform 43"/>
            <p:cNvSpPr>
              <a:spLocks/>
            </p:cNvSpPr>
            <p:nvPr/>
          </p:nvSpPr>
          <p:spPr bwMode="auto">
            <a:xfrm>
              <a:off x="5122927" y="3944668"/>
              <a:ext cx="113715"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sp>
          <p:nvSpPr>
            <p:cNvPr id="293" name="Freeform 44"/>
            <p:cNvSpPr>
              <a:spLocks/>
            </p:cNvSpPr>
            <p:nvPr/>
          </p:nvSpPr>
          <p:spPr bwMode="auto">
            <a:xfrm>
              <a:off x="5122927" y="3944668"/>
              <a:ext cx="110907" cy="621921"/>
            </a:xfrm>
            <a:custGeom>
              <a:avLst/>
              <a:gdLst>
                <a:gd name="T0" fmla="*/ 33 w 33"/>
                <a:gd name="T1" fmla="*/ 92 h 185"/>
                <a:gd name="T2" fmla="*/ 7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8" y="92"/>
                  </a:cubicBezTo>
                  <a:cubicBezTo>
                    <a:pt x="28" y="141"/>
                    <a:pt x="19" y="181"/>
                    <a:pt x="0" y="185"/>
                  </a:cubicBezTo>
                  <a:cubicBezTo>
                    <a:pt x="1"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prstClr val="black"/>
                </a:solidFill>
                <a:cs typeface="Arial" charset="0"/>
              </a:endParaRPr>
            </a:p>
          </p:txBody>
        </p:sp>
      </p:grpSp>
      <p:sp>
        <p:nvSpPr>
          <p:cNvPr id="282" name="chalk"/>
          <p:cNvSpPr/>
          <p:nvPr/>
        </p:nvSpPr>
        <p:spPr>
          <a:xfrm rot="793402" flipH="1">
            <a:off x="6630257" y="5408443"/>
            <a:ext cx="1059139" cy="292028"/>
          </a:xfrm>
          <a:custGeom>
            <a:avLst/>
            <a:gdLst>
              <a:gd name="connsiteX0" fmla="*/ 0 w 1709888"/>
              <a:gd name="connsiteY0" fmla="*/ 0 h 482974"/>
              <a:gd name="connsiteX1" fmla="*/ 854944 w 1709888"/>
              <a:gd name="connsiteY1" fmla="*/ 0 h 482974"/>
              <a:gd name="connsiteX2" fmla="*/ 1709888 w 1709888"/>
              <a:gd name="connsiteY2" fmla="*/ 241487 h 482974"/>
              <a:gd name="connsiteX3" fmla="*/ 854944 w 1709888"/>
              <a:gd name="connsiteY3" fmla="*/ 482974 h 482974"/>
              <a:gd name="connsiteX4" fmla="*/ 0 w 1709888"/>
              <a:gd name="connsiteY4" fmla="*/ 482974 h 482974"/>
              <a:gd name="connsiteX5" fmla="*/ 0 w 1709888"/>
              <a:gd name="connsiteY5" fmla="*/ 0 h 482974"/>
              <a:gd name="connsiteX0" fmla="*/ 0 w 1718617"/>
              <a:gd name="connsiteY0" fmla="*/ 0 h 482974"/>
              <a:gd name="connsiteX1" fmla="*/ 854944 w 1718617"/>
              <a:gd name="connsiteY1" fmla="*/ 0 h 482974"/>
              <a:gd name="connsiteX2" fmla="*/ 1272297 w 1718617"/>
              <a:gd name="connsiteY2" fmla="*/ 90267 h 482974"/>
              <a:gd name="connsiteX3" fmla="*/ 1709888 w 1718617"/>
              <a:gd name="connsiteY3" fmla="*/ 241487 h 482974"/>
              <a:gd name="connsiteX4" fmla="*/ 854944 w 1718617"/>
              <a:gd name="connsiteY4" fmla="*/ 482974 h 482974"/>
              <a:gd name="connsiteX5" fmla="*/ 0 w 1718617"/>
              <a:gd name="connsiteY5" fmla="*/ 482974 h 482974"/>
              <a:gd name="connsiteX6" fmla="*/ 0 w 1718617"/>
              <a:gd name="connsiteY6" fmla="*/ 0 h 482974"/>
              <a:gd name="connsiteX0" fmla="*/ 0 w 1419011"/>
              <a:gd name="connsiteY0" fmla="*/ 0 h 482974"/>
              <a:gd name="connsiteX1" fmla="*/ 854944 w 1419011"/>
              <a:gd name="connsiteY1" fmla="*/ 0 h 482974"/>
              <a:gd name="connsiteX2" fmla="*/ 1272297 w 1419011"/>
              <a:gd name="connsiteY2" fmla="*/ 90267 h 482974"/>
              <a:gd name="connsiteX3" fmla="*/ 1385797 w 1419011"/>
              <a:gd name="connsiteY3" fmla="*/ 241487 h 482974"/>
              <a:gd name="connsiteX4" fmla="*/ 854944 w 1419011"/>
              <a:gd name="connsiteY4" fmla="*/ 482974 h 482974"/>
              <a:gd name="connsiteX5" fmla="*/ 0 w 1419011"/>
              <a:gd name="connsiteY5" fmla="*/ 482974 h 482974"/>
              <a:gd name="connsiteX6" fmla="*/ 0 w 1419011"/>
              <a:gd name="connsiteY6" fmla="*/ 0 h 482974"/>
              <a:gd name="connsiteX0" fmla="*/ 0 w 1438181"/>
              <a:gd name="connsiteY0" fmla="*/ 0 h 482974"/>
              <a:gd name="connsiteX1" fmla="*/ 854944 w 1438181"/>
              <a:gd name="connsiteY1" fmla="*/ 0 h 482974"/>
              <a:gd name="connsiteX2" fmla="*/ 1272297 w 1438181"/>
              <a:gd name="connsiteY2" fmla="*/ 90267 h 482974"/>
              <a:gd name="connsiteX3" fmla="*/ 1410116 w 1438181"/>
              <a:gd name="connsiteY3" fmla="*/ 260943 h 482974"/>
              <a:gd name="connsiteX4" fmla="*/ 854944 w 1438181"/>
              <a:gd name="connsiteY4" fmla="*/ 482974 h 482974"/>
              <a:gd name="connsiteX5" fmla="*/ 0 w 1438181"/>
              <a:gd name="connsiteY5" fmla="*/ 482974 h 482974"/>
              <a:gd name="connsiteX6" fmla="*/ 0 w 1438181"/>
              <a:gd name="connsiteY6" fmla="*/ 0 h 482974"/>
              <a:gd name="connsiteX0" fmla="*/ 0 w 1410466"/>
              <a:gd name="connsiteY0" fmla="*/ 0 h 482974"/>
              <a:gd name="connsiteX1" fmla="*/ 854944 w 1410466"/>
              <a:gd name="connsiteY1" fmla="*/ 0 h 482974"/>
              <a:gd name="connsiteX2" fmla="*/ 1272297 w 1410466"/>
              <a:gd name="connsiteY2" fmla="*/ 90267 h 482974"/>
              <a:gd name="connsiteX3" fmla="*/ 1410116 w 1410466"/>
              <a:gd name="connsiteY3" fmla="*/ 260943 h 482974"/>
              <a:gd name="connsiteX4" fmla="*/ 854944 w 1410466"/>
              <a:gd name="connsiteY4" fmla="*/ 482974 h 482974"/>
              <a:gd name="connsiteX5" fmla="*/ 0 w 1410466"/>
              <a:gd name="connsiteY5" fmla="*/ 482974 h 482974"/>
              <a:gd name="connsiteX6" fmla="*/ 0 w 1410466"/>
              <a:gd name="connsiteY6" fmla="*/ 0 h 482974"/>
              <a:gd name="connsiteX0" fmla="*/ 0 w 1423071"/>
              <a:gd name="connsiteY0" fmla="*/ 0 h 482974"/>
              <a:gd name="connsiteX1" fmla="*/ 854944 w 1423071"/>
              <a:gd name="connsiteY1" fmla="*/ 0 h 482974"/>
              <a:gd name="connsiteX2" fmla="*/ 1189612 w 1423071"/>
              <a:gd name="connsiteY2" fmla="*/ 56220 h 482974"/>
              <a:gd name="connsiteX3" fmla="*/ 1410116 w 1423071"/>
              <a:gd name="connsiteY3" fmla="*/ 260943 h 482974"/>
              <a:gd name="connsiteX4" fmla="*/ 854944 w 1423071"/>
              <a:gd name="connsiteY4" fmla="*/ 482974 h 482974"/>
              <a:gd name="connsiteX5" fmla="*/ 0 w 1423071"/>
              <a:gd name="connsiteY5" fmla="*/ 482974 h 482974"/>
              <a:gd name="connsiteX6" fmla="*/ 0 w 1423071"/>
              <a:gd name="connsiteY6" fmla="*/ 0 h 482974"/>
              <a:gd name="connsiteX0" fmla="*/ 0 w 1410126"/>
              <a:gd name="connsiteY0" fmla="*/ 0 h 482974"/>
              <a:gd name="connsiteX1" fmla="*/ 854944 w 1410126"/>
              <a:gd name="connsiteY1" fmla="*/ 0 h 482974"/>
              <a:gd name="connsiteX2" fmla="*/ 1189612 w 1410126"/>
              <a:gd name="connsiteY2" fmla="*/ 56220 h 482974"/>
              <a:gd name="connsiteX3" fmla="*/ 1410116 w 1410126"/>
              <a:gd name="connsiteY3" fmla="*/ 260943 h 482974"/>
              <a:gd name="connsiteX4" fmla="*/ 1183394 w 1410126"/>
              <a:gd name="connsiteY4" fmla="*/ 378957 h 482974"/>
              <a:gd name="connsiteX5" fmla="*/ 854944 w 1410126"/>
              <a:gd name="connsiteY5" fmla="*/ 482974 h 482974"/>
              <a:gd name="connsiteX6" fmla="*/ 0 w 1410126"/>
              <a:gd name="connsiteY6" fmla="*/ 482974 h 482974"/>
              <a:gd name="connsiteX7" fmla="*/ 0 w 1410126"/>
              <a:gd name="connsiteY7" fmla="*/ 0 h 482974"/>
              <a:gd name="connsiteX0" fmla="*/ 0 w 1410147"/>
              <a:gd name="connsiteY0" fmla="*/ 0 h 482974"/>
              <a:gd name="connsiteX1" fmla="*/ 854944 w 1410147"/>
              <a:gd name="connsiteY1" fmla="*/ 0 h 482974"/>
              <a:gd name="connsiteX2" fmla="*/ 1189612 w 1410147"/>
              <a:gd name="connsiteY2" fmla="*/ 56220 h 482974"/>
              <a:gd name="connsiteX3" fmla="*/ 1410116 w 1410147"/>
              <a:gd name="connsiteY3" fmla="*/ 260943 h 482974"/>
              <a:gd name="connsiteX4" fmla="*/ 1178530 w 1410147"/>
              <a:gd name="connsiteY4" fmla="*/ 413004 h 482974"/>
              <a:gd name="connsiteX5" fmla="*/ 854944 w 1410147"/>
              <a:gd name="connsiteY5" fmla="*/ 482974 h 482974"/>
              <a:gd name="connsiteX6" fmla="*/ 0 w 1410147"/>
              <a:gd name="connsiteY6" fmla="*/ 482974 h 482974"/>
              <a:gd name="connsiteX7" fmla="*/ 0 w 1410147"/>
              <a:gd name="connsiteY7" fmla="*/ 0 h 482974"/>
              <a:gd name="connsiteX0" fmla="*/ 0 w 1410147"/>
              <a:gd name="connsiteY0" fmla="*/ 0 h 482974"/>
              <a:gd name="connsiteX1" fmla="*/ 854944 w 1410147"/>
              <a:gd name="connsiteY1" fmla="*/ 0 h 482974"/>
              <a:gd name="connsiteX2" fmla="*/ 1189612 w 1410147"/>
              <a:gd name="connsiteY2" fmla="*/ 56220 h 482974"/>
              <a:gd name="connsiteX3" fmla="*/ 1410116 w 1410147"/>
              <a:gd name="connsiteY3" fmla="*/ 260943 h 482974"/>
              <a:gd name="connsiteX4" fmla="*/ 1178530 w 1410147"/>
              <a:gd name="connsiteY4" fmla="*/ 413004 h 482974"/>
              <a:gd name="connsiteX5" fmla="*/ 854944 w 1410147"/>
              <a:gd name="connsiteY5" fmla="*/ 482974 h 482974"/>
              <a:gd name="connsiteX6" fmla="*/ 0 w 1410147"/>
              <a:gd name="connsiteY6" fmla="*/ 482974 h 482974"/>
              <a:gd name="connsiteX7" fmla="*/ 0 w 1410147"/>
              <a:gd name="connsiteY7" fmla="*/ 0 h 482974"/>
              <a:gd name="connsiteX0" fmla="*/ 0 w 1295609"/>
              <a:gd name="connsiteY0" fmla="*/ 0 h 482974"/>
              <a:gd name="connsiteX1" fmla="*/ 854944 w 1295609"/>
              <a:gd name="connsiteY1" fmla="*/ 0 h 482974"/>
              <a:gd name="connsiteX2" fmla="*/ 1189612 w 1295609"/>
              <a:gd name="connsiteY2" fmla="*/ 56220 h 482974"/>
              <a:gd name="connsiteX3" fmla="*/ 1288521 w 1295609"/>
              <a:gd name="connsiteY3" fmla="*/ 251215 h 482974"/>
              <a:gd name="connsiteX4" fmla="*/ 1178530 w 1295609"/>
              <a:gd name="connsiteY4" fmla="*/ 413004 h 482974"/>
              <a:gd name="connsiteX5" fmla="*/ 854944 w 1295609"/>
              <a:gd name="connsiteY5" fmla="*/ 482974 h 482974"/>
              <a:gd name="connsiteX6" fmla="*/ 0 w 1295609"/>
              <a:gd name="connsiteY6" fmla="*/ 482974 h 482974"/>
              <a:gd name="connsiteX7" fmla="*/ 0 w 1295609"/>
              <a:gd name="connsiteY7" fmla="*/ 0 h 482974"/>
              <a:gd name="connsiteX0" fmla="*/ 0 w 1295609"/>
              <a:gd name="connsiteY0" fmla="*/ 0 h 482974"/>
              <a:gd name="connsiteX1" fmla="*/ 854944 w 1295609"/>
              <a:gd name="connsiteY1" fmla="*/ 0 h 482974"/>
              <a:gd name="connsiteX2" fmla="*/ 1189612 w 1295609"/>
              <a:gd name="connsiteY2" fmla="*/ 56220 h 482974"/>
              <a:gd name="connsiteX3" fmla="*/ 1288521 w 1295609"/>
              <a:gd name="connsiteY3" fmla="*/ 251215 h 482974"/>
              <a:gd name="connsiteX4" fmla="*/ 1178530 w 1295609"/>
              <a:gd name="connsiteY4" fmla="*/ 413004 h 482974"/>
              <a:gd name="connsiteX5" fmla="*/ 854944 w 1295609"/>
              <a:gd name="connsiteY5" fmla="*/ 482974 h 482974"/>
              <a:gd name="connsiteX6" fmla="*/ 0 w 1295609"/>
              <a:gd name="connsiteY6" fmla="*/ 482974 h 482974"/>
              <a:gd name="connsiteX7" fmla="*/ 0 w 1295609"/>
              <a:gd name="connsiteY7" fmla="*/ 0 h 482974"/>
              <a:gd name="connsiteX0" fmla="*/ 0 w 1289871"/>
              <a:gd name="connsiteY0" fmla="*/ 0 h 482974"/>
              <a:gd name="connsiteX1" fmla="*/ 854944 w 1289871"/>
              <a:gd name="connsiteY1" fmla="*/ 0 h 482974"/>
              <a:gd name="connsiteX2" fmla="*/ 1131246 w 1289871"/>
              <a:gd name="connsiteY2" fmla="*/ 104858 h 482974"/>
              <a:gd name="connsiteX3" fmla="*/ 1288521 w 1289871"/>
              <a:gd name="connsiteY3" fmla="*/ 251215 h 482974"/>
              <a:gd name="connsiteX4" fmla="*/ 1178530 w 1289871"/>
              <a:gd name="connsiteY4" fmla="*/ 413004 h 482974"/>
              <a:gd name="connsiteX5" fmla="*/ 854944 w 1289871"/>
              <a:gd name="connsiteY5" fmla="*/ 482974 h 482974"/>
              <a:gd name="connsiteX6" fmla="*/ 0 w 1289871"/>
              <a:gd name="connsiteY6" fmla="*/ 482974 h 482974"/>
              <a:gd name="connsiteX7" fmla="*/ 0 w 1289871"/>
              <a:gd name="connsiteY7" fmla="*/ 0 h 482974"/>
              <a:gd name="connsiteX0" fmla="*/ 0 w 1289871"/>
              <a:gd name="connsiteY0" fmla="*/ 0 h 482974"/>
              <a:gd name="connsiteX1" fmla="*/ 854944 w 1289871"/>
              <a:gd name="connsiteY1" fmla="*/ 0 h 482974"/>
              <a:gd name="connsiteX2" fmla="*/ 1131246 w 1289871"/>
              <a:gd name="connsiteY2" fmla="*/ 104858 h 482974"/>
              <a:gd name="connsiteX3" fmla="*/ 1288521 w 1289871"/>
              <a:gd name="connsiteY3" fmla="*/ 251215 h 482974"/>
              <a:gd name="connsiteX4" fmla="*/ 1178530 w 1289871"/>
              <a:gd name="connsiteY4" fmla="*/ 413004 h 482974"/>
              <a:gd name="connsiteX5" fmla="*/ 854944 w 1289871"/>
              <a:gd name="connsiteY5" fmla="*/ 482974 h 482974"/>
              <a:gd name="connsiteX6" fmla="*/ 0 w 1289871"/>
              <a:gd name="connsiteY6" fmla="*/ 482974 h 482974"/>
              <a:gd name="connsiteX7" fmla="*/ 0 w 1289871"/>
              <a:gd name="connsiteY7" fmla="*/ 0 h 482974"/>
              <a:gd name="connsiteX0" fmla="*/ 0 w 1289871"/>
              <a:gd name="connsiteY0" fmla="*/ 0 h 482974"/>
              <a:gd name="connsiteX1" fmla="*/ 854944 w 1289871"/>
              <a:gd name="connsiteY1" fmla="*/ 0 h 482974"/>
              <a:gd name="connsiteX2" fmla="*/ 1131246 w 1289871"/>
              <a:gd name="connsiteY2" fmla="*/ 104858 h 482974"/>
              <a:gd name="connsiteX3" fmla="*/ 1288521 w 1289871"/>
              <a:gd name="connsiteY3" fmla="*/ 251215 h 482974"/>
              <a:gd name="connsiteX4" fmla="*/ 1178530 w 1289871"/>
              <a:gd name="connsiteY4" fmla="*/ 413004 h 482974"/>
              <a:gd name="connsiteX5" fmla="*/ 854944 w 1289871"/>
              <a:gd name="connsiteY5" fmla="*/ 482974 h 482974"/>
              <a:gd name="connsiteX6" fmla="*/ 0 w 1289871"/>
              <a:gd name="connsiteY6" fmla="*/ 482974 h 482974"/>
              <a:gd name="connsiteX7" fmla="*/ 0 w 1289871"/>
              <a:gd name="connsiteY7" fmla="*/ 0 h 482974"/>
              <a:gd name="connsiteX0" fmla="*/ 0 w 1288650"/>
              <a:gd name="connsiteY0" fmla="*/ 0 h 482974"/>
              <a:gd name="connsiteX1" fmla="*/ 854944 w 1288650"/>
              <a:gd name="connsiteY1" fmla="*/ 0 h 482974"/>
              <a:gd name="connsiteX2" fmla="*/ 1131246 w 1288650"/>
              <a:gd name="connsiteY2" fmla="*/ 104858 h 482974"/>
              <a:gd name="connsiteX3" fmla="*/ 1288521 w 1288650"/>
              <a:gd name="connsiteY3" fmla="*/ 251215 h 482974"/>
              <a:gd name="connsiteX4" fmla="*/ 1149347 w 1288650"/>
              <a:gd name="connsiteY4" fmla="*/ 413004 h 482974"/>
              <a:gd name="connsiteX5" fmla="*/ 854944 w 1288650"/>
              <a:gd name="connsiteY5" fmla="*/ 482974 h 482974"/>
              <a:gd name="connsiteX6" fmla="*/ 0 w 1288650"/>
              <a:gd name="connsiteY6" fmla="*/ 482974 h 482974"/>
              <a:gd name="connsiteX7" fmla="*/ 0 w 1288650"/>
              <a:gd name="connsiteY7" fmla="*/ 0 h 482974"/>
              <a:gd name="connsiteX0" fmla="*/ 0 w 1288640"/>
              <a:gd name="connsiteY0" fmla="*/ 0 h 482974"/>
              <a:gd name="connsiteX1" fmla="*/ 854944 w 1288640"/>
              <a:gd name="connsiteY1" fmla="*/ 0 h 482974"/>
              <a:gd name="connsiteX2" fmla="*/ 1131246 w 1288640"/>
              <a:gd name="connsiteY2" fmla="*/ 104858 h 482974"/>
              <a:gd name="connsiteX3" fmla="*/ 1288521 w 1288640"/>
              <a:gd name="connsiteY3" fmla="*/ 251215 h 482974"/>
              <a:gd name="connsiteX4" fmla="*/ 1149347 w 1288640"/>
              <a:gd name="connsiteY4" fmla="*/ 413004 h 482974"/>
              <a:gd name="connsiteX5" fmla="*/ 854944 w 1288640"/>
              <a:gd name="connsiteY5" fmla="*/ 482974 h 482974"/>
              <a:gd name="connsiteX6" fmla="*/ 0 w 1288640"/>
              <a:gd name="connsiteY6" fmla="*/ 482974 h 482974"/>
              <a:gd name="connsiteX7" fmla="*/ 0 w 1288640"/>
              <a:gd name="connsiteY7" fmla="*/ 0 h 482974"/>
              <a:gd name="connsiteX0" fmla="*/ 0 w 1288640"/>
              <a:gd name="connsiteY0" fmla="*/ 0 h 482974"/>
              <a:gd name="connsiteX1" fmla="*/ 854944 w 1288640"/>
              <a:gd name="connsiteY1" fmla="*/ 0 h 482974"/>
              <a:gd name="connsiteX2" fmla="*/ 1131246 w 1288640"/>
              <a:gd name="connsiteY2" fmla="*/ 104858 h 482974"/>
              <a:gd name="connsiteX3" fmla="*/ 1288521 w 1288640"/>
              <a:gd name="connsiteY3" fmla="*/ 251215 h 482974"/>
              <a:gd name="connsiteX4" fmla="*/ 1149347 w 1288640"/>
              <a:gd name="connsiteY4" fmla="*/ 413004 h 482974"/>
              <a:gd name="connsiteX5" fmla="*/ 854944 w 1288640"/>
              <a:gd name="connsiteY5" fmla="*/ 482974 h 482974"/>
              <a:gd name="connsiteX6" fmla="*/ 0 w 1288640"/>
              <a:gd name="connsiteY6" fmla="*/ 482974 h 482974"/>
              <a:gd name="connsiteX7" fmla="*/ 0 w 1288640"/>
              <a:gd name="connsiteY7" fmla="*/ 0 h 482974"/>
              <a:gd name="connsiteX0" fmla="*/ 0 w 1288522"/>
              <a:gd name="connsiteY0" fmla="*/ 0 h 482974"/>
              <a:gd name="connsiteX1" fmla="*/ 854944 w 1288522"/>
              <a:gd name="connsiteY1" fmla="*/ 0 h 482974"/>
              <a:gd name="connsiteX2" fmla="*/ 1131246 w 1288522"/>
              <a:gd name="connsiteY2" fmla="*/ 104858 h 482974"/>
              <a:gd name="connsiteX3" fmla="*/ 1288521 w 1288522"/>
              <a:gd name="connsiteY3" fmla="*/ 251215 h 482974"/>
              <a:gd name="connsiteX4" fmla="*/ 1129892 w 1288522"/>
              <a:gd name="connsiteY4" fmla="*/ 408140 h 482974"/>
              <a:gd name="connsiteX5" fmla="*/ 854944 w 1288522"/>
              <a:gd name="connsiteY5" fmla="*/ 482974 h 482974"/>
              <a:gd name="connsiteX6" fmla="*/ 0 w 1288522"/>
              <a:gd name="connsiteY6" fmla="*/ 482974 h 482974"/>
              <a:gd name="connsiteX7" fmla="*/ 0 w 1288522"/>
              <a:gd name="connsiteY7" fmla="*/ 0 h 482974"/>
              <a:gd name="connsiteX0" fmla="*/ 0 w 1301667"/>
              <a:gd name="connsiteY0" fmla="*/ 0 h 482974"/>
              <a:gd name="connsiteX1" fmla="*/ 854944 w 1301667"/>
              <a:gd name="connsiteY1" fmla="*/ 0 h 482974"/>
              <a:gd name="connsiteX2" fmla="*/ 1131246 w 1301667"/>
              <a:gd name="connsiteY2" fmla="*/ 104858 h 482974"/>
              <a:gd name="connsiteX3" fmla="*/ 1288521 w 1301667"/>
              <a:gd name="connsiteY3" fmla="*/ 251215 h 482974"/>
              <a:gd name="connsiteX4" fmla="*/ 854944 w 1301667"/>
              <a:gd name="connsiteY4" fmla="*/ 482974 h 482974"/>
              <a:gd name="connsiteX5" fmla="*/ 0 w 1301667"/>
              <a:gd name="connsiteY5" fmla="*/ 482974 h 482974"/>
              <a:gd name="connsiteX6" fmla="*/ 0 w 1301667"/>
              <a:gd name="connsiteY6" fmla="*/ 0 h 482974"/>
              <a:gd name="connsiteX0" fmla="*/ 0 w 1288521"/>
              <a:gd name="connsiteY0" fmla="*/ 0 h 482974"/>
              <a:gd name="connsiteX1" fmla="*/ 854944 w 1288521"/>
              <a:gd name="connsiteY1" fmla="*/ 0 h 482974"/>
              <a:gd name="connsiteX2" fmla="*/ 1288521 w 1288521"/>
              <a:gd name="connsiteY2" fmla="*/ 251215 h 482974"/>
              <a:gd name="connsiteX3" fmla="*/ 854944 w 1288521"/>
              <a:gd name="connsiteY3" fmla="*/ 482974 h 482974"/>
              <a:gd name="connsiteX4" fmla="*/ 0 w 1288521"/>
              <a:gd name="connsiteY4" fmla="*/ 482974 h 482974"/>
              <a:gd name="connsiteX5" fmla="*/ 0 w 1288521"/>
              <a:gd name="connsiteY5" fmla="*/ 0 h 482974"/>
              <a:gd name="connsiteX0" fmla="*/ 0 w 1181517"/>
              <a:gd name="connsiteY0" fmla="*/ 0 h 482974"/>
              <a:gd name="connsiteX1" fmla="*/ 854944 w 1181517"/>
              <a:gd name="connsiteY1" fmla="*/ 0 h 482974"/>
              <a:gd name="connsiteX2" fmla="*/ 1181517 w 1181517"/>
              <a:gd name="connsiteY2" fmla="*/ 275534 h 482974"/>
              <a:gd name="connsiteX3" fmla="*/ 854944 w 1181517"/>
              <a:gd name="connsiteY3" fmla="*/ 482974 h 482974"/>
              <a:gd name="connsiteX4" fmla="*/ 0 w 1181517"/>
              <a:gd name="connsiteY4" fmla="*/ 482974 h 482974"/>
              <a:gd name="connsiteX5" fmla="*/ 0 w 1181517"/>
              <a:gd name="connsiteY5" fmla="*/ 0 h 482974"/>
              <a:gd name="connsiteX0" fmla="*/ 0 w 1181663"/>
              <a:gd name="connsiteY0" fmla="*/ 0 h 482974"/>
              <a:gd name="connsiteX1" fmla="*/ 854944 w 1181663"/>
              <a:gd name="connsiteY1" fmla="*/ 0 h 482974"/>
              <a:gd name="connsiteX2" fmla="*/ 1181517 w 1181663"/>
              <a:gd name="connsiteY2" fmla="*/ 275534 h 482974"/>
              <a:gd name="connsiteX3" fmla="*/ 854944 w 1181663"/>
              <a:gd name="connsiteY3" fmla="*/ 482974 h 482974"/>
              <a:gd name="connsiteX4" fmla="*/ 0 w 1181663"/>
              <a:gd name="connsiteY4" fmla="*/ 482974 h 482974"/>
              <a:gd name="connsiteX5" fmla="*/ 0 w 1181663"/>
              <a:gd name="connsiteY5" fmla="*/ 0 h 482974"/>
              <a:gd name="connsiteX0" fmla="*/ 0 w 1181663"/>
              <a:gd name="connsiteY0" fmla="*/ 0 h 482974"/>
              <a:gd name="connsiteX1" fmla="*/ 854944 w 1181663"/>
              <a:gd name="connsiteY1" fmla="*/ 0 h 482974"/>
              <a:gd name="connsiteX2" fmla="*/ 1181517 w 1181663"/>
              <a:gd name="connsiteY2" fmla="*/ 251215 h 482974"/>
              <a:gd name="connsiteX3" fmla="*/ 854944 w 1181663"/>
              <a:gd name="connsiteY3" fmla="*/ 482974 h 482974"/>
              <a:gd name="connsiteX4" fmla="*/ 0 w 1181663"/>
              <a:gd name="connsiteY4" fmla="*/ 482974 h 482974"/>
              <a:gd name="connsiteX5" fmla="*/ 0 w 1181663"/>
              <a:gd name="connsiteY5" fmla="*/ 0 h 482974"/>
              <a:gd name="connsiteX0" fmla="*/ 0 w 1181517"/>
              <a:gd name="connsiteY0" fmla="*/ 0 h 482974"/>
              <a:gd name="connsiteX1" fmla="*/ 854944 w 1181517"/>
              <a:gd name="connsiteY1" fmla="*/ 0 h 482974"/>
              <a:gd name="connsiteX2" fmla="*/ 1181517 w 1181517"/>
              <a:gd name="connsiteY2" fmla="*/ 251215 h 482974"/>
              <a:gd name="connsiteX3" fmla="*/ 854944 w 1181517"/>
              <a:gd name="connsiteY3" fmla="*/ 482974 h 482974"/>
              <a:gd name="connsiteX4" fmla="*/ 0 w 1181517"/>
              <a:gd name="connsiteY4" fmla="*/ 482974 h 482974"/>
              <a:gd name="connsiteX5" fmla="*/ 0 w 1181517"/>
              <a:gd name="connsiteY5" fmla="*/ 0 h 482974"/>
              <a:gd name="connsiteX0" fmla="*/ 0 w 1706811"/>
              <a:gd name="connsiteY0" fmla="*/ 9728 h 482974"/>
              <a:gd name="connsiteX1" fmla="*/ 1380238 w 1706811"/>
              <a:gd name="connsiteY1" fmla="*/ 0 h 482974"/>
              <a:gd name="connsiteX2" fmla="*/ 1706811 w 1706811"/>
              <a:gd name="connsiteY2" fmla="*/ 251215 h 482974"/>
              <a:gd name="connsiteX3" fmla="*/ 1380238 w 1706811"/>
              <a:gd name="connsiteY3" fmla="*/ 482974 h 482974"/>
              <a:gd name="connsiteX4" fmla="*/ 525294 w 1706811"/>
              <a:gd name="connsiteY4" fmla="*/ 482974 h 482974"/>
              <a:gd name="connsiteX5" fmla="*/ 0 w 1706811"/>
              <a:gd name="connsiteY5" fmla="*/ 9728 h 482974"/>
              <a:gd name="connsiteX0" fmla="*/ 0 w 1706811"/>
              <a:gd name="connsiteY0" fmla="*/ 1 h 482974"/>
              <a:gd name="connsiteX1" fmla="*/ 1380238 w 1706811"/>
              <a:gd name="connsiteY1" fmla="*/ 0 h 482974"/>
              <a:gd name="connsiteX2" fmla="*/ 1706811 w 1706811"/>
              <a:gd name="connsiteY2" fmla="*/ 251215 h 482974"/>
              <a:gd name="connsiteX3" fmla="*/ 1380238 w 1706811"/>
              <a:gd name="connsiteY3" fmla="*/ 482974 h 482974"/>
              <a:gd name="connsiteX4" fmla="*/ 525294 w 1706811"/>
              <a:gd name="connsiteY4" fmla="*/ 482974 h 482974"/>
              <a:gd name="connsiteX5" fmla="*/ 0 w 1706811"/>
              <a:gd name="connsiteY5" fmla="*/ 1 h 482974"/>
              <a:gd name="connsiteX0" fmla="*/ 0 w 1706811"/>
              <a:gd name="connsiteY0" fmla="*/ 1 h 482974"/>
              <a:gd name="connsiteX1" fmla="*/ 1380238 w 1706811"/>
              <a:gd name="connsiteY1" fmla="*/ 0 h 482974"/>
              <a:gd name="connsiteX2" fmla="*/ 1706811 w 1706811"/>
              <a:gd name="connsiteY2" fmla="*/ 251215 h 482974"/>
              <a:gd name="connsiteX3" fmla="*/ 1380238 w 1706811"/>
              <a:gd name="connsiteY3" fmla="*/ 482974 h 482974"/>
              <a:gd name="connsiteX4" fmla="*/ 4864 w 1706811"/>
              <a:gd name="connsiteY4" fmla="*/ 482974 h 482974"/>
              <a:gd name="connsiteX5" fmla="*/ 0 w 1706811"/>
              <a:gd name="connsiteY5" fmla="*/ 1 h 482974"/>
              <a:gd name="connsiteX0" fmla="*/ 0 w 1964594"/>
              <a:gd name="connsiteY0" fmla="*/ 4865 h 482974"/>
              <a:gd name="connsiteX1" fmla="*/ 1638021 w 1964594"/>
              <a:gd name="connsiteY1" fmla="*/ 0 h 482974"/>
              <a:gd name="connsiteX2" fmla="*/ 1964594 w 1964594"/>
              <a:gd name="connsiteY2" fmla="*/ 251215 h 482974"/>
              <a:gd name="connsiteX3" fmla="*/ 1638021 w 1964594"/>
              <a:gd name="connsiteY3" fmla="*/ 482974 h 482974"/>
              <a:gd name="connsiteX4" fmla="*/ 262647 w 1964594"/>
              <a:gd name="connsiteY4" fmla="*/ 482974 h 482974"/>
              <a:gd name="connsiteX5" fmla="*/ 0 w 1964594"/>
              <a:gd name="connsiteY5" fmla="*/ 4865 h 482974"/>
              <a:gd name="connsiteX0" fmla="*/ 0 w 1964594"/>
              <a:gd name="connsiteY0" fmla="*/ 4865 h 482974"/>
              <a:gd name="connsiteX1" fmla="*/ 1638021 w 1964594"/>
              <a:gd name="connsiteY1" fmla="*/ 0 h 482974"/>
              <a:gd name="connsiteX2" fmla="*/ 1964594 w 1964594"/>
              <a:gd name="connsiteY2" fmla="*/ 251215 h 482974"/>
              <a:gd name="connsiteX3" fmla="*/ 1638021 w 1964594"/>
              <a:gd name="connsiteY3" fmla="*/ 482974 h 482974"/>
              <a:gd name="connsiteX4" fmla="*/ 9728 w 1964594"/>
              <a:gd name="connsiteY4" fmla="*/ 482974 h 482974"/>
              <a:gd name="connsiteX5" fmla="*/ 0 w 1964594"/>
              <a:gd name="connsiteY5" fmla="*/ 4865 h 482974"/>
              <a:gd name="connsiteX0" fmla="*/ 467 w 1965061"/>
              <a:gd name="connsiteY0" fmla="*/ 4865 h 482974"/>
              <a:gd name="connsiteX1" fmla="*/ 1638488 w 1965061"/>
              <a:gd name="connsiteY1" fmla="*/ 0 h 482974"/>
              <a:gd name="connsiteX2" fmla="*/ 1965061 w 1965061"/>
              <a:gd name="connsiteY2" fmla="*/ 251215 h 482974"/>
              <a:gd name="connsiteX3" fmla="*/ 1638488 w 1965061"/>
              <a:gd name="connsiteY3" fmla="*/ 482974 h 482974"/>
              <a:gd name="connsiteX4" fmla="*/ 467 w 1965061"/>
              <a:gd name="connsiteY4" fmla="*/ 482974 h 482974"/>
              <a:gd name="connsiteX5" fmla="*/ 467 w 1965061"/>
              <a:gd name="connsiteY5" fmla="*/ 4865 h 4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061" h="482974">
                <a:moveTo>
                  <a:pt x="467" y="4865"/>
                </a:moveTo>
                <a:lnTo>
                  <a:pt x="1638488" y="0"/>
                </a:lnTo>
                <a:cubicBezTo>
                  <a:pt x="1853242" y="41869"/>
                  <a:pt x="1965060" y="195039"/>
                  <a:pt x="1965061" y="251215"/>
                </a:cubicBezTo>
                <a:cubicBezTo>
                  <a:pt x="1965062" y="307391"/>
                  <a:pt x="1853242" y="444347"/>
                  <a:pt x="1638488" y="482974"/>
                </a:cubicBezTo>
                <a:lnTo>
                  <a:pt x="467" y="482974"/>
                </a:lnTo>
                <a:cubicBezTo>
                  <a:pt x="-1154" y="321983"/>
                  <a:pt x="2088" y="165856"/>
                  <a:pt x="467" y="4865"/>
                </a:cubicBezTo>
                <a:close/>
              </a:path>
            </a:pathLst>
          </a:custGeom>
          <a:gradFill>
            <a:gsLst>
              <a:gs pos="100000">
                <a:schemeClr val="bg1">
                  <a:lumMod val="73000"/>
                </a:schemeClr>
              </a:gs>
              <a:gs pos="45000">
                <a:schemeClr val="bg1"/>
              </a:gs>
              <a:gs pos="95000">
                <a:schemeClr val="tx1">
                  <a:lumMod val="65000"/>
                  <a:lumOff val="35000"/>
                </a:schemeClr>
              </a:gs>
              <a:gs pos="20000">
                <a:srgbClr val="F0F0F0">
                  <a:lumMod val="88000"/>
                  <a:lumOff val="12000"/>
                </a:srgbClr>
              </a:gs>
              <a:gs pos="1000">
                <a:schemeClr val="bg1">
                  <a:lumMod val="100000"/>
                </a:schemeClr>
              </a:gs>
            </a:gsLst>
            <a:lin ang="5400000" scaled="1"/>
          </a:gradFill>
          <a:ln>
            <a:noFill/>
          </a:ln>
          <a:effectLst>
            <a:outerShdw blurRad="88900" dist="38100" dir="5400000" sx="103000" sy="10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408" name="Rounded Rectangle 407"/>
          <p:cNvSpPr/>
          <p:nvPr/>
        </p:nvSpPr>
        <p:spPr>
          <a:xfrm>
            <a:off x="4471516" y="3877633"/>
            <a:ext cx="3839123" cy="423404"/>
          </a:xfrm>
          <a:prstGeom prst="roundRect">
            <a:avLst/>
          </a:prstGeom>
          <a:gradFill flip="none" rotWithShape="1">
            <a:gsLst>
              <a:gs pos="2000">
                <a:schemeClr val="bg2"/>
              </a:gs>
              <a:gs pos="100000">
                <a:schemeClr val="bg2">
                  <a:lumMod val="75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409" name="Title 1"/>
          <p:cNvSpPr txBox="1">
            <a:spLocks/>
          </p:cNvSpPr>
          <p:nvPr/>
        </p:nvSpPr>
        <p:spPr bwMode="auto">
          <a:xfrm>
            <a:off x="4343978" y="3826839"/>
            <a:ext cx="3757461" cy="509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noAutofit/>
          </a:bodyPr>
          <a:lstStyle>
            <a:lvl1pPr algn="ctr" rtl="0" fontAlgn="base">
              <a:spcBef>
                <a:spcPct val="0"/>
              </a:spcBef>
              <a:spcAft>
                <a:spcPct val="0"/>
              </a:spcAft>
              <a:defRPr sz="4400" b="1" kern="1200">
                <a:solidFill>
                  <a:schemeClr val="bg1"/>
                </a:solidFill>
                <a:latin typeface="Franklin Gothic Medium" pitchFamily="34" charset="0"/>
                <a:ea typeface="+mj-ea"/>
                <a:cs typeface="+mj-cs"/>
              </a:defRPr>
            </a:lvl1pPr>
            <a:lvl2pPr algn="ctr" rtl="0" fontAlgn="base">
              <a:spcBef>
                <a:spcPct val="0"/>
              </a:spcBef>
              <a:spcAft>
                <a:spcPct val="0"/>
              </a:spcAft>
              <a:defRPr sz="4400">
                <a:solidFill>
                  <a:schemeClr val="tx1"/>
                </a:solidFill>
                <a:latin typeface="Impact" pitchFamily="34" charset="0"/>
              </a:defRPr>
            </a:lvl2pPr>
            <a:lvl3pPr algn="ctr" rtl="0" fontAlgn="base">
              <a:spcBef>
                <a:spcPct val="0"/>
              </a:spcBef>
              <a:spcAft>
                <a:spcPct val="0"/>
              </a:spcAft>
              <a:defRPr sz="4400">
                <a:solidFill>
                  <a:schemeClr val="tx1"/>
                </a:solidFill>
                <a:latin typeface="Impact" pitchFamily="34" charset="0"/>
              </a:defRPr>
            </a:lvl3pPr>
            <a:lvl4pPr algn="ctr" rtl="0" fontAlgn="base">
              <a:spcBef>
                <a:spcPct val="0"/>
              </a:spcBef>
              <a:spcAft>
                <a:spcPct val="0"/>
              </a:spcAft>
              <a:defRPr sz="4400">
                <a:solidFill>
                  <a:schemeClr val="tx1"/>
                </a:solidFill>
                <a:latin typeface="Impact" pitchFamily="34" charset="0"/>
              </a:defRPr>
            </a:lvl4pPr>
            <a:lvl5pPr algn="ctr" rtl="0" fontAlgn="base">
              <a:spcBef>
                <a:spcPct val="0"/>
              </a:spcBef>
              <a:spcAft>
                <a:spcPct val="0"/>
              </a:spcAft>
              <a:defRPr sz="4400">
                <a:solidFill>
                  <a:schemeClr val="tx1"/>
                </a:solidFill>
                <a:latin typeface="Impact" pitchFamily="34" charset="0"/>
              </a:defRPr>
            </a:lvl5pPr>
            <a:lvl6pPr marL="457200" algn="ctr" rtl="0" fontAlgn="base">
              <a:spcBef>
                <a:spcPct val="0"/>
              </a:spcBef>
              <a:spcAft>
                <a:spcPct val="0"/>
              </a:spcAft>
              <a:defRPr sz="4400">
                <a:solidFill>
                  <a:schemeClr val="tx1"/>
                </a:solidFill>
                <a:latin typeface="Impact" pitchFamily="34" charset="0"/>
              </a:defRPr>
            </a:lvl6pPr>
            <a:lvl7pPr marL="914400" algn="ctr" rtl="0" fontAlgn="base">
              <a:spcBef>
                <a:spcPct val="0"/>
              </a:spcBef>
              <a:spcAft>
                <a:spcPct val="0"/>
              </a:spcAft>
              <a:defRPr sz="4400">
                <a:solidFill>
                  <a:schemeClr val="tx1"/>
                </a:solidFill>
                <a:latin typeface="Impact" pitchFamily="34" charset="0"/>
              </a:defRPr>
            </a:lvl7pPr>
            <a:lvl8pPr marL="1371600" algn="ctr" rtl="0" fontAlgn="base">
              <a:spcBef>
                <a:spcPct val="0"/>
              </a:spcBef>
              <a:spcAft>
                <a:spcPct val="0"/>
              </a:spcAft>
              <a:defRPr sz="4400">
                <a:solidFill>
                  <a:schemeClr val="tx1"/>
                </a:solidFill>
                <a:latin typeface="Impact" pitchFamily="34" charset="0"/>
              </a:defRPr>
            </a:lvl8pPr>
            <a:lvl9pPr marL="1828800" algn="ctr" rtl="0" fontAlgn="base">
              <a:spcBef>
                <a:spcPct val="0"/>
              </a:spcBef>
              <a:spcAft>
                <a:spcPct val="0"/>
              </a:spcAft>
              <a:defRPr sz="4400">
                <a:solidFill>
                  <a:schemeClr val="tx1"/>
                </a:solidFill>
                <a:latin typeface="Impact" pitchFamily="34" charset="0"/>
              </a:defRPr>
            </a:lvl9pPr>
          </a:lstStyle>
          <a:p>
            <a:r>
              <a:rPr lang="tr-TR" sz="2700" dirty="0">
                <a:solidFill>
                  <a:srgbClr val="BD0000"/>
                </a:solidFill>
                <a:latin typeface="Comic Sans MS" pitchFamily="66" charset="0"/>
              </a:rPr>
              <a:t>2019</a:t>
            </a:r>
            <a:endParaRPr lang="en-US" sz="2700" dirty="0">
              <a:solidFill>
                <a:prstClr val="black"/>
              </a:solidFill>
              <a:latin typeface="Comic Sans MS" pitchFamily="66" charset="0"/>
            </a:endParaRPr>
          </a:p>
        </p:txBody>
      </p:sp>
    </p:spTree>
    <p:extLst>
      <p:ext uri="{BB962C8B-B14F-4D97-AF65-F5344CB8AC3E}">
        <p14:creationId xmlns:p14="http://schemas.microsoft.com/office/powerpoint/2010/main" xmlns="" val="228444830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500"/>
                                  </p:stCondLst>
                                  <p:childTnLst>
                                    <p:animMotion origin="layout" path="M -0.00052 -4.44444E-6 L -0.00052 0.00093 C -0.00339 -0.00555 -0.03529 -0.0162 -0.03829 -0.02106 C -0.07513 -0.03958 -0.13282 -0.12268 -0.16472 -0.17638 C -0.19792 -0.23078 -0.225 -0.27129 -0.24948 -0.34351 C -0.27396 -0.41643 -0.31719 -0.53287 -0.31172 -0.61226 C -0.30638 -0.69213 -0.29323 -0.69421 -0.29232 -0.6949 C -0.2905 -0.69305 -0.25573 -0.58935 -0.25339 -0.58379 C -0.2517 -0.57754 -0.23711 -0.57963 -0.23646 -0.57662 C -0.2319 -0.5831 -0.23125 -0.60509 -0.22761 -0.61921 C -0.22396 -0.63287 -0.21927 -0.66828 -0.21498 -0.66041 C -0.21159 -0.66041 -0.20821 -0.63194 -0.2056 -0.61782 C -0.20313 -0.603 -0.20547 -0.57037 -0.19961 -0.57384 C -0.19636 -0.57245 -0.19011 -0.6 -0.18555 -0.61088 C -0.18099 -0.62199 -0.17748 -0.64467 -0.17227 -0.63981 C -0.16849 -0.6412 -0.16836 -0.62291 -0.16537 -0.61273 C -0.16237 -0.60208 -0.15756 -0.57546 -0.15443 -0.57731 C -0.15144 -0.57963 -0.1487 -0.60509 -0.14623 -0.61782 C -0.14375 -0.63055 -0.14427 -0.65879 -0.13946 -0.65324 C -0.13685 -0.65463 -0.13321 -0.63263 -0.12969 -0.62222 C -0.12631 -0.61203 -0.125 -0.58796 -0.11875 -0.59166 C -0.11875 -0.58888 -0.09388 -0.65254 -0.0931 -0.64976 C -0.0819 -0.65254 -0.08047 -0.5831 -0.07019 -0.578 C -0.06485 -0.57963 -0.05391 -0.6581 -0.05052 -0.65532 C -0.04987 -0.63981 -0.03959 -0.58032 -0.03125 -0.58101 C -0.02305 -0.5824 -0.01237 -0.6625 -0.00052 -0.66319 C 0.00494 -0.6662 0.00911 -0.57037 0.01276 -0.57175 C 0.01445 -0.57314 0.04036 -0.64745 0.04205 -0.64907 C 0.05312 -0.65115 0.05247 -0.58657 0.06224 -0.58588 C 0.06653 -0.58449 0.07838 -0.65463 0.08424 -0.65532 C 0.08841 -0.65671 0.09726 -0.58101 0.1039 -0.58726 C 0.10989 -0.59444 0.12617 -0.64328 0.13164 -0.64537 C 0.13958 -0.6412 0.22747 -0.58032 0.16054 -0.55138 C 0.09375 -0.52291 -0.19297 -0.49953 -0.2694 -0.47175 C -0.34623 -0.44421 -0.29935 -0.39467 -0.3 -0.38402 C -0.30079 -0.37407 -0.2819 -0.4706 -0.27774 -0.46412 C -0.28151 -0.45625 -0.26511 -0.43009 -0.26172 -0.4243 C -0.26172 -0.41875 -0.24545 -0.4662 -0.23907 -0.46759 C -0.23282 -0.46898 -0.22969 -0.43842 -0.22409 -0.43217 C -0.21862 -0.43009 -0.20495 -0.4662 -0.19831 -0.46412 C -0.18737 -0.46412 -0.19037 -0.42777 -0.17956 -0.42708 C -0.17084 -0.43287 -0.1642 -0.46342 -0.15417 -0.46342 C -0.14414 -0.46412 -0.14349 -0.42638 -0.1375 -0.42638 C -0.12956 -0.4287 -0.12579 -0.47268 -0.11967 -0.47199 C -0.11368 -0.47175 -0.10821 -0.42222 -0.10118 -0.42291 C -0.08607 -0.42291 -0.09219 -0.4662 -0.07709 -0.46689 C -0.07201 -0.46481 -0.06381 -0.42152 -0.05782 -0.42222 C -0.0517 -0.42222 -0.04636 -0.46967 -0.04141 -0.46898 C -0.03646 -0.46898 -0.0194 -0.45717 -0.01289 -0.44861 C -0.00925 -0.43796 -0.00782 -0.47384 -0.00235 -0.46898 C 0.00182 -0.46828 0.01328 -0.44282 0.01796 -0.44213 C 0.02109 -0.43148 0.02773 -0.48518 0.04114 -0.47037 C 0.05052 -0.47106 0.05963 -0.45856 0.06966 -0.45717 C 0.07968 -0.45509 0.11979 -0.33078 0.11992 -0.28263 C 0.13203 -0.19699 0.11796 -0.12754 0.09713 -0.07916 C 0.07617 -0.03101 0.03346 -0.01134 -0.00052 -4.44444E-6 Z " pathEditMode="relative" rAng="0" ptsTypes="AAAAAAAAAAAAAAAAAAAAAAAAAAAAAAAAAAAAAAAAAAAAAAAAAAAAAAAA">
                                      <p:cBhvr>
                                        <p:cTn id="6" dur="5000" fill="hold"/>
                                        <p:tgtEl>
                                          <p:spTgt spid="282"/>
                                        </p:tgtEl>
                                        <p:attrNameLst>
                                          <p:attrName>ppt_x</p:attrName>
                                          <p:attrName>ppt_y</p:attrName>
                                        </p:attrNameLst>
                                      </p:cBhvr>
                                      <p:rCtr x="-6354" y="-34699"/>
                                    </p:animMotion>
                                  </p:childTnLst>
                                </p:cTn>
                              </p:par>
                              <p:par>
                                <p:cTn id="7" presetID="22" presetClass="entr" presetSubtype="8" fill="hold" grpId="0" nodeType="withEffect">
                                  <p:stCondLst>
                                    <p:cond delay="3500"/>
                                  </p:stCondLst>
                                  <p:childTnLst>
                                    <p:set>
                                      <p:cBhvr>
                                        <p:cTn id="8" dur="1" fill="hold">
                                          <p:stCondLst>
                                            <p:cond delay="0"/>
                                          </p:stCondLst>
                                        </p:cTn>
                                        <p:tgtEl>
                                          <p:spTgt spid="222">
                                            <p:txEl>
                                              <p:pRg st="0" end="0"/>
                                            </p:txEl>
                                          </p:spTgt>
                                        </p:tgtEl>
                                        <p:attrNameLst>
                                          <p:attrName>style.visibility</p:attrName>
                                        </p:attrNameLst>
                                      </p:cBhvr>
                                      <p:to>
                                        <p:strVal val="visible"/>
                                      </p:to>
                                    </p:set>
                                    <p:animEffect transition="in" filter="wipe(left)">
                                      <p:cBhvr>
                                        <p:cTn id="9" dur="800"/>
                                        <p:tgtEl>
                                          <p:spTgt spid="222">
                                            <p:txEl>
                                              <p:pRg st="0" end="0"/>
                                            </p:txEl>
                                          </p:spTgt>
                                        </p:tgtEl>
                                      </p:cBhvr>
                                    </p:animEffect>
                                  </p:childTnLst>
                                </p:cTn>
                              </p:par>
                              <p:par>
                                <p:cTn id="10" presetID="22" presetClass="entr" presetSubtype="8" fill="hold" grpId="0" nodeType="withEffect">
                                  <p:stCondLst>
                                    <p:cond delay="350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wipe(left)">
                                      <p:cBhvr>
                                        <p:cTn id="12" dur="800"/>
                                        <p:tgtEl>
                                          <p:spTgt spid="222">
                                            <p:txEl>
                                              <p:pRg st="1" end="1"/>
                                            </p:txEl>
                                          </p:spTgt>
                                        </p:tgtEl>
                                      </p:cBhvr>
                                    </p:animEffect>
                                  </p:childTnLst>
                                </p:cTn>
                              </p:par>
                              <p:par>
                                <p:cTn id="13" presetID="22" presetClass="entr" presetSubtype="8" fill="hold" grpId="0" nodeType="withEffect">
                                  <p:stCondLst>
                                    <p:cond delay="3500"/>
                                  </p:stCondLst>
                                  <p:childTnLst>
                                    <p:set>
                                      <p:cBhvr>
                                        <p:cTn id="14" dur="1" fill="hold">
                                          <p:stCondLst>
                                            <p:cond delay="0"/>
                                          </p:stCondLst>
                                        </p:cTn>
                                        <p:tgtEl>
                                          <p:spTgt spid="222">
                                            <p:txEl>
                                              <p:pRg st="2" end="2"/>
                                            </p:txEl>
                                          </p:spTgt>
                                        </p:tgtEl>
                                        <p:attrNameLst>
                                          <p:attrName>style.visibility</p:attrName>
                                        </p:attrNameLst>
                                      </p:cBhvr>
                                      <p:to>
                                        <p:strVal val="visible"/>
                                      </p:to>
                                    </p:set>
                                    <p:animEffect transition="in" filter="wipe(left)">
                                      <p:cBhvr>
                                        <p:cTn id="15" dur="800"/>
                                        <p:tgtEl>
                                          <p:spTgt spid="222">
                                            <p:txEl>
                                              <p:pRg st="2" end="2"/>
                                            </p:txEl>
                                          </p:spTgt>
                                        </p:tgtEl>
                                      </p:cBhvr>
                                    </p:animEffect>
                                  </p:childTnLst>
                                </p:cTn>
                              </p:par>
                              <p:par>
                                <p:cTn id="16" presetID="10" presetClass="entr" presetSubtype="0" fill="hold" grpId="0" nodeType="withEffect">
                                  <p:stCondLst>
                                    <p:cond delay="5900"/>
                                  </p:stCondLst>
                                  <p:childTnLst>
                                    <p:set>
                                      <p:cBhvr>
                                        <p:cTn id="17" dur="1" fill="hold">
                                          <p:stCondLst>
                                            <p:cond delay="0"/>
                                          </p:stCondLst>
                                        </p:cTn>
                                        <p:tgtEl>
                                          <p:spTgt spid="408"/>
                                        </p:tgtEl>
                                        <p:attrNameLst>
                                          <p:attrName>style.visibility</p:attrName>
                                        </p:attrNameLst>
                                      </p:cBhvr>
                                      <p:to>
                                        <p:strVal val="visible"/>
                                      </p:to>
                                    </p:set>
                                    <p:animEffect transition="in" filter="fade">
                                      <p:cBhvr>
                                        <p:cTn id="18" dur="500"/>
                                        <p:tgtEl>
                                          <p:spTgt spid="408"/>
                                        </p:tgtEl>
                                      </p:cBhvr>
                                    </p:animEffect>
                                  </p:childTnLst>
                                </p:cTn>
                              </p:par>
                              <p:par>
                                <p:cTn id="19" presetID="10" presetClass="entr" presetSubtype="0" fill="hold" grpId="0" nodeType="withEffect">
                                  <p:stCondLst>
                                    <p:cond delay="5900"/>
                                  </p:stCondLst>
                                  <p:childTnLst>
                                    <p:set>
                                      <p:cBhvr>
                                        <p:cTn id="20" dur="1" fill="hold">
                                          <p:stCondLst>
                                            <p:cond delay="0"/>
                                          </p:stCondLst>
                                        </p:cTn>
                                        <p:tgtEl>
                                          <p:spTgt spid="409"/>
                                        </p:tgtEl>
                                        <p:attrNameLst>
                                          <p:attrName>style.visibility</p:attrName>
                                        </p:attrNameLst>
                                      </p:cBhvr>
                                      <p:to>
                                        <p:strVal val="visible"/>
                                      </p:to>
                                    </p:set>
                                    <p:animEffect transition="in" filter="fade">
                                      <p:cBhvr>
                                        <p:cTn id="21" dur="5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p"/>
      <p:bldP spid="282" grpId="0" animBg="1"/>
      <p:bldP spid="408" grpId="0" animBg="1"/>
      <p:bldP spid="4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1424546" y="263892"/>
            <a:ext cx="9203559" cy="546385"/>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BAŞVURU ŞARTLARI</a:t>
            </a: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4" name="Metin kutusu 3"/>
          <p:cNvSpPr txBox="1"/>
          <p:nvPr/>
        </p:nvSpPr>
        <p:spPr>
          <a:xfrm>
            <a:off x="1526733" y="1108241"/>
            <a:ext cx="9077991" cy="3816429"/>
          </a:xfrm>
          <a:prstGeom prst="rect">
            <a:avLst/>
          </a:prstGeom>
          <a:noFill/>
        </p:spPr>
        <p:txBody>
          <a:bodyPr wrap="square" rtlCol="0">
            <a:spAutoFit/>
          </a:bodyPr>
          <a:lstStyle/>
          <a:p>
            <a:r>
              <a:rPr lang="tr-TR" sz="1600" b="1" dirty="0">
                <a:solidFill>
                  <a:srgbClr val="FF0000"/>
                </a:solidFill>
              </a:rPr>
              <a:t>Resmî ve Özel Ortaokullar, İmam Hatip Ortaokulları Öğrencilerinin Başvuru </a:t>
            </a:r>
            <a:r>
              <a:rPr lang="tr-TR" sz="1600" b="1" dirty="0" smtClean="0">
                <a:solidFill>
                  <a:srgbClr val="FF0000"/>
                </a:solidFill>
              </a:rPr>
              <a:t>Şartları</a:t>
            </a:r>
            <a:endParaRPr lang="tr-TR" sz="700" dirty="0">
              <a:solidFill>
                <a:srgbClr val="FF0000"/>
              </a:solidFill>
            </a:endParaRPr>
          </a:p>
          <a:p>
            <a:r>
              <a:rPr lang="tr-TR" sz="1600" dirty="0"/>
              <a:t>2018–2019 Öğretim yılında örgün ortaokulların 8’inci sınıfında öğrenim görüyor olmak.</a:t>
            </a:r>
          </a:p>
          <a:p>
            <a:endParaRPr lang="tr-TR" sz="1600" dirty="0"/>
          </a:p>
          <a:p>
            <a:r>
              <a:rPr lang="tr-TR" sz="1600" b="1" dirty="0">
                <a:solidFill>
                  <a:srgbClr val="FF0000"/>
                </a:solidFill>
              </a:rPr>
              <a:t>Açık Öğretim Ortaokulu ve Geçici Eğitim Merkezi Öğrencilerinin Başvuru </a:t>
            </a:r>
            <a:r>
              <a:rPr lang="tr-TR" sz="1600" b="1" dirty="0" smtClean="0">
                <a:solidFill>
                  <a:srgbClr val="FF0000"/>
                </a:solidFill>
              </a:rPr>
              <a:t>Şartları</a:t>
            </a:r>
            <a:endParaRPr lang="tr-TR" sz="700" dirty="0">
              <a:solidFill>
                <a:srgbClr val="FF0000"/>
              </a:solidFill>
            </a:endParaRPr>
          </a:p>
          <a:p>
            <a:r>
              <a:rPr lang="tr-TR" sz="1600" dirty="0"/>
              <a:t>Örgün ortaöğretim kurumuna kayıt olma şartını taşımak ve öğrenim gördüğü okulun 8‘inci sınıfında öğrenimine devam ediyor olmak.</a:t>
            </a:r>
          </a:p>
          <a:p>
            <a:endParaRPr lang="tr-TR" sz="1600" dirty="0"/>
          </a:p>
          <a:p>
            <a:r>
              <a:rPr lang="tr-TR" sz="1600" b="1" dirty="0">
                <a:solidFill>
                  <a:srgbClr val="FF0000"/>
                </a:solidFill>
              </a:rPr>
              <a:t>Yurt dışında e-Okul Sisteminde Kayıtlı Okullarda Öğrenim Gören Öğrencilerin Başvuru </a:t>
            </a:r>
            <a:r>
              <a:rPr lang="tr-TR" sz="1600" b="1" dirty="0" smtClean="0">
                <a:solidFill>
                  <a:srgbClr val="FF0000"/>
                </a:solidFill>
              </a:rPr>
              <a:t>Şartları</a:t>
            </a:r>
            <a:endParaRPr lang="tr-TR" sz="700" dirty="0">
              <a:solidFill>
                <a:srgbClr val="FF0000"/>
              </a:solidFill>
            </a:endParaRPr>
          </a:p>
          <a:p>
            <a:r>
              <a:rPr lang="tr-TR" sz="1600" dirty="0"/>
              <a:t>2018–2019 Öğretim yılında yurt dışında Bakanlığımıza bağlı okulların 8’inci sınıfında </a:t>
            </a:r>
            <a:r>
              <a:rPr lang="tr-TR" sz="1600" dirty="0" smtClean="0"/>
              <a:t>öğrenim görüyor</a:t>
            </a:r>
            <a:r>
              <a:rPr lang="tr-TR" sz="1600" dirty="0"/>
              <a:t> </a:t>
            </a:r>
            <a:r>
              <a:rPr lang="tr-TR" sz="1600" dirty="0" smtClean="0"/>
              <a:t>olmak.</a:t>
            </a:r>
          </a:p>
          <a:p>
            <a:endParaRPr lang="tr-TR" sz="1600" b="1" dirty="0"/>
          </a:p>
          <a:p>
            <a:r>
              <a:rPr lang="tr-TR" sz="1600" b="1" dirty="0" smtClean="0">
                <a:solidFill>
                  <a:srgbClr val="FF0000"/>
                </a:solidFill>
              </a:rPr>
              <a:t>Yurt </a:t>
            </a:r>
            <a:r>
              <a:rPr lang="tr-TR" sz="1600" b="1" dirty="0">
                <a:solidFill>
                  <a:srgbClr val="FF0000"/>
                </a:solidFill>
              </a:rPr>
              <a:t>dışında e-Okul Sisteminde Kayıtlı Olmayan Okullarda Öğrenim Gören </a:t>
            </a:r>
            <a:r>
              <a:rPr lang="tr-TR" sz="1600" b="1" dirty="0" smtClean="0">
                <a:solidFill>
                  <a:srgbClr val="FF0000"/>
                </a:solidFill>
              </a:rPr>
              <a:t>Öğrencilerin</a:t>
            </a:r>
            <a:r>
              <a:rPr lang="tr-TR" sz="1600" dirty="0">
                <a:solidFill>
                  <a:srgbClr val="FF0000"/>
                </a:solidFill>
              </a:rPr>
              <a:t> </a:t>
            </a:r>
            <a:r>
              <a:rPr lang="tr-TR" sz="1600" b="1" dirty="0" smtClean="0">
                <a:solidFill>
                  <a:srgbClr val="FF0000"/>
                </a:solidFill>
              </a:rPr>
              <a:t>Başvuru Şartları</a:t>
            </a:r>
            <a:endParaRPr lang="tr-TR" sz="1600" dirty="0">
              <a:solidFill>
                <a:srgbClr val="FF0000"/>
              </a:solidFill>
            </a:endParaRPr>
          </a:p>
          <a:p>
            <a:r>
              <a:rPr lang="tr-TR" sz="1600" dirty="0"/>
              <a:t>Türkiye Cumhuriyeti Büyükelçilik, Başkonsolosluk veya Konsoloslukları aracılığıyla, 5/3/2004 tarihli ve 25393 sayılı Resmî </a:t>
            </a:r>
            <a:r>
              <a:rPr lang="tr-TR" sz="1600" dirty="0" err="1"/>
              <a:t>Gazete’de</a:t>
            </a:r>
            <a:r>
              <a:rPr lang="tr-TR" sz="1600" dirty="0"/>
              <a:t> yayımlanan “Millî Eğitim Bakanlığı Denklik Yönetmeliği” esas alınarak öğrenim belgesi kontrol edilen öğrencilerden, Türkiye’deki 8’inci sınıf seviyesine denk sınıfta </a:t>
            </a:r>
            <a:r>
              <a:rPr lang="tr-TR" sz="1600" dirty="0" smtClean="0"/>
              <a:t>öğrenim görüyor </a:t>
            </a:r>
            <a:r>
              <a:rPr lang="tr-TR" sz="1600" dirty="0"/>
              <a:t>olmak.</a:t>
            </a:r>
          </a:p>
          <a:p>
            <a:pPr marL="342900" indent="-342900">
              <a:buFont typeface="+mj-lt"/>
              <a:buAutoNum type="arabicPeriod"/>
            </a:pPr>
            <a:endParaRPr lang="tr-TR" dirty="0"/>
          </a:p>
        </p:txBody>
      </p:sp>
    </p:spTree>
    <p:extLst>
      <p:ext uri="{BB962C8B-B14F-4D97-AF65-F5344CB8AC3E}">
        <p14:creationId xmlns:p14="http://schemas.microsoft.com/office/powerpoint/2010/main" xmlns="" val="4184902804"/>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1411117" y="250121"/>
            <a:ext cx="9203559" cy="546385"/>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TERCİH İŞLEMLERİ</a:t>
            </a: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4" name="Metin kutusu 3"/>
          <p:cNvSpPr txBox="1"/>
          <p:nvPr/>
        </p:nvSpPr>
        <p:spPr>
          <a:xfrm>
            <a:off x="1328617" y="1096007"/>
            <a:ext cx="9077991" cy="4339650"/>
          </a:xfrm>
          <a:prstGeom prst="rect">
            <a:avLst/>
          </a:prstGeom>
          <a:noFill/>
        </p:spPr>
        <p:txBody>
          <a:bodyPr wrap="square" rtlCol="0">
            <a:spAutoFit/>
          </a:bodyPr>
          <a:lstStyle/>
          <a:p>
            <a:pPr marL="342900" indent="-342900">
              <a:buFont typeface="+mj-lt"/>
              <a:buAutoNum type="arabicPeriod"/>
            </a:pPr>
            <a:r>
              <a:rPr lang="tr-TR" sz="2000" b="1" dirty="0"/>
              <a:t>Merkezî </a:t>
            </a:r>
            <a:r>
              <a:rPr lang="tr-TR" sz="2000" b="1" dirty="0" smtClean="0"/>
              <a:t>Yerleştirme; </a:t>
            </a:r>
          </a:p>
          <a:p>
            <a:pPr marL="342900" indent="-342900">
              <a:buFont typeface="+mj-lt"/>
              <a:buAutoNum type="arabicPeriod"/>
            </a:pPr>
            <a:endParaRPr lang="tr-TR" sz="2000" b="1" dirty="0"/>
          </a:p>
          <a:p>
            <a:pPr marL="342900" indent="-342900">
              <a:buFont typeface="Arial" panose="020B0604020202020204" pitchFamily="34" charset="0"/>
              <a:buChar char="•"/>
            </a:pPr>
            <a:r>
              <a:rPr lang="tr-TR" b="1" dirty="0"/>
              <a:t>Merkezî sınavla öğrenci alan okulların belirlenen kontenjanlarına puan üstünlüğüne </a:t>
            </a:r>
            <a:r>
              <a:rPr lang="tr-TR" b="1" dirty="0" smtClean="0"/>
              <a:t>göre tercihleri </a:t>
            </a:r>
            <a:r>
              <a:rPr lang="tr-TR" b="1" dirty="0"/>
              <a:t>doğrultusunda </a:t>
            </a:r>
            <a:r>
              <a:rPr lang="tr-TR" b="1" dirty="0" smtClean="0"/>
              <a:t>yerleştirme yapılacaktır. </a:t>
            </a:r>
          </a:p>
          <a:p>
            <a:endParaRPr lang="tr-TR" b="1" dirty="0" smtClean="0"/>
          </a:p>
          <a:p>
            <a:pPr marL="342900" indent="-342900">
              <a:buFont typeface="Arial" panose="020B0604020202020204" pitchFamily="34" charset="0"/>
              <a:buChar char="•"/>
            </a:pPr>
            <a:r>
              <a:rPr lang="tr-TR" b="1" dirty="0" smtClean="0"/>
              <a:t>Sınavla </a:t>
            </a:r>
            <a:r>
              <a:rPr lang="tr-TR" b="1" dirty="0"/>
              <a:t>öğrenci alan okullarda merkezi sınav puanının eşitliği hâlinde sırasıyla; Ortaokul Başarı Puanına (OBP), öğrencinin doğum tarihine göre yaşı küçük olana, 8’inci, 7’nci ve 6’ncı sınıflardaki yılsonu başarı puanı (YBP) üstünlüğüne, okula özürsüz devamsızlık yapılan gün sayısının azlığına ve tercih önceliği durumlarına bakılarak yerleştirme </a:t>
            </a:r>
            <a:r>
              <a:rPr lang="tr-TR" b="1" dirty="0" smtClean="0"/>
              <a:t>yapılır. </a:t>
            </a:r>
          </a:p>
          <a:p>
            <a:endParaRPr lang="tr-TR" b="1" dirty="0" smtClean="0"/>
          </a:p>
          <a:p>
            <a:pPr marL="342900" indent="-342900">
              <a:buFont typeface="Arial" panose="020B0604020202020204" pitchFamily="34" charset="0"/>
              <a:buChar char="•"/>
            </a:pPr>
            <a:r>
              <a:rPr lang="tr-TR" b="1" dirty="0" smtClean="0"/>
              <a:t>Öğrenciler</a:t>
            </a:r>
            <a:r>
              <a:rPr lang="tr-TR" b="1" dirty="0"/>
              <a:t>, yerleştirme işlemleri sonucunda Merkezî Sınav Puanı ile Öğrenci Alan Okul tercihine yerleşmiş ise yerel yerleştirme ve pansiyonlu okul tercihleri dikkate alınmayacaktır.</a:t>
            </a:r>
          </a:p>
          <a:p>
            <a:endParaRPr lang="tr-TR" sz="2000" b="1" dirty="0">
              <a:solidFill>
                <a:srgbClr val="FF9900"/>
              </a:solidFill>
            </a:endParaRPr>
          </a:p>
          <a:p>
            <a:endParaRPr lang="tr-TR" dirty="0"/>
          </a:p>
        </p:txBody>
      </p:sp>
    </p:spTree>
    <p:extLst>
      <p:ext uri="{BB962C8B-B14F-4D97-AF65-F5344CB8AC3E}">
        <p14:creationId xmlns:p14="http://schemas.microsoft.com/office/powerpoint/2010/main" xmlns="" val="2370687366"/>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1411117" y="250121"/>
            <a:ext cx="9203559" cy="546385"/>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TERCİH İŞLEMLERİ</a:t>
            </a: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graphicFrame>
        <p:nvGraphicFramePr>
          <p:cNvPr id="84" name="Diyagram 83"/>
          <p:cNvGraphicFramePr/>
          <p:nvPr>
            <p:extLst>
              <p:ext uri="{D42A27DB-BD31-4B8C-83A1-F6EECF244321}">
                <p14:modId xmlns:p14="http://schemas.microsoft.com/office/powerpoint/2010/main" xmlns="" val="818970223"/>
              </p:ext>
            </p:extLst>
          </p:nvPr>
        </p:nvGraphicFramePr>
        <p:xfrm>
          <a:off x="1075973" y="1035043"/>
          <a:ext cx="9477059" cy="4762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00484512"/>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1411117" y="250121"/>
            <a:ext cx="9203559" cy="546385"/>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TERCİH İŞLEMLERİ</a:t>
            </a: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4" name="Metin kutusu 3"/>
          <p:cNvSpPr txBox="1"/>
          <p:nvPr/>
        </p:nvSpPr>
        <p:spPr>
          <a:xfrm>
            <a:off x="1353195" y="1161596"/>
            <a:ext cx="9077991" cy="2369880"/>
          </a:xfrm>
          <a:prstGeom prst="rect">
            <a:avLst/>
          </a:prstGeom>
          <a:noFill/>
        </p:spPr>
        <p:txBody>
          <a:bodyPr wrap="square" rtlCol="0">
            <a:spAutoFit/>
          </a:bodyPr>
          <a:lstStyle/>
          <a:p>
            <a:pPr marL="457200" indent="-457200">
              <a:buFont typeface="+mj-lt"/>
              <a:buAutoNum type="arabicPeriod" startAt="2"/>
            </a:pPr>
            <a:r>
              <a:rPr lang="tr-TR" sz="2000" b="1" dirty="0" smtClean="0">
                <a:solidFill>
                  <a:srgbClr val="FF0000"/>
                </a:solidFill>
              </a:rPr>
              <a:t>Yerel </a:t>
            </a:r>
            <a:r>
              <a:rPr lang="tr-TR" sz="2000" b="1" dirty="0">
                <a:solidFill>
                  <a:srgbClr val="FF0000"/>
                </a:solidFill>
              </a:rPr>
              <a:t>Yerleştirme</a:t>
            </a:r>
          </a:p>
          <a:p>
            <a:r>
              <a:rPr lang="tr-TR" dirty="0" smtClean="0"/>
              <a:t>Yerel </a:t>
            </a:r>
            <a:r>
              <a:rPr lang="tr-TR" dirty="0"/>
              <a:t>yerleştirme işlemleri okulların türü, kontenjanı ve konumuna göre il/ilçe milli </a:t>
            </a:r>
            <a:r>
              <a:rPr lang="tr-TR" dirty="0" smtClean="0"/>
              <a:t>eğitim müdürlüklerince </a:t>
            </a:r>
            <a:r>
              <a:rPr lang="tr-TR" dirty="0"/>
              <a:t>oluşturulan ortaöğretim kayıt alanlarındaki okullara sırasıyla öğrencilerin ikamet adresleri, okul başarı puanının üstünlüğü ve okula özürsüz devamsızlık yapılan gün sayısının azlığı kriterlerine göre yapılır. Değerlendirmede eşitlik olması durumunda sırasıyla; 8’inci, 7’nci ve 6’ncı sınıflardaki yılsonu başarı puanı üstünlüğüne bakılarak </a:t>
            </a:r>
            <a:r>
              <a:rPr lang="tr-TR" dirty="0" smtClean="0"/>
              <a:t>yerleştirme yapılır</a:t>
            </a:r>
            <a:r>
              <a:rPr lang="tr-TR" dirty="0"/>
              <a:t>.</a:t>
            </a:r>
          </a:p>
          <a:p>
            <a:endParaRPr lang="tr-TR" sz="2000" b="1" dirty="0"/>
          </a:p>
          <a:p>
            <a:endParaRPr lang="tr-TR" dirty="0"/>
          </a:p>
        </p:txBody>
      </p:sp>
      <p:graphicFrame>
        <p:nvGraphicFramePr>
          <p:cNvPr id="85" name="Diyagram 84"/>
          <p:cNvGraphicFramePr/>
          <p:nvPr>
            <p:extLst>
              <p:ext uri="{D42A27DB-BD31-4B8C-83A1-F6EECF244321}">
                <p14:modId xmlns:p14="http://schemas.microsoft.com/office/powerpoint/2010/main" xmlns="" val="1359263558"/>
              </p:ext>
            </p:extLst>
          </p:nvPr>
        </p:nvGraphicFramePr>
        <p:xfrm>
          <a:off x="1318661" y="3277875"/>
          <a:ext cx="9296015" cy="2235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01689344"/>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78" name="Metin kutusu 77"/>
          <p:cNvSpPr txBox="1"/>
          <p:nvPr/>
        </p:nvSpPr>
        <p:spPr>
          <a:xfrm>
            <a:off x="1308066" y="1632948"/>
            <a:ext cx="9005853" cy="954107"/>
          </a:xfrm>
          <a:prstGeom prst="rect">
            <a:avLst/>
          </a:prstGeom>
          <a:noFill/>
        </p:spPr>
        <p:txBody>
          <a:bodyPr wrap="square" rtlCol="0">
            <a:spAutoFit/>
          </a:bodyPr>
          <a:lstStyle/>
          <a:p>
            <a:pPr algn="ctr"/>
            <a:r>
              <a:rPr lang="tr-TR" sz="2800" b="1" i="1" u="sng" dirty="0" smtClean="0">
                <a:solidFill>
                  <a:srgbClr val="FF0000"/>
                </a:solidFill>
                <a:effectLst>
                  <a:outerShdw blurRad="38100" dist="38100" dir="2700000" algn="tl">
                    <a:srgbClr val="000000">
                      <a:alpha val="43137"/>
                    </a:srgbClr>
                  </a:outerShdw>
                </a:effectLst>
              </a:rPr>
              <a:t>SINAVA GİRECEK OLAN TÜM ÖĞRENCİLERİMİZE BAŞARILAR…</a:t>
            </a:r>
            <a:endParaRPr lang="tr-TR" sz="2800"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3653056"/>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9000"/>
                <a:lumOff val="21000"/>
              </a:schemeClr>
            </a:gs>
            <a:gs pos="100000">
              <a:schemeClr val="tx1">
                <a:lumMod val="100000"/>
              </a:schemeClr>
            </a:gs>
          </a:gsLst>
          <a:lin ang="2700000" scaled="0"/>
        </a:gradFill>
        <a:effectLst/>
      </p:bgPr>
    </p:bg>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2286002" y="248330"/>
            <a:ext cx="7611113" cy="611352"/>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defRPr/>
            </a:pP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SINAV İLE İLGİLİ BİLGİLER</a:t>
            </a:r>
            <a:endParaRPr lang="en-US"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2" name="Metin kutusu 1"/>
          <p:cNvSpPr txBox="1"/>
          <p:nvPr/>
        </p:nvSpPr>
        <p:spPr>
          <a:xfrm>
            <a:off x="2769889" y="2023501"/>
            <a:ext cx="6696003" cy="1138773"/>
          </a:xfrm>
          <a:prstGeom prst="rect">
            <a:avLst/>
          </a:prstGeom>
          <a:noFill/>
        </p:spPr>
        <p:txBody>
          <a:bodyPr wrap="square" rtlCol="0">
            <a:spAutoFit/>
          </a:bodyPr>
          <a:lstStyle/>
          <a:p>
            <a:pPr algn="ctr"/>
            <a:r>
              <a:rPr lang="tr-TR" sz="2800" b="1" dirty="0">
                <a:solidFill>
                  <a:schemeClr val="bg1"/>
                </a:solidFill>
                <a:effectLst>
                  <a:outerShdw blurRad="38100" dist="38100" dir="2700000" algn="tl">
                    <a:srgbClr val="000000">
                      <a:alpha val="43137"/>
                    </a:srgbClr>
                  </a:outerShdw>
                </a:effectLst>
              </a:rPr>
              <a:t>SINAV TARİHİ: 1 HAZİRAN 2019</a:t>
            </a:r>
          </a:p>
          <a:p>
            <a:pPr marL="514350" indent="-514350" algn="ctr">
              <a:buAutoNum type="arabicPeriod"/>
            </a:pPr>
            <a:r>
              <a:rPr lang="tr-TR" sz="2000" b="1" dirty="0">
                <a:solidFill>
                  <a:schemeClr val="bg1"/>
                </a:solidFill>
                <a:effectLst>
                  <a:outerShdw blurRad="38100" dist="38100" dir="2700000" algn="tl">
                    <a:srgbClr val="000000">
                      <a:alpha val="43137"/>
                    </a:srgbClr>
                  </a:outerShdw>
                </a:effectLst>
              </a:rPr>
              <a:t>OTURUM SAAT:09.30</a:t>
            </a:r>
          </a:p>
          <a:p>
            <a:pPr marL="514350" indent="-514350" algn="ctr">
              <a:buAutoNum type="arabicPeriod"/>
            </a:pPr>
            <a:r>
              <a:rPr lang="tr-TR" sz="2000" b="1" dirty="0">
                <a:solidFill>
                  <a:schemeClr val="bg1"/>
                </a:solidFill>
                <a:effectLst>
                  <a:outerShdw blurRad="38100" dist="38100" dir="2700000" algn="tl">
                    <a:srgbClr val="000000">
                      <a:alpha val="43137"/>
                    </a:srgbClr>
                  </a:outerShdw>
                </a:effectLst>
              </a:rPr>
              <a:t>OTURUM SAAT: 11.30</a:t>
            </a:r>
          </a:p>
        </p:txBody>
      </p:sp>
      <p:sp>
        <p:nvSpPr>
          <p:cNvPr id="3" name="Metin kutusu 2"/>
          <p:cNvSpPr txBox="1"/>
          <p:nvPr/>
        </p:nvSpPr>
        <p:spPr>
          <a:xfrm>
            <a:off x="2731027" y="3996210"/>
            <a:ext cx="6696003" cy="954107"/>
          </a:xfrm>
          <a:prstGeom prst="rect">
            <a:avLst/>
          </a:prstGeom>
          <a:noFill/>
        </p:spPr>
        <p:txBody>
          <a:bodyPr wrap="square" rtlCol="0">
            <a:spAutoFit/>
          </a:bodyPr>
          <a:lstStyle>
            <a:defPPr>
              <a:defRPr lang="tr-TR"/>
            </a:defPPr>
            <a:lvl1pPr>
              <a:defRPr sz="2800" b="1">
                <a:solidFill>
                  <a:schemeClr val="bg1"/>
                </a:solidFill>
                <a:effectLst>
                  <a:outerShdw blurRad="38100" dist="38100" dir="2700000" algn="tl">
                    <a:srgbClr val="000000">
                      <a:alpha val="43137"/>
                    </a:srgbClr>
                  </a:outerShdw>
                </a:effectLst>
              </a:defRPr>
            </a:lvl1pPr>
          </a:lstStyle>
          <a:p>
            <a:pPr algn="ctr"/>
            <a:r>
              <a:rPr lang="tr-TR" dirty="0"/>
              <a:t>SINAVA BAŞVURU TARİHLERİ: </a:t>
            </a:r>
          </a:p>
          <a:p>
            <a:pPr algn="ctr"/>
            <a:r>
              <a:rPr lang="tr-TR" dirty="0" smtClean="0"/>
              <a:t>03 </a:t>
            </a:r>
            <a:r>
              <a:rPr lang="tr-TR" dirty="0"/>
              <a:t>NİSAN 2019 – </a:t>
            </a:r>
            <a:r>
              <a:rPr lang="tr-TR" dirty="0" smtClean="0"/>
              <a:t>14 </a:t>
            </a:r>
            <a:r>
              <a:rPr lang="tr-TR" dirty="0"/>
              <a:t>NİSAN 2019</a:t>
            </a:r>
          </a:p>
        </p:txBody>
      </p:sp>
    </p:spTree>
    <p:extLst>
      <p:ext uri="{BB962C8B-B14F-4D97-AF65-F5344CB8AC3E}">
        <p14:creationId xmlns:p14="http://schemas.microsoft.com/office/powerpoint/2010/main" xmlns="" val="136643121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9000"/>
                <a:lumOff val="21000"/>
              </a:schemeClr>
            </a:gs>
            <a:gs pos="100000">
              <a:schemeClr val="tx1">
                <a:lumMod val="100000"/>
              </a:schemeClr>
            </a:gs>
          </a:gsLst>
          <a:lin ang="2700000" scaled="0"/>
        </a:gradFill>
        <a:effectLst/>
      </p:bgPr>
    </p:bg>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2970241" y="310401"/>
            <a:ext cx="6627347" cy="611352"/>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defRPr/>
            </a:pP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SINAV NASIL OLACAK</a:t>
            </a:r>
            <a:endParaRPr lang="en-US"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2" name="Metin kutusu 1"/>
          <p:cNvSpPr txBox="1"/>
          <p:nvPr/>
        </p:nvSpPr>
        <p:spPr>
          <a:xfrm>
            <a:off x="1648931" y="1213814"/>
            <a:ext cx="6470671" cy="2062103"/>
          </a:xfrm>
          <a:prstGeom prst="rect">
            <a:avLst/>
          </a:prstGeom>
          <a:noFill/>
        </p:spPr>
        <p:txBody>
          <a:bodyPr wrap="square" rtlCol="0">
            <a:spAutoFit/>
          </a:bodyPr>
          <a:lstStyle/>
          <a:p>
            <a:pPr algn="ctr"/>
            <a:r>
              <a:rPr lang="tr-TR" sz="32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SÖZEL BÖLÜM: </a:t>
            </a:r>
          </a:p>
          <a:p>
            <a:pPr algn="ctr"/>
            <a:r>
              <a:rPr lang="tr-TR" sz="16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Türkçe → 20 Soru</a:t>
            </a:r>
          </a:p>
          <a:p>
            <a:pPr algn="ctr"/>
            <a:r>
              <a:rPr lang="tr-TR" sz="16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Inkılap</a:t>
            </a:r>
            <a:r>
              <a:rPr lang="tr-TR" sz="16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 Tarihi→10 Soru</a:t>
            </a:r>
          </a:p>
          <a:p>
            <a:pPr algn="ctr"/>
            <a:r>
              <a:rPr lang="tr-TR" sz="16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Din Kültürü→10 Soru</a:t>
            </a:r>
          </a:p>
          <a:p>
            <a:pPr algn="ctr"/>
            <a:r>
              <a:rPr lang="tr-TR" sz="16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Yabancı Dil→10 Soru</a:t>
            </a:r>
          </a:p>
          <a:p>
            <a:pPr algn="ctr"/>
            <a:r>
              <a:rPr lang="tr-TR" sz="32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50 SORU ve 75 DAKİKA SÜRE</a:t>
            </a:r>
          </a:p>
        </p:txBody>
      </p:sp>
      <p:sp>
        <p:nvSpPr>
          <p:cNvPr id="3" name="Metin kutusu 2"/>
          <p:cNvSpPr txBox="1"/>
          <p:nvPr/>
        </p:nvSpPr>
        <p:spPr>
          <a:xfrm>
            <a:off x="4776917" y="3775539"/>
            <a:ext cx="5990071" cy="1569660"/>
          </a:xfrm>
          <a:prstGeom prst="rect">
            <a:avLst/>
          </a:prstGeom>
          <a:noFill/>
        </p:spPr>
        <p:txBody>
          <a:bodyPr wrap="square" rtlCol="0">
            <a:spAutoFit/>
          </a:bodyPr>
          <a:lstStyle/>
          <a:p>
            <a:pPr algn="ctr"/>
            <a:r>
              <a:rPr lang="tr-TR" sz="32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SAYISAL BÖLÜM: </a:t>
            </a:r>
          </a:p>
          <a:p>
            <a:pPr algn="ctr"/>
            <a:r>
              <a:rPr lang="tr-TR" sz="16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Matematik→20 Soru</a:t>
            </a:r>
          </a:p>
          <a:p>
            <a:pPr algn="ctr"/>
            <a:r>
              <a:rPr lang="tr-TR" sz="16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Fen Bilimleri→20 Soru</a:t>
            </a:r>
          </a:p>
          <a:p>
            <a:pPr algn="ctr"/>
            <a:r>
              <a:rPr lang="tr-TR" sz="32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40 SORU ve 80 DAKİKA SÜRE</a:t>
            </a:r>
          </a:p>
        </p:txBody>
      </p:sp>
    </p:spTree>
    <p:extLst>
      <p:ext uri="{BB962C8B-B14F-4D97-AF65-F5344CB8AC3E}">
        <p14:creationId xmlns:p14="http://schemas.microsoft.com/office/powerpoint/2010/main" xmlns="" val="2434419755"/>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3062452" y="271982"/>
            <a:ext cx="6627347" cy="611352"/>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defRPr/>
            </a:pP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SINAV NASIL OLACAK</a:t>
            </a:r>
            <a:endParaRPr lang="en-US"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grpSp>
        <p:nvGrpSpPr>
          <p:cNvPr id="84" name="Groupe 17"/>
          <p:cNvGrpSpPr/>
          <p:nvPr/>
        </p:nvGrpSpPr>
        <p:grpSpPr>
          <a:xfrm>
            <a:off x="1807632" y="1459810"/>
            <a:ext cx="2361485" cy="2191864"/>
            <a:chOff x="911151" y="2262448"/>
            <a:chExt cx="3261912" cy="2876166"/>
          </a:xfrm>
        </p:grpSpPr>
        <p:sp>
          <p:nvSpPr>
            <p:cNvPr id="85" name="Rectangle 5"/>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6" name="Groupe 14"/>
            <p:cNvGrpSpPr/>
            <p:nvPr/>
          </p:nvGrpSpPr>
          <p:grpSpPr>
            <a:xfrm>
              <a:off x="911151" y="2262448"/>
              <a:ext cx="3261912" cy="2876166"/>
              <a:chOff x="3851532" y="1530934"/>
              <a:chExt cx="3261912" cy="2876166"/>
            </a:xfrm>
          </p:grpSpPr>
          <p:sp>
            <p:nvSpPr>
              <p:cNvPr id="87" name="Rectangle 5"/>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Triangle rectangle 7"/>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9" name="Groupe 25"/>
          <p:cNvGrpSpPr/>
          <p:nvPr/>
        </p:nvGrpSpPr>
        <p:grpSpPr>
          <a:xfrm rot="682902">
            <a:off x="3534798" y="1230773"/>
            <a:ext cx="234807" cy="573120"/>
            <a:chOff x="6324195" y="2380134"/>
            <a:chExt cx="816091" cy="1892292"/>
          </a:xfrm>
        </p:grpSpPr>
        <p:sp>
          <p:nvSpPr>
            <p:cNvPr id="90"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a:solidFill>
                <a:srgbClr val="E35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3" name="Picture 5"/>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4"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9" name="ZoneTexte 41"/>
          <p:cNvSpPr txBox="1"/>
          <p:nvPr/>
        </p:nvSpPr>
        <p:spPr>
          <a:xfrm rot="20959048">
            <a:off x="1958601" y="1768499"/>
            <a:ext cx="1946736" cy="1569660"/>
          </a:xfrm>
          <a:prstGeom prst="rect">
            <a:avLst/>
          </a:prstGeom>
          <a:noFill/>
        </p:spPr>
        <p:txBody>
          <a:bodyPr wrap="square" rtlCol="0">
            <a:spAutoFit/>
          </a:bodyPr>
          <a:lstStyle>
            <a:defPPr>
              <a:defRPr lang="fr-FR"/>
            </a:defPPr>
            <a:lvl1pPr algn="ctr">
              <a:defRPr sz="3600">
                <a:latin typeface="Lucida Handwriting" pitchFamily="66" charset="0"/>
              </a:defRPr>
            </a:lvl1pPr>
          </a:lstStyle>
          <a:p>
            <a:r>
              <a:rPr lang="tr-TR" sz="2400" b="1" dirty="0">
                <a:solidFill>
                  <a:srgbClr val="2C2FD4"/>
                </a:solidFill>
                <a:latin typeface="Colonna MT" panose="04020805060202030203" pitchFamily="82" charset="0"/>
              </a:rPr>
              <a:t>Merkezi sınava girmek mecburi değil</a:t>
            </a:r>
            <a:endParaRPr lang="en-US" sz="2400" b="1" dirty="0">
              <a:solidFill>
                <a:srgbClr val="2C2FD4"/>
              </a:solidFill>
              <a:latin typeface="Colonna MT" panose="04020805060202030203" pitchFamily="82" charset="0"/>
            </a:endParaRPr>
          </a:p>
        </p:txBody>
      </p:sp>
      <p:grpSp>
        <p:nvGrpSpPr>
          <p:cNvPr id="100" name="Groupe 23"/>
          <p:cNvGrpSpPr/>
          <p:nvPr/>
        </p:nvGrpSpPr>
        <p:grpSpPr>
          <a:xfrm>
            <a:off x="4680966" y="1386017"/>
            <a:ext cx="2253111" cy="2041142"/>
            <a:chOff x="911151" y="2262448"/>
            <a:chExt cx="3261912" cy="2876166"/>
          </a:xfrm>
        </p:grpSpPr>
        <p:sp>
          <p:nvSpPr>
            <p:cNvPr id="101" name="Rectangle 5"/>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2" name="Groupe 26"/>
            <p:cNvGrpSpPr/>
            <p:nvPr/>
          </p:nvGrpSpPr>
          <p:grpSpPr>
            <a:xfrm>
              <a:off x="911151" y="2262448"/>
              <a:ext cx="3261912" cy="2876166"/>
              <a:chOff x="3851532" y="1530934"/>
              <a:chExt cx="3261912" cy="2876166"/>
            </a:xfrm>
          </p:grpSpPr>
          <p:sp>
            <p:nvSpPr>
              <p:cNvPr id="103" name="Rectangle 5"/>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Triangle rectangle 7"/>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05" name="ZoneTexte 42"/>
          <p:cNvSpPr txBox="1"/>
          <p:nvPr/>
        </p:nvSpPr>
        <p:spPr>
          <a:xfrm rot="20959048">
            <a:off x="4769917" y="1569617"/>
            <a:ext cx="2162499" cy="1569660"/>
          </a:xfrm>
          <a:prstGeom prst="rect">
            <a:avLst/>
          </a:prstGeom>
          <a:noFill/>
        </p:spPr>
        <p:txBody>
          <a:bodyPr wrap="square" rtlCol="0">
            <a:spAutoFit/>
          </a:bodyPr>
          <a:lstStyle>
            <a:defPPr>
              <a:defRPr lang="fr-FR"/>
            </a:defPPr>
            <a:lvl1pPr algn="ctr">
              <a:defRPr sz="3600">
                <a:latin typeface="Lucida Handwriting" pitchFamily="66" charset="0"/>
              </a:defRPr>
            </a:lvl1pPr>
          </a:lstStyle>
          <a:p>
            <a:r>
              <a:rPr lang="tr-TR" sz="2400" b="1" dirty="0">
                <a:latin typeface="Comic Sans MS" panose="030F0702030302020204" pitchFamily="66" charset="0"/>
              </a:rPr>
              <a:t>Sorular Çoktan Seçmeli Test Olacak.</a:t>
            </a:r>
            <a:endParaRPr lang="en-US" sz="2400" b="1" dirty="0">
              <a:latin typeface="Comic Sans MS" panose="030F0702030302020204" pitchFamily="66" charset="0"/>
            </a:endParaRPr>
          </a:p>
        </p:txBody>
      </p:sp>
      <p:sp>
        <p:nvSpPr>
          <p:cNvPr id="106" name="Freeform 12"/>
          <p:cNvSpPr>
            <a:spLocks/>
          </p:cNvSpPr>
          <p:nvPr/>
        </p:nvSpPr>
        <p:spPr bwMode="auto">
          <a:xfrm rot="10077427">
            <a:off x="6261916" y="1258301"/>
            <a:ext cx="577441" cy="771289"/>
          </a:xfrm>
          <a:custGeom>
            <a:avLst/>
            <a:gdLst>
              <a:gd name="T0" fmla="*/ 405 w 598"/>
              <a:gd name="T1" fmla="*/ 13 h 728"/>
              <a:gd name="T2" fmla="*/ 364 w 598"/>
              <a:gd name="T3" fmla="*/ 44 h 728"/>
              <a:gd name="T4" fmla="*/ 355 w 598"/>
              <a:gd name="T5" fmla="*/ 73 h 728"/>
              <a:gd name="T6" fmla="*/ 377 w 598"/>
              <a:gd name="T7" fmla="*/ 78 h 728"/>
              <a:gd name="T8" fmla="*/ 403 w 598"/>
              <a:gd name="T9" fmla="*/ 53 h 728"/>
              <a:gd name="T10" fmla="*/ 439 w 598"/>
              <a:gd name="T11" fmla="*/ 35 h 728"/>
              <a:gd name="T12" fmla="*/ 478 w 598"/>
              <a:gd name="T13" fmla="*/ 33 h 728"/>
              <a:gd name="T14" fmla="*/ 515 w 598"/>
              <a:gd name="T15" fmla="*/ 44 h 728"/>
              <a:gd name="T16" fmla="*/ 544 w 598"/>
              <a:gd name="T17" fmla="*/ 71 h 728"/>
              <a:gd name="T18" fmla="*/ 561 w 598"/>
              <a:gd name="T19" fmla="*/ 107 h 728"/>
              <a:gd name="T20" fmla="*/ 556 w 598"/>
              <a:gd name="T21" fmla="*/ 174 h 728"/>
              <a:gd name="T22" fmla="*/ 201 w 598"/>
              <a:gd name="T23" fmla="*/ 669 h 728"/>
              <a:gd name="T24" fmla="*/ 169 w 598"/>
              <a:gd name="T25" fmla="*/ 690 h 728"/>
              <a:gd name="T26" fmla="*/ 129 w 598"/>
              <a:gd name="T27" fmla="*/ 696 h 728"/>
              <a:gd name="T28" fmla="*/ 91 w 598"/>
              <a:gd name="T29" fmla="*/ 686 h 728"/>
              <a:gd name="T30" fmla="*/ 46 w 598"/>
              <a:gd name="T31" fmla="*/ 648 h 728"/>
              <a:gd name="T32" fmla="*/ 35 w 598"/>
              <a:gd name="T33" fmla="*/ 573 h 728"/>
              <a:gd name="T34" fmla="*/ 61 w 598"/>
              <a:gd name="T35" fmla="*/ 522 h 728"/>
              <a:gd name="T36" fmla="*/ 127 w 598"/>
              <a:gd name="T37" fmla="*/ 431 h 728"/>
              <a:gd name="T38" fmla="*/ 215 w 598"/>
              <a:gd name="T39" fmla="*/ 307 h 728"/>
              <a:gd name="T40" fmla="*/ 280 w 598"/>
              <a:gd name="T41" fmla="*/ 216 h 728"/>
              <a:gd name="T42" fmla="*/ 302 w 598"/>
              <a:gd name="T43" fmla="*/ 187 h 728"/>
              <a:gd name="T44" fmla="*/ 331 w 598"/>
              <a:gd name="T45" fmla="*/ 169 h 728"/>
              <a:gd name="T46" fmla="*/ 358 w 598"/>
              <a:gd name="T47" fmla="*/ 163 h 728"/>
              <a:gd name="T48" fmla="*/ 380 w 598"/>
              <a:gd name="T49" fmla="*/ 168 h 728"/>
              <a:gd name="T50" fmla="*/ 405 w 598"/>
              <a:gd name="T51" fmla="*/ 190 h 728"/>
              <a:gd name="T52" fmla="*/ 412 w 598"/>
              <a:gd name="T53" fmla="*/ 245 h 728"/>
              <a:gd name="T54" fmla="*/ 163 w 598"/>
              <a:gd name="T55" fmla="*/ 606 h 728"/>
              <a:gd name="T56" fmla="*/ 174 w 598"/>
              <a:gd name="T57" fmla="*/ 624 h 728"/>
              <a:gd name="T58" fmla="*/ 422 w 598"/>
              <a:gd name="T59" fmla="*/ 296 h 728"/>
              <a:gd name="T60" fmla="*/ 444 w 598"/>
              <a:gd name="T61" fmla="*/ 207 h 728"/>
              <a:gd name="T62" fmla="*/ 433 w 598"/>
              <a:gd name="T63" fmla="*/ 172 h 728"/>
              <a:gd name="T64" fmla="*/ 409 w 598"/>
              <a:gd name="T65" fmla="*/ 147 h 728"/>
              <a:gd name="T66" fmla="*/ 377 w 598"/>
              <a:gd name="T67" fmla="*/ 133 h 728"/>
              <a:gd name="T68" fmla="*/ 342 w 598"/>
              <a:gd name="T69" fmla="*/ 132 h 728"/>
              <a:gd name="T70" fmla="*/ 299 w 598"/>
              <a:gd name="T71" fmla="*/ 149 h 728"/>
              <a:gd name="T72" fmla="*/ 264 w 598"/>
              <a:gd name="T73" fmla="*/ 182 h 728"/>
              <a:gd name="T74" fmla="*/ 227 w 598"/>
              <a:gd name="T75" fmla="*/ 235 h 728"/>
              <a:gd name="T76" fmla="*/ 144 w 598"/>
              <a:gd name="T77" fmla="*/ 350 h 728"/>
              <a:gd name="T78" fmla="*/ 62 w 598"/>
              <a:gd name="T79" fmla="*/ 465 h 728"/>
              <a:gd name="T80" fmla="*/ 24 w 598"/>
              <a:gd name="T81" fmla="*/ 518 h 728"/>
              <a:gd name="T82" fmla="*/ 1 w 598"/>
              <a:gd name="T83" fmla="*/ 617 h 728"/>
              <a:gd name="T84" fmla="*/ 56 w 598"/>
              <a:gd name="T85" fmla="*/ 702 h 728"/>
              <a:gd name="T86" fmla="*/ 103 w 598"/>
              <a:gd name="T87" fmla="*/ 724 h 728"/>
              <a:gd name="T88" fmla="*/ 155 w 598"/>
              <a:gd name="T89" fmla="*/ 726 h 728"/>
              <a:gd name="T90" fmla="*/ 203 w 598"/>
              <a:gd name="T91" fmla="*/ 707 h 728"/>
              <a:gd name="T92" fmla="*/ 240 w 598"/>
              <a:gd name="T93" fmla="*/ 673 h 728"/>
              <a:gd name="T94" fmla="*/ 598 w 598"/>
              <a:gd name="T95" fmla="*/ 137 h 728"/>
              <a:gd name="T96" fmla="*/ 584 w 598"/>
              <a:gd name="T97" fmla="*/ 73 h 728"/>
              <a:gd name="T98" fmla="*/ 552 w 598"/>
              <a:gd name="T99" fmla="*/ 33 h 728"/>
              <a:gd name="T100" fmla="*/ 507 w 598"/>
              <a:gd name="T101" fmla="*/ 6 h 728"/>
              <a:gd name="T102" fmla="*/ 456 w 598"/>
              <a:gd name="T103" fmla="*/ 1 h 728"/>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746 w 10000"/>
              <a:gd name="connsiteY32" fmla="*/ 687 h 10000"/>
              <a:gd name="connsiteX33" fmla="*/ 8880 w 10000"/>
              <a:gd name="connsiteY33" fmla="*/ 783 h 10000"/>
              <a:gd name="connsiteX34" fmla="*/ 8997 w 10000"/>
              <a:gd name="connsiteY34" fmla="*/ 879 h 10000"/>
              <a:gd name="connsiteX35" fmla="*/ 9097 w 10000"/>
              <a:gd name="connsiteY35" fmla="*/ 975 h 10000"/>
              <a:gd name="connsiteX36" fmla="*/ 9181 w 10000"/>
              <a:gd name="connsiteY36" fmla="*/ 1085 h 10000"/>
              <a:gd name="connsiteX37" fmla="*/ 9264 w 10000"/>
              <a:gd name="connsiteY37" fmla="*/ 1209 h 10000"/>
              <a:gd name="connsiteX38" fmla="*/ 9348 w 10000"/>
              <a:gd name="connsiteY38" fmla="*/ 1319 h 10000"/>
              <a:gd name="connsiteX39" fmla="*/ 9381 w 10000"/>
              <a:gd name="connsiteY39" fmla="*/ 1470 h 10000"/>
              <a:gd name="connsiteX40" fmla="*/ 9415 w 10000"/>
              <a:gd name="connsiteY40" fmla="*/ 1593 h 10000"/>
              <a:gd name="connsiteX41" fmla="*/ 9431 w 10000"/>
              <a:gd name="connsiteY41" fmla="*/ 1868 h 10000"/>
              <a:gd name="connsiteX42" fmla="*/ 9398 w 10000"/>
              <a:gd name="connsiteY42" fmla="*/ 2129 h 10000"/>
              <a:gd name="connsiteX43" fmla="*/ 9298 w 10000"/>
              <a:gd name="connsiteY43" fmla="*/ 2390 h 10000"/>
              <a:gd name="connsiteX44" fmla="*/ 3595 w 10000"/>
              <a:gd name="connsiteY44" fmla="*/ 8984 h 10000"/>
              <a:gd name="connsiteX45" fmla="*/ 3478 w 10000"/>
              <a:gd name="connsiteY45" fmla="*/ 9093 h 10000"/>
              <a:gd name="connsiteX46" fmla="*/ 3361 w 10000"/>
              <a:gd name="connsiteY46" fmla="*/ 9190 h 10000"/>
              <a:gd name="connsiteX47" fmla="*/ 3244 w 10000"/>
              <a:gd name="connsiteY47" fmla="*/ 9272 h 10000"/>
              <a:gd name="connsiteX48" fmla="*/ 3110 w 10000"/>
              <a:gd name="connsiteY48" fmla="*/ 9354 h 10000"/>
              <a:gd name="connsiteX49" fmla="*/ 2960 w 10000"/>
              <a:gd name="connsiteY49" fmla="*/ 9409 h 10000"/>
              <a:gd name="connsiteX50" fmla="*/ 2826 w 10000"/>
              <a:gd name="connsiteY50" fmla="*/ 9478 h 10000"/>
              <a:gd name="connsiteX51" fmla="*/ 2642 w 10000"/>
              <a:gd name="connsiteY51" fmla="*/ 9505 h 10000"/>
              <a:gd name="connsiteX52" fmla="*/ 2492 w 10000"/>
              <a:gd name="connsiteY52" fmla="*/ 9533 h 10000"/>
              <a:gd name="connsiteX53" fmla="*/ 2324 w 10000"/>
              <a:gd name="connsiteY53" fmla="*/ 9560 h 10000"/>
              <a:gd name="connsiteX54" fmla="*/ 2157 w 10000"/>
              <a:gd name="connsiteY54" fmla="*/ 9560 h 10000"/>
              <a:gd name="connsiteX55" fmla="*/ 1990 w 10000"/>
              <a:gd name="connsiteY55" fmla="*/ 9533 h 10000"/>
              <a:gd name="connsiteX56" fmla="*/ 1839 w 10000"/>
              <a:gd name="connsiteY56" fmla="*/ 9519 h 10000"/>
              <a:gd name="connsiteX57" fmla="*/ 1689 w 10000"/>
              <a:gd name="connsiteY57" fmla="*/ 9492 h 10000"/>
              <a:gd name="connsiteX58" fmla="*/ 1522 w 10000"/>
              <a:gd name="connsiteY58" fmla="*/ 9423 h 10000"/>
              <a:gd name="connsiteX59" fmla="*/ 1371 w 10000"/>
              <a:gd name="connsiteY59" fmla="*/ 9382 h 10000"/>
              <a:gd name="connsiteX60" fmla="*/ 1237 w 10000"/>
              <a:gd name="connsiteY60" fmla="*/ 9299 h 10000"/>
              <a:gd name="connsiteX61" fmla="*/ 987 w 10000"/>
              <a:gd name="connsiteY61" fmla="*/ 9107 h 10000"/>
              <a:gd name="connsiteX62" fmla="*/ 769 w 10000"/>
              <a:gd name="connsiteY62" fmla="*/ 8901 h 10000"/>
              <a:gd name="connsiteX63" fmla="*/ 635 w 10000"/>
              <a:gd name="connsiteY63" fmla="*/ 8654 h 10000"/>
              <a:gd name="connsiteX64" fmla="*/ 569 w 10000"/>
              <a:gd name="connsiteY64" fmla="*/ 8393 h 10000"/>
              <a:gd name="connsiteX65" fmla="*/ 535 w 10000"/>
              <a:gd name="connsiteY65" fmla="*/ 8132 h 10000"/>
              <a:gd name="connsiteX66" fmla="*/ 585 w 10000"/>
              <a:gd name="connsiteY66" fmla="*/ 7871 h 10000"/>
              <a:gd name="connsiteX67" fmla="*/ 686 w 10000"/>
              <a:gd name="connsiteY67" fmla="*/ 7610 h 10000"/>
              <a:gd name="connsiteX68" fmla="*/ 853 w 10000"/>
              <a:gd name="connsiteY68" fmla="*/ 7376 h 10000"/>
              <a:gd name="connsiteX69" fmla="*/ 886 w 10000"/>
              <a:gd name="connsiteY69" fmla="*/ 7321 h 10000"/>
              <a:gd name="connsiteX70" fmla="*/ 1020 w 10000"/>
              <a:gd name="connsiteY70" fmla="*/ 7170 h 10000"/>
              <a:gd name="connsiteX71" fmla="*/ 1221 w 10000"/>
              <a:gd name="connsiteY71" fmla="*/ 6937 h 10000"/>
              <a:gd name="connsiteX72" fmla="*/ 1488 w 10000"/>
              <a:gd name="connsiteY72" fmla="*/ 6662 h 10000"/>
              <a:gd name="connsiteX73" fmla="*/ 1773 w 10000"/>
              <a:gd name="connsiteY73" fmla="*/ 6305 h 10000"/>
              <a:gd name="connsiteX74" fmla="*/ 2124 w 10000"/>
              <a:gd name="connsiteY74" fmla="*/ 5920 h 10000"/>
              <a:gd name="connsiteX75" fmla="*/ 2492 w 10000"/>
              <a:gd name="connsiteY75" fmla="*/ 5508 h 10000"/>
              <a:gd name="connsiteX76" fmla="*/ 2860 w 10000"/>
              <a:gd name="connsiteY76" fmla="*/ 5055 h 10000"/>
              <a:gd name="connsiteX77" fmla="*/ 3227 w 10000"/>
              <a:gd name="connsiteY77" fmla="*/ 4629 h 10000"/>
              <a:gd name="connsiteX78" fmla="*/ 3595 w 10000"/>
              <a:gd name="connsiteY78" fmla="*/ 4217 h 10000"/>
              <a:gd name="connsiteX79" fmla="*/ 3946 w 10000"/>
              <a:gd name="connsiteY79" fmla="*/ 3819 h 10000"/>
              <a:gd name="connsiteX80" fmla="*/ 4247 w 10000"/>
              <a:gd name="connsiteY80" fmla="*/ 3475 h 10000"/>
              <a:gd name="connsiteX81" fmla="*/ 4498 w 10000"/>
              <a:gd name="connsiteY81" fmla="*/ 3187 h 10000"/>
              <a:gd name="connsiteX82" fmla="*/ 4682 w 10000"/>
              <a:gd name="connsiteY82" fmla="*/ 2967 h 10000"/>
              <a:gd name="connsiteX83" fmla="*/ 4833 w 10000"/>
              <a:gd name="connsiteY83" fmla="*/ 2816 h 10000"/>
              <a:gd name="connsiteX84" fmla="*/ 4866 w 10000"/>
              <a:gd name="connsiteY84" fmla="*/ 2761 h 10000"/>
              <a:gd name="connsiteX85" fmla="*/ 4967 w 10000"/>
              <a:gd name="connsiteY85" fmla="*/ 2665 h 10000"/>
              <a:gd name="connsiteX86" fmla="*/ 5050 w 10000"/>
              <a:gd name="connsiteY86" fmla="*/ 2569 h 10000"/>
              <a:gd name="connsiteX87" fmla="*/ 5167 w 10000"/>
              <a:gd name="connsiteY87" fmla="*/ 2500 h 10000"/>
              <a:gd name="connsiteX88" fmla="*/ 5284 w 10000"/>
              <a:gd name="connsiteY88" fmla="*/ 2431 h 10000"/>
              <a:gd name="connsiteX89" fmla="*/ 5401 w 10000"/>
              <a:gd name="connsiteY89" fmla="*/ 2363 h 10000"/>
              <a:gd name="connsiteX90" fmla="*/ 5535 w 10000"/>
              <a:gd name="connsiteY90" fmla="*/ 2321 h 10000"/>
              <a:gd name="connsiteX91" fmla="*/ 5652 w 10000"/>
              <a:gd name="connsiteY91" fmla="*/ 2294 h 10000"/>
              <a:gd name="connsiteX92" fmla="*/ 5786 w 10000"/>
              <a:gd name="connsiteY92" fmla="*/ 2253 h 10000"/>
              <a:gd name="connsiteX93" fmla="*/ 5886 w 10000"/>
              <a:gd name="connsiteY93" fmla="*/ 2239 h 10000"/>
              <a:gd name="connsiteX94" fmla="*/ 5987 w 10000"/>
              <a:gd name="connsiteY94" fmla="*/ 2239 h 10000"/>
              <a:gd name="connsiteX95" fmla="*/ 6087 w 10000"/>
              <a:gd name="connsiteY95" fmla="*/ 2253 h 10000"/>
              <a:gd name="connsiteX96" fmla="*/ 6171 w 10000"/>
              <a:gd name="connsiteY96" fmla="*/ 2253 h 10000"/>
              <a:gd name="connsiteX97" fmla="*/ 6271 w 10000"/>
              <a:gd name="connsiteY97" fmla="*/ 2266 h 10000"/>
              <a:gd name="connsiteX98" fmla="*/ 6355 w 10000"/>
              <a:gd name="connsiteY98" fmla="*/ 2308 h 10000"/>
              <a:gd name="connsiteX99" fmla="*/ 6438 w 10000"/>
              <a:gd name="connsiteY99" fmla="*/ 2335 h 10000"/>
              <a:gd name="connsiteX100" fmla="*/ 6522 w 10000"/>
              <a:gd name="connsiteY100" fmla="*/ 2390 h 10000"/>
              <a:gd name="connsiteX101" fmla="*/ 6656 w 10000"/>
              <a:gd name="connsiteY101" fmla="*/ 2500 h 10000"/>
              <a:gd name="connsiteX102" fmla="*/ 6773 w 10000"/>
              <a:gd name="connsiteY102" fmla="*/ 2610 h 10000"/>
              <a:gd name="connsiteX103" fmla="*/ 6873 w 10000"/>
              <a:gd name="connsiteY103" fmla="*/ 2747 h 10000"/>
              <a:gd name="connsiteX104" fmla="*/ 6906 w 10000"/>
              <a:gd name="connsiteY104" fmla="*/ 2912 h 10000"/>
              <a:gd name="connsiteX105" fmla="*/ 6923 w 10000"/>
              <a:gd name="connsiteY105" fmla="*/ 3132 h 10000"/>
              <a:gd name="connsiteX106" fmla="*/ 6890 w 10000"/>
              <a:gd name="connsiteY106" fmla="*/ 3365 h 10000"/>
              <a:gd name="connsiteX107" fmla="*/ 6789 w 10000"/>
              <a:gd name="connsiteY107" fmla="*/ 3585 h 10000"/>
              <a:gd name="connsiteX108" fmla="*/ 6639 w 10000"/>
              <a:gd name="connsiteY108" fmla="*/ 3791 h 10000"/>
              <a:gd name="connsiteX109" fmla="*/ 2759 w 10000"/>
              <a:gd name="connsiteY109" fmla="*/ 8242 h 10000"/>
              <a:gd name="connsiteX110" fmla="*/ 2726 w 10000"/>
              <a:gd name="connsiteY110" fmla="*/ 8324 h 10000"/>
              <a:gd name="connsiteX111" fmla="*/ 2726 w 10000"/>
              <a:gd name="connsiteY111" fmla="*/ 8393 h 10000"/>
              <a:gd name="connsiteX112" fmla="*/ 2742 w 10000"/>
              <a:gd name="connsiteY112" fmla="*/ 8475 h 10000"/>
              <a:gd name="connsiteX113" fmla="*/ 2826 w 10000"/>
              <a:gd name="connsiteY113" fmla="*/ 8544 h 10000"/>
              <a:gd name="connsiteX114" fmla="*/ 2910 w 10000"/>
              <a:gd name="connsiteY114" fmla="*/ 8571 h 10000"/>
              <a:gd name="connsiteX115" fmla="*/ 3027 w 10000"/>
              <a:gd name="connsiteY115" fmla="*/ 8585 h 10000"/>
              <a:gd name="connsiteX116" fmla="*/ 3127 w 10000"/>
              <a:gd name="connsiteY116" fmla="*/ 8558 h 10000"/>
              <a:gd name="connsiteX117" fmla="*/ 3211 w 10000"/>
              <a:gd name="connsiteY117" fmla="*/ 8489 h 10000"/>
              <a:gd name="connsiteX118" fmla="*/ 7057 w 10000"/>
              <a:gd name="connsiteY118" fmla="*/ 4066 h 10000"/>
              <a:gd name="connsiteX119" fmla="*/ 7274 w 10000"/>
              <a:gd name="connsiteY119" fmla="*/ 3777 h 10000"/>
              <a:gd name="connsiteX120" fmla="*/ 7408 w 10000"/>
              <a:gd name="connsiteY120" fmla="*/ 3475 h 10000"/>
              <a:gd name="connsiteX121" fmla="*/ 7475 w 10000"/>
              <a:gd name="connsiteY121" fmla="*/ 3159 h 10000"/>
              <a:gd name="connsiteX122" fmla="*/ 7425 w 10000"/>
              <a:gd name="connsiteY122" fmla="*/ 2843 h 10000"/>
              <a:gd name="connsiteX123" fmla="*/ 7408 w 10000"/>
              <a:gd name="connsiteY123" fmla="*/ 2720 h 10000"/>
              <a:gd name="connsiteX124" fmla="*/ 7358 w 10000"/>
              <a:gd name="connsiteY124" fmla="*/ 2596 h 10000"/>
              <a:gd name="connsiteX125" fmla="*/ 7291 w 10000"/>
              <a:gd name="connsiteY125" fmla="*/ 2473 h 10000"/>
              <a:gd name="connsiteX126" fmla="*/ 7241 w 10000"/>
              <a:gd name="connsiteY126" fmla="*/ 2363 h 10000"/>
              <a:gd name="connsiteX127" fmla="*/ 7140 w 10000"/>
              <a:gd name="connsiteY127" fmla="*/ 2266 h 10000"/>
              <a:gd name="connsiteX128" fmla="*/ 7057 w 10000"/>
              <a:gd name="connsiteY128" fmla="*/ 2184 h 10000"/>
              <a:gd name="connsiteX129" fmla="*/ 6940 w 10000"/>
              <a:gd name="connsiteY129" fmla="*/ 2102 h 10000"/>
              <a:gd name="connsiteX130" fmla="*/ 6839 w 10000"/>
              <a:gd name="connsiteY130" fmla="*/ 2019 h 10000"/>
              <a:gd name="connsiteX131" fmla="*/ 6722 w 10000"/>
              <a:gd name="connsiteY131" fmla="*/ 1951 h 10000"/>
              <a:gd name="connsiteX132" fmla="*/ 6589 w 10000"/>
              <a:gd name="connsiteY132" fmla="*/ 1909 h 10000"/>
              <a:gd name="connsiteX133" fmla="*/ 6438 w 10000"/>
              <a:gd name="connsiteY133" fmla="*/ 1868 h 10000"/>
              <a:gd name="connsiteX134" fmla="*/ 6304 w 10000"/>
              <a:gd name="connsiteY134" fmla="*/ 1827 h 10000"/>
              <a:gd name="connsiteX135" fmla="*/ 6154 w 10000"/>
              <a:gd name="connsiteY135" fmla="*/ 1813 h 10000"/>
              <a:gd name="connsiteX136" fmla="*/ 6020 w 10000"/>
              <a:gd name="connsiteY136" fmla="*/ 1799 h 10000"/>
              <a:gd name="connsiteX137" fmla="*/ 5870 w 10000"/>
              <a:gd name="connsiteY137" fmla="*/ 1799 h 10000"/>
              <a:gd name="connsiteX138" fmla="*/ 5719 w 10000"/>
              <a:gd name="connsiteY138" fmla="*/ 1813 h 10000"/>
              <a:gd name="connsiteX139" fmla="*/ 5518 w 10000"/>
              <a:gd name="connsiteY139" fmla="*/ 1841 h 10000"/>
              <a:gd name="connsiteX140" fmla="*/ 5351 w 10000"/>
              <a:gd name="connsiteY140" fmla="*/ 1909 h 10000"/>
              <a:gd name="connsiteX141" fmla="*/ 5167 w 10000"/>
              <a:gd name="connsiteY141" fmla="*/ 1978 h 10000"/>
              <a:gd name="connsiteX142" fmla="*/ 5000 w 10000"/>
              <a:gd name="connsiteY142" fmla="*/ 2047 h 10000"/>
              <a:gd name="connsiteX143" fmla="*/ 4849 w 10000"/>
              <a:gd name="connsiteY143" fmla="*/ 2143 h 10000"/>
              <a:gd name="connsiteX144" fmla="*/ 4682 w 10000"/>
              <a:gd name="connsiteY144" fmla="*/ 2239 h 10000"/>
              <a:gd name="connsiteX145" fmla="*/ 4548 w 10000"/>
              <a:gd name="connsiteY145" fmla="*/ 2363 h 10000"/>
              <a:gd name="connsiteX146" fmla="*/ 4415 w 10000"/>
              <a:gd name="connsiteY146" fmla="*/ 2500 h 10000"/>
              <a:gd name="connsiteX147" fmla="*/ 4381 w 10000"/>
              <a:gd name="connsiteY147" fmla="*/ 2541 h 10000"/>
              <a:gd name="connsiteX148" fmla="*/ 4247 w 10000"/>
              <a:gd name="connsiteY148" fmla="*/ 2706 h 10000"/>
              <a:gd name="connsiteX149" fmla="*/ 4047 w 10000"/>
              <a:gd name="connsiteY149" fmla="*/ 2926 h 10000"/>
              <a:gd name="connsiteX150" fmla="*/ 3796 w 10000"/>
              <a:gd name="connsiteY150" fmla="*/ 3228 h 10000"/>
              <a:gd name="connsiteX151" fmla="*/ 3495 w 10000"/>
              <a:gd name="connsiteY151" fmla="*/ 3571 h 10000"/>
              <a:gd name="connsiteX152" fmla="*/ 3144 w 10000"/>
              <a:gd name="connsiteY152" fmla="*/ 3956 h 10000"/>
              <a:gd name="connsiteX153" fmla="*/ 2776 w 10000"/>
              <a:gd name="connsiteY153" fmla="*/ 4382 h 10000"/>
              <a:gd name="connsiteX154" fmla="*/ 2408 w 10000"/>
              <a:gd name="connsiteY154" fmla="*/ 4808 h 10000"/>
              <a:gd name="connsiteX155" fmla="*/ 2040 w 10000"/>
              <a:gd name="connsiteY155" fmla="*/ 5234 h 10000"/>
              <a:gd name="connsiteX156" fmla="*/ 1689 w 10000"/>
              <a:gd name="connsiteY156" fmla="*/ 5659 h 10000"/>
              <a:gd name="connsiteX157" fmla="*/ 1338 w 10000"/>
              <a:gd name="connsiteY157" fmla="*/ 6044 h 10000"/>
              <a:gd name="connsiteX158" fmla="*/ 1037 w 10000"/>
              <a:gd name="connsiteY158" fmla="*/ 6387 h 10000"/>
              <a:gd name="connsiteX159" fmla="*/ 769 w 10000"/>
              <a:gd name="connsiteY159" fmla="*/ 6690 h 10000"/>
              <a:gd name="connsiteX160" fmla="*/ 585 w 10000"/>
              <a:gd name="connsiteY160" fmla="*/ 6909 h 10000"/>
              <a:gd name="connsiteX161" fmla="*/ 452 w 10000"/>
              <a:gd name="connsiteY161" fmla="*/ 7074 h 10000"/>
              <a:gd name="connsiteX162" fmla="*/ 401 w 10000"/>
              <a:gd name="connsiteY162" fmla="*/ 7115 h 10000"/>
              <a:gd name="connsiteX163" fmla="*/ 184 w 10000"/>
              <a:gd name="connsiteY163" fmla="*/ 7431 h 10000"/>
              <a:gd name="connsiteX164" fmla="*/ 33 w 10000"/>
              <a:gd name="connsiteY164" fmla="*/ 7761 h 10000"/>
              <a:gd name="connsiteX165" fmla="*/ 0 w 10000"/>
              <a:gd name="connsiteY165" fmla="*/ 8132 h 10000"/>
              <a:gd name="connsiteX166" fmla="*/ 17 w 10000"/>
              <a:gd name="connsiteY166" fmla="*/ 8475 h 10000"/>
              <a:gd name="connsiteX167" fmla="*/ 134 w 10000"/>
              <a:gd name="connsiteY167" fmla="*/ 8805 h 10000"/>
              <a:gd name="connsiteX168" fmla="*/ 334 w 10000"/>
              <a:gd name="connsiteY168" fmla="*/ 9121 h 10000"/>
              <a:gd name="connsiteX169" fmla="*/ 585 w 10000"/>
              <a:gd name="connsiteY169" fmla="*/ 9409 h 10000"/>
              <a:gd name="connsiteX170" fmla="*/ 936 w 10000"/>
              <a:gd name="connsiteY170" fmla="*/ 9643 h 10000"/>
              <a:gd name="connsiteX171" fmla="*/ 1120 w 10000"/>
              <a:gd name="connsiteY171" fmla="*/ 9739 h 10000"/>
              <a:gd name="connsiteX172" fmla="*/ 1321 w 10000"/>
              <a:gd name="connsiteY172" fmla="*/ 9821 h 10000"/>
              <a:gd name="connsiteX173" fmla="*/ 1505 w 10000"/>
              <a:gd name="connsiteY173" fmla="*/ 9904 h 10000"/>
              <a:gd name="connsiteX174" fmla="*/ 1722 w 10000"/>
              <a:gd name="connsiteY174" fmla="*/ 9945 h 10000"/>
              <a:gd name="connsiteX175" fmla="*/ 1940 w 10000"/>
              <a:gd name="connsiteY175" fmla="*/ 9986 h 10000"/>
              <a:gd name="connsiteX176" fmla="*/ 2140 w 10000"/>
              <a:gd name="connsiteY176" fmla="*/ 10000 h 10000"/>
              <a:gd name="connsiteX177" fmla="*/ 2358 w 10000"/>
              <a:gd name="connsiteY177" fmla="*/ 9986 h 10000"/>
              <a:gd name="connsiteX178" fmla="*/ 2592 w 10000"/>
              <a:gd name="connsiteY178" fmla="*/ 9973 h 10000"/>
              <a:gd name="connsiteX179" fmla="*/ 2793 w 10000"/>
              <a:gd name="connsiteY179" fmla="*/ 9931 h 10000"/>
              <a:gd name="connsiteX180" fmla="*/ 3010 w 10000"/>
              <a:gd name="connsiteY180" fmla="*/ 9876 h 10000"/>
              <a:gd name="connsiteX181" fmla="*/ 3211 w 10000"/>
              <a:gd name="connsiteY181" fmla="*/ 9808 h 10000"/>
              <a:gd name="connsiteX182" fmla="*/ 3395 w 10000"/>
              <a:gd name="connsiteY182" fmla="*/ 9712 h 10000"/>
              <a:gd name="connsiteX183" fmla="*/ 3579 w 10000"/>
              <a:gd name="connsiteY183" fmla="*/ 9615 h 10000"/>
              <a:gd name="connsiteX184" fmla="*/ 3729 w 10000"/>
              <a:gd name="connsiteY184" fmla="*/ 9505 h 10000"/>
              <a:gd name="connsiteX185" fmla="*/ 3880 w 10000"/>
              <a:gd name="connsiteY185" fmla="*/ 9382 h 10000"/>
              <a:gd name="connsiteX186" fmla="*/ 4013 w 10000"/>
              <a:gd name="connsiteY186" fmla="*/ 9245 h 10000"/>
              <a:gd name="connsiteX187" fmla="*/ 9565 w 10000"/>
              <a:gd name="connsiteY187" fmla="*/ 2871 h 10000"/>
              <a:gd name="connsiteX188" fmla="*/ 9783 w 10000"/>
              <a:gd name="connsiteY188" fmla="*/ 2555 h 10000"/>
              <a:gd name="connsiteX189" fmla="*/ 9933 w 10000"/>
              <a:gd name="connsiteY189" fmla="*/ 2225 h 10000"/>
              <a:gd name="connsiteX190" fmla="*/ 10000 w 10000"/>
              <a:gd name="connsiteY190" fmla="*/ 1882 h 10000"/>
              <a:gd name="connsiteX191" fmla="*/ 9950 w 10000"/>
              <a:gd name="connsiteY191" fmla="*/ 1511 h 10000"/>
              <a:gd name="connsiteX192" fmla="*/ 9916 w 10000"/>
              <a:gd name="connsiteY192" fmla="*/ 1332 h 10000"/>
              <a:gd name="connsiteX193" fmla="*/ 9849 w 10000"/>
              <a:gd name="connsiteY193" fmla="*/ 1168 h 10000"/>
              <a:gd name="connsiteX194" fmla="*/ 9766 w 10000"/>
              <a:gd name="connsiteY194" fmla="*/ 1003 h 10000"/>
              <a:gd name="connsiteX195" fmla="*/ 9649 w 10000"/>
              <a:gd name="connsiteY195" fmla="*/ 852 h 10000"/>
              <a:gd name="connsiteX196" fmla="*/ 9532 w 10000"/>
              <a:gd name="connsiteY196" fmla="*/ 701 h 10000"/>
              <a:gd name="connsiteX197" fmla="*/ 9381 w 10000"/>
              <a:gd name="connsiteY197" fmla="*/ 577 h 10000"/>
              <a:gd name="connsiteX198" fmla="*/ 9231 w 10000"/>
              <a:gd name="connsiteY198" fmla="*/ 453 h 10000"/>
              <a:gd name="connsiteX199" fmla="*/ 9047 w 10000"/>
              <a:gd name="connsiteY199" fmla="*/ 343 h 10000"/>
              <a:gd name="connsiteX200" fmla="*/ 8863 w 10000"/>
              <a:gd name="connsiteY200" fmla="*/ 247 h 10000"/>
              <a:gd name="connsiteX201" fmla="*/ 8662 w 10000"/>
              <a:gd name="connsiteY201" fmla="*/ 165 h 10000"/>
              <a:gd name="connsiteX202" fmla="*/ 8478 w 10000"/>
              <a:gd name="connsiteY202" fmla="*/ 82 h 10000"/>
              <a:gd name="connsiteX203" fmla="*/ 8261 w 10000"/>
              <a:gd name="connsiteY203" fmla="*/ 41 h 10000"/>
              <a:gd name="connsiteX204" fmla="*/ 8043 w 10000"/>
              <a:gd name="connsiteY204" fmla="*/ 14 h 10000"/>
              <a:gd name="connsiteX205" fmla="*/ 7843 w 10000"/>
              <a:gd name="connsiteY205" fmla="*/ 0 h 10000"/>
              <a:gd name="connsiteX206" fmla="*/ 7625 w 10000"/>
              <a:gd name="connsiteY206" fmla="*/ 14 h 10000"/>
              <a:gd name="connsiteX207" fmla="*/ 7391 w 10000"/>
              <a:gd name="connsiteY20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746 w 10000"/>
              <a:gd name="connsiteY32" fmla="*/ 687 h 10000"/>
              <a:gd name="connsiteX33" fmla="*/ 8880 w 10000"/>
              <a:gd name="connsiteY33" fmla="*/ 783 h 10000"/>
              <a:gd name="connsiteX34" fmla="*/ 8997 w 10000"/>
              <a:gd name="connsiteY34" fmla="*/ 879 h 10000"/>
              <a:gd name="connsiteX35" fmla="*/ 9097 w 10000"/>
              <a:gd name="connsiteY35" fmla="*/ 975 h 10000"/>
              <a:gd name="connsiteX36" fmla="*/ 9181 w 10000"/>
              <a:gd name="connsiteY36" fmla="*/ 1085 h 10000"/>
              <a:gd name="connsiteX37" fmla="*/ 9264 w 10000"/>
              <a:gd name="connsiteY37" fmla="*/ 1209 h 10000"/>
              <a:gd name="connsiteX38" fmla="*/ 9348 w 10000"/>
              <a:gd name="connsiteY38" fmla="*/ 1319 h 10000"/>
              <a:gd name="connsiteX39" fmla="*/ 9381 w 10000"/>
              <a:gd name="connsiteY39" fmla="*/ 1470 h 10000"/>
              <a:gd name="connsiteX40" fmla="*/ 9415 w 10000"/>
              <a:gd name="connsiteY40" fmla="*/ 1593 h 10000"/>
              <a:gd name="connsiteX41" fmla="*/ 9431 w 10000"/>
              <a:gd name="connsiteY41" fmla="*/ 1868 h 10000"/>
              <a:gd name="connsiteX42" fmla="*/ 9398 w 10000"/>
              <a:gd name="connsiteY42" fmla="*/ 2129 h 10000"/>
              <a:gd name="connsiteX43" fmla="*/ 3595 w 10000"/>
              <a:gd name="connsiteY43" fmla="*/ 8984 h 10000"/>
              <a:gd name="connsiteX44" fmla="*/ 3478 w 10000"/>
              <a:gd name="connsiteY44" fmla="*/ 9093 h 10000"/>
              <a:gd name="connsiteX45" fmla="*/ 3361 w 10000"/>
              <a:gd name="connsiteY45" fmla="*/ 9190 h 10000"/>
              <a:gd name="connsiteX46" fmla="*/ 3244 w 10000"/>
              <a:gd name="connsiteY46" fmla="*/ 9272 h 10000"/>
              <a:gd name="connsiteX47" fmla="*/ 3110 w 10000"/>
              <a:gd name="connsiteY47" fmla="*/ 9354 h 10000"/>
              <a:gd name="connsiteX48" fmla="*/ 2960 w 10000"/>
              <a:gd name="connsiteY48" fmla="*/ 9409 h 10000"/>
              <a:gd name="connsiteX49" fmla="*/ 2826 w 10000"/>
              <a:gd name="connsiteY49" fmla="*/ 9478 h 10000"/>
              <a:gd name="connsiteX50" fmla="*/ 2642 w 10000"/>
              <a:gd name="connsiteY50" fmla="*/ 9505 h 10000"/>
              <a:gd name="connsiteX51" fmla="*/ 2492 w 10000"/>
              <a:gd name="connsiteY51" fmla="*/ 9533 h 10000"/>
              <a:gd name="connsiteX52" fmla="*/ 2324 w 10000"/>
              <a:gd name="connsiteY52" fmla="*/ 9560 h 10000"/>
              <a:gd name="connsiteX53" fmla="*/ 2157 w 10000"/>
              <a:gd name="connsiteY53" fmla="*/ 9560 h 10000"/>
              <a:gd name="connsiteX54" fmla="*/ 1990 w 10000"/>
              <a:gd name="connsiteY54" fmla="*/ 9533 h 10000"/>
              <a:gd name="connsiteX55" fmla="*/ 1839 w 10000"/>
              <a:gd name="connsiteY55" fmla="*/ 9519 h 10000"/>
              <a:gd name="connsiteX56" fmla="*/ 1689 w 10000"/>
              <a:gd name="connsiteY56" fmla="*/ 9492 h 10000"/>
              <a:gd name="connsiteX57" fmla="*/ 1522 w 10000"/>
              <a:gd name="connsiteY57" fmla="*/ 9423 h 10000"/>
              <a:gd name="connsiteX58" fmla="*/ 1371 w 10000"/>
              <a:gd name="connsiteY58" fmla="*/ 9382 h 10000"/>
              <a:gd name="connsiteX59" fmla="*/ 1237 w 10000"/>
              <a:gd name="connsiteY59" fmla="*/ 9299 h 10000"/>
              <a:gd name="connsiteX60" fmla="*/ 987 w 10000"/>
              <a:gd name="connsiteY60" fmla="*/ 9107 h 10000"/>
              <a:gd name="connsiteX61" fmla="*/ 769 w 10000"/>
              <a:gd name="connsiteY61" fmla="*/ 8901 h 10000"/>
              <a:gd name="connsiteX62" fmla="*/ 635 w 10000"/>
              <a:gd name="connsiteY62" fmla="*/ 8654 h 10000"/>
              <a:gd name="connsiteX63" fmla="*/ 569 w 10000"/>
              <a:gd name="connsiteY63" fmla="*/ 8393 h 10000"/>
              <a:gd name="connsiteX64" fmla="*/ 535 w 10000"/>
              <a:gd name="connsiteY64" fmla="*/ 8132 h 10000"/>
              <a:gd name="connsiteX65" fmla="*/ 585 w 10000"/>
              <a:gd name="connsiteY65" fmla="*/ 7871 h 10000"/>
              <a:gd name="connsiteX66" fmla="*/ 686 w 10000"/>
              <a:gd name="connsiteY66" fmla="*/ 7610 h 10000"/>
              <a:gd name="connsiteX67" fmla="*/ 853 w 10000"/>
              <a:gd name="connsiteY67" fmla="*/ 7376 h 10000"/>
              <a:gd name="connsiteX68" fmla="*/ 886 w 10000"/>
              <a:gd name="connsiteY68" fmla="*/ 7321 h 10000"/>
              <a:gd name="connsiteX69" fmla="*/ 1020 w 10000"/>
              <a:gd name="connsiteY69" fmla="*/ 7170 h 10000"/>
              <a:gd name="connsiteX70" fmla="*/ 1221 w 10000"/>
              <a:gd name="connsiteY70" fmla="*/ 6937 h 10000"/>
              <a:gd name="connsiteX71" fmla="*/ 1488 w 10000"/>
              <a:gd name="connsiteY71" fmla="*/ 6662 h 10000"/>
              <a:gd name="connsiteX72" fmla="*/ 1773 w 10000"/>
              <a:gd name="connsiteY72" fmla="*/ 6305 h 10000"/>
              <a:gd name="connsiteX73" fmla="*/ 2124 w 10000"/>
              <a:gd name="connsiteY73" fmla="*/ 5920 h 10000"/>
              <a:gd name="connsiteX74" fmla="*/ 2492 w 10000"/>
              <a:gd name="connsiteY74" fmla="*/ 5508 h 10000"/>
              <a:gd name="connsiteX75" fmla="*/ 2860 w 10000"/>
              <a:gd name="connsiteY75" fmla="*/ 5055 h 10000"/>
              <a:gd name="connsiteX76" fmla="*/ 3227 w 10000"/>
              <a:gd name="connsiteY76" fmla="*/ 4629 h 10000"/>
              <a:gd name="connsiteX77" fmla="*/ 3595 w 10000"/>
              <a:gd name="connsiteY77" fmla="*/ 4217 h 10000"/>
              <a:gd name="connsiteX78" fmla="*/ 3946 w 10000"/>
              <a:gd name="connsiteY78" fmla="*/ 3819 h 10000"/>
              <a:gd name="connsiteX79" fmla="*/ 4247 w 10000"/>
              <a:gd name="connsiteY79" fmla="*/ 3475 h 10000"/>
              <a:gd name="connsiteX80" fmla="*/ 4498 w 10000"/>
              <a:gd name="connsiteY80" fmla="*/ 3187 h 10000"/>
              <a:gd name="connsiteX81" fmla="*/ 4682 w 10000"/>
              <a:gd name="connsiteY81" fmla="*/ 2967 h 10000"/>
              <a:gd name="connsiteX82" fmla="*/ 4833 w 10000"/>
              <a:gd name="connsiteY82" fmla="*/ 2816 h 10000"/>
              <a:gd name="connsiteX83" fmla="*/ 4866 w 10000"/>
              <a:gd name="connsiteY83" fmla="*/ 2761 h 10000"/>
              <a:gd name="connsiteX84" fmla="*/ 4967 w 10000"/>
              <a:gd name="connsiteY84" fmla="*/ 2665 h 10000"/>
              <a:gd name="connsiteX85" fmla="*/ 5050 w 10000"/>
              <a:gd name="connsiteY85" fmla="*/ 2569 h 10000"/>
              <a:gd name="connsiteX86" fmla="*/ 5167 w 10000"/>
              <a:gd name="connsiteY86" fmla="*/ 2500 h 10000"/>
              <a:gd name="connsiteX87" fmla="*/ 5284 w 10000"/>
              <a:gd name="connsiteY87" fmla="*/ 2431 h 10000"/>
              <a:gd name="connsiteX88" fmla="*/ 5401 w 10000"/>
              <a:gd name="connsiteY88" fmla="*/ 2363 h 10000"/>
              <a:gd name="connsiteX89" fmla="*/ 5535 w 10000"/>
              <a:gd name="connsiteY89" fmla="*/ 2321 h 10000"/>
              <a:gd name="connsiteX90" fmla="*/ 5652 w 10000"/>
              <a:gd name="connsiteY90" fmla="*/ 2294 h 10000"/>
              <a:gd name="connsiteX91" fmla="*/ 5786 w 10000"/>
              <a:gd name="connsiteY91" fmla="*/ 2253 h 10000"/>
              <a:gd name="connsiteX92" fmla="*/ 5886 w 10000"/>
              <a:gd name="connsiteY92" fmla="*/ 2239 h 10000"/>
              <a:gd name="connsiteX93" fmla="*/ 5987 w 10000"/>
              <a:gd name="connsiteY93" fmla="*/ 2239 h 10000"/>
              <a:gd name="connsiteX94" fmla="*/ 6087 w 10000"/>
              <a:gd name="connsiteY94" fmla="*/ 2253 h 10000"/>
              <a:gd name="connsiteX95" fmla="*/ 6171 w 10000"/>
              <a:gd name="connsiteY95" fmla="*/ 2253 h 10000"/>
              <a:gd name="connsiteX96" fmla="*/ 6271 w 10000"/>
              <a:gd name="connsiteY96" fmla="*/ 2266 h 10000"/>
              <a:gd name="connsiteX97" fmla="*/ 6355 w 10000"/>
              <a:gd name="connsiteY97" fmla="*/ 2308 h 10000"/>
              <a:gd name="connsiteX98" fmla="*/ 6438 w 10000"/>
              <a:gd name="connsiteY98" fmla="*/ 2335 h 10000"/>
              <a:gd name="connsiteX99" fmla="*/ 6522 w 10000"/>
              <a:gd name="connsiteY99" fmla="*/ 2390 h 10000"/>
              <a:gd name="connsiteX100" fmla="*/ 6656 w 10000"/>
              <a:gd name="connsiteY100" fmla="*/ 2500 h 10000"/>
              <a:gd name="connsiteX101" fmla="*/ 6773 w 10000"/>
              <a:gd name="connsiteY101" fmla="*/ 2610 h 10000"/>
              <a:gd name="connsiteX102" fmla="*/ 6873 w 10000"/>
              <a:gd name="connsiteY102" fmla="*/ 2747 h 10000"/>
              <a:gd name="connsiteX103" fmla="*/ 6906 w 10000"/>
              <a:gd name="connsiteY103" fmla="*/ 2912 h 10000"/>
              <a:gd name="connsiteX104" fmla="*/ 6923 w 10000"/>
              <a:gd name="connsiteY104" fmla="*/ 3132 h 10000"/>
              <a:gd name="connsiteX105" fmla="*/ 6890 w 10000"/>
              <a:gd name="connsiteY105" fmla="*/ 3365 h 10000"/>
              <a:gd name="connsiteX106" fmla="*/ 6789 w 10000"/>
              <a:gd name="connsiteY106" fmla="*/ 3585 h 10000"/>
              <a:gd name="connsiteX107" fmla="*/ 6639 w 10000"/>
              <a:gd name="connsiteY107" fmla="*/ 3791 h 10000"/>
              <a:gd name="connsiteX108" fmla="*/ 2759 w 10000"/>
              <a:gd name="connsiteY108" fmla="*/ 8242 h 10000"/>
              <a:gd name="connsiteX109" fmla="*/ 2726 w 10000"/>
              <a:gd name="connsiteY109" fmla="*/ 8324 h 10000"/>
              <a:gd name="connsiteX110" fmla="*/ 2726 w 10000"/>
              <a:gd name="connsiteY110" fmla="*/ 8393 h 10000"/>
              <a:gd name="connsiteX111" fmla="*/ 2742 w 10000"/>
              <a:gd name="connsiteY111" fmla="*/ 8475 h 10000"/>
              <a:gd name="connsiteX112" fmla="*/ 2826 w 10000"/>
              <a:gd name="connsiteY112" fmla="*/ 8544 h 10000"/>
              <a:gd name="connsiteX113" fmla="*/ 2910 w 10000"/>
              <a:gd name="connsiteY113" fmla="*/ 8571 h 10000"/>
              <a:gd name="connsiteX114" fmla="*/ 3027 w 10000"/>
              <a:gd name="connsiteY114" fmla="*/ 8585 h 10000"/>
              <a:gd name="connsiteX115" fmla="*/ 3127 w 10000"/>
              <a:gd name="connsiteY115" fmla="*/ 8558 h 10000"/>
              <a:gd name="connsiteX116" fmla="*/ 3211 w 10000"/>
              <a:gd name="connsiteY116" fmla="*/ 8489 h 10000"/>
              <a:gd name="connsiteX117" fmla="*/ 7057 w 10000"/>
              <a:gd name="connsiteY117" fmla="*/ 4066 h 10000"/>
              <a:gd name="connsiteX118" fmla="*/ 7274 w 10000"/>
              <a:gd name="connsiteY118" fmla="*/ 3777 h 10000"/>
              <a:gd name="connsiteX119" fmla="*/ 7408 w 10000"/>
              <a:gd name="connsiteY119" fmla="*/ 3475 h 10000"/>
              <a:gd name="connsiteX120" fmla="*/ 7475 w 10000"/>
              <a:gd name="connsiteY120" fmla="*/ 3159 h 10000"/>
              <a:gd name="connsiteX121" fmla="*/ 7425 w 10000"/>
              <a:gd name="connsiteY121" fmla="*/ 2843 h 10000"/>
              <a:gd name="connsiteX122" fmla="*/ 7408 w 10000"/>
              <a:gd name="connsiteY122" fmla="*/ 2720 h 10000"/>
              <a:gd name="connsiteX123" fmla="*/ 7358 w 10000"/>
              <a:gd name="connsiteY123" fmla="*/ 2596 h 10000"/>
              <a:gd name="connsiteX124" fmla="*/ 7291 w 10000"/>
              <a:gd name="connsiteY124" fmla="*/ 2473 h 10000"/>
              <a:gd name="connsiteX125" fmla="*/ 7241 w 10000"/>
              <a:gd name="connsiteY125" fmla="*/ 2363 h 10000"/>
              <a:gd name="connsiteX126" fmla="*/ 7140 w 10000"/>
              <a:gd name="connsiteY126" fmla="*/ 2266 h 10000"/>
              <a:gd name="connsiteX127" fmla="*/ 7057 w 10000"/>
              <a:gd name="connsiteY127" fmla="*/ 2184 h 10000"/>
              <a:gd name="connsiteX128" fmla="*/ 6940 w 10000"/>
              <a:gd name="connsiteY128" fmla="*/ 2102 h 10000"/>
              <a:gd name="connsiteX129" fmla="*/ 6839 w 10000"/>
              <a:gd name="connsiteY129" fmla="*/ 2019 h 10000"/>
              <a:gd name="connsiteX130" fmla="*/ 6722 w 10000"/>
              <a:gd name="connsiteY130" fmla="*/ 1951 h 10000"/>
              <a:gd name="connsiteX131" fmla="*/ 6589 w 10000"/>
              <a:gd name="connsiteY131" fmla="*/ 1909 h 10000"/>
              <a:gd name="connsiteX132" fmla="*/ 6438 w 10000"/>
              <a:gd name="connsiteY132" fmla="*/ 1868 h 10000"/>
              <a:gd name="connsiteX133" fmla="*/ 6304 w 10000"/>
              <a:gd name="connsiteY133" fmla="*/ 1827 h 10000"/>
              <a:gd name="connsiteX134" fmla="*/ 6154 w 10000"/>
              <a:gd name="connsiteY134" fmla="*/ 1813 h 10000"/>
              <a:gd name="connsiteX135" fmla="*/ 6020 w 10000"/>
              <a:gd name="connsiteY135" fmla="*/ 1799 h 10000"/>
              <a:gd name="connsiteX136" fmla="*/ 5870 w 10000"/>
              <a:gd name="connsiteY136" fmla="*/ 1799 h 10000"/>
              <a:gd name="connsiteX137" fmla="*/ 5719 w 10000"/>
              <a:gd name="connsiteY137" fmla="*/ 1813 h 10000"/>
              <a:gd name="connsiteX138" fmla="*/ 5518 w 10000"/>
              <a:gd name="connsiteY138" fmla="*/ 1841 h 10000"/>
              <a:gd name="connsiteX139" fmla="*/ 5351 w 10000"/>
              <a:gd name="connsiteY139" fmla="*/ 1909 h 10000"/>
              <a:gd name="connsiteX140" fmla="*/ 5167 w 10000"/>
              <a:gd name="connsiteY140" fmla="*/ 1978 h 10000"/>
              <a:gd name="connsiteX141" fmla="*/ 5000 w 10000"/>
              <a:gd name="connsiteY141" fmla="*/ 2047 h 10000"/>
              <a:gd name="connsiteX142" fmla="*/ 4849 w 10000"/>
              <a:gd name="connsiteY142" fmla="*/ 2143 h 10000"/>
              <a:gd name="connsiteX143" fmla="*/ 4682 w 10000"/>
              <a:gd name="connsiteY143" fmla="*/ 2239 h 10000"/>
              <a:gd name="connsiteX144" fmla="*/ 4548 w 10000"/>
              <a:gd name="connsiteY144" fmla="*/ 2363 h 10000"/>
              <a:gd name="connsiteX145" fmla="*/ 4415 w 10000"/>
              <a:gd name="connsiteY145" fmla="*/ 2500 h 10000"/>
              <a:gd name="connsiteX146" fmla="*/ 4381 w 10000"/>
              <a:gd name="connsiteY146" fmla="*/ 2541 h 10000"/>
              <a:gd name="connsiteX147" fmla="*/ 4247 w 10000"/>
              <a:gd name="connsiteY147" fmla="*/ 2706 h 10000"/>
              <a:gd name="connsiteX148" fmla="*/ 4047 w 10000"/>
              <a:gd name="connsiteY148" fmla="*/ 2926 h 10000"/>
              <a:gd name="connsiteX149" fmla="*/ 3796 w 10000"/>
              <a:gd name="connsiteY149" fmla="*/ 3228 h 10000"/>
              <a:gd name="connsiteX150" fmla="*/ 3495 w 10000"/>
              <a:gd name="connsiteY150" fmla="*/ 3571 h 10000"/>
              <a:gd name="connsiteX151" fmla="*/ 3144 w 10000"/>
              <a:gd name="connsiteY151" fmla="*/ 3956 h 10000"/>
              <a:gd name="connsiteX152" fmla="*/ 2776 w 10000"/>
              <a:gd name="connsiteY152" fmla="*/ 4382 h 10000"/>
              <a:gd name="connsiteX153" fmla="*/ 2408 w 10000"/>
              <a:gd name="connsiteY153" fmla="*/ 4808 h 10000"/>
              <a:gd name="connsiteX154" fmla="*/ 2040 w 10000"/>
              <a:gd name="connsiteY154" fmla="*/ 5234 h 10000"/>
              <a:gd name="connsiteX155" fmla="*/ 1689 w 10000"/>
              <a:gd name="connsiteY155" fmla="*/ 5659 h 10000"/>
              <a:gd name="connsiteX156" fmla="*/ 1338 w 10000"/>
              <a:gd name="connsiteY156" fmla="*/ 6044 h 10000"/>
              <a:gd name="connsiteX157" fmla="*/ 1037 w 10000"/>
              <a:gd name="connsiteY157" fmla="*/ 6387 h 10000"/>
              <a:gd name="connsiteX158" fmla="*/ 769 w 10000"/>
              <a:gd name="connsiteY158" fmla="*/ 6690 h 10000"/>
              <a:gd name="connsiteX159" fmla="*/ 585 w 10000"/>
              <a:gd name="connsiteY159" fmla="*/ 6909 h 10000"/>
              <a:gd name="connsiteX160" fmla="*/ 452 w 10000"/>
              <a:gd name="connsiteY160" fmla="*/ 7074 h 10000"/>
              <a:gd name="connsiteX161" fmla="*/ 401 w 10000"/>
              <a:gd name="connsiteY161" fmla="*/ 7115 h 10000"/>
              <a:gd name="connsiteX162" fmla="*/ 184 w 10000"/>
              <a:gd name="connsiteY162" fmla="*/ 7431 h 10000"/>
              <a:gd name="connsiteX163" fmla="*/ 33 w 10000"/>
              <a:gd name="connsiteY163" fmla="*/ 7761 h 10000"/>
              <a:gd name="connsiteX164" fmla="*/ 0 w 10000"/>
              <a:gd name="connsiteY164" fmla="*/ 8132 h 10000"/>
              <a:gd name="connsiteX165" fmla="*/ 17 w 10000"/>
              <a:gd name="connsiteY165" fmla="*/ 8475 h 10000"/>
              <a:gd name="connsiteX166" fmla="*/ 134 w 10000"/>
              <a:gd name="connsiteY166" fmla="*/ 8805 h 10000"/>
              <a:gd name="connsiteX167" fmla="*/ 334 w 10000"/>
              <a:gd name="connsiteY167" fmla="*/ 9121 h 10000"/>
              <a:gd name="connsiteX168" fmla="*/ 585 w 10000"/>
              <a:gd name="connsiteY168" fmla="*/ 9409 h 10000"/>
              <a:gd name="connsiteX169" fmla="*/ 936 w 10000"/>
              <a:gd name="connsiteY169" fmla="*/ 9643 h 10000"/>
              <a:gd name="connsiteX170" fmla="*/ 1120 w 10000"/>
              <a:gd name="connsiteY170" fmla="*/ 9739 h 10000"/>
              <a:gd name="connsiteX171" fmla="*/ 1321 w 10000"/>
              <a:gd name="connsiteY171" fmla="*/ 9821 h 10000"/>
              <a:gd name="connsiteX172" fmla="*/ 1505 w 10000"/>
              <a:gd name="connsiteY172" fmla="*/ 9904 h 10000"/>
              <a:gd name="connsiteX173" fmla="*/ 1722 w 10000"/>
              <a:gd name="connsiteY173" fmla="*/ 9945 h 10000"/>
              <a:gd name="connsiteX174" fmla="*/ 1940 w 10000"/>
              <a:gd name="connsiteY174" fmla="*/ 9986 h 10000"/>
              <a:gd name="connsiteX175" fmla="*/ 2140 w 10000"/>
              <a:gd name="connsiteY175" fmla="*/ 10000 h 10000"/>
              <a:gd name="connsiteX176" fmla="*/ 2358 w 10000"/>
              <a:gd name="connsiteY176" fmla="*/ 9986 h 10000"/>
              <a:gd name="connsiteX177" fmla="*/ 2592 w 10000"/>
              <a:gd name="connsiteY177" fmla="*/ 9973 h 10000"/>
              <a:gd name="connsiteX178" fmla="*/ 2793 w 10000"/>
              <a:gd name="connsiteY178" fmla="*/ 9931 h 10000"/>
              <a:gd name="connsiteX179" fmla="*/ 3010 w 10000"/>
              <a:gd name="connsiteY179" fmla="*/ 9876 h 10000"/>
              <a:gd name="connsiteX180" fmla="*/ 3211 w 10000"/>
              <a:gd name="connsiteY180" fmla="*/ 9808 h 10000"/>
              <a:gd name="connsiteX181" fmla="*/ 3395 w 10000"/>
              <a:gd name="connsiteY181" fmla="*/ 9712 h 10000"/>
              <a:gd name="connsiteX182" fmla="*/ 3579 w 10000"/>
              <a:gd name="connsiteY182" fmla="*/ 9615 h 10000"/>
              <a:gd name="connsiteX183" fmla="*/ 3729 w 10000"/>
              <a:gd name="connsiteY183" fmla="*/ 9505 h 10000"/>
              <a:gd name="connsiteX184" fmla="*/ 3880 w 10000"/>
              <a:gd name="connsiteY184" fmla="*/ 9382 h 10000"/>
              <a:gd name="connsiteX185" fmla="*/ 4013 w 10000"/>
              <a:gd name="connsiteY185" fmla="*/ 9245 h 10000"/>
              <a:gd name="connsiteX186" fmla="*/ 9565 w 10000"/>
              <a:gd name="connsiteY186" fmla="*/ 2871 h 10000"/>
              <a:gd name="connsiteX187" fmla="*/ 9783 w 10000"/>
              <a:gd name="connsiteY187" fmla="*/ 2555 h 10000"/>
              <a:gd name="connsiteX188" fmla="*/ 9933 w 10000"/>
              <a:gd name="connsiteY188" fmla="*/ 2225 h 10000"/>
              <a:gd name="connsiteX189" fmla="*/ 10000 w 10000"/>
              <a:gd name="connsiteY189" fmla="*/ 1882 h 10000"/>
              <a:gd name="connsiteX190" fmla="*/ 9950 w 10000"/>
              <a:gd name="connsiteY190" fmla="*/ 1511 h 10000"/>
              <a:gd name="connsiteX191" fmla="*/ 9916 w 10000"/>
              <a:gd name="connsiteY191" fmla="*/ 1332 h 10000"/>
              <a:gd name="connsiteX192" fmla="*/ 9849 w 10000"/>
              <a:gd name="connsiteY192" fmla="*/ 1168 h 10000"/>
              <a:gd name="connsiteX193" fmla="*/ 9766 w 10000"/>
              <a:gd name="connsiteY193" fmla="*/ 1003 h 10000"/>
              <a:gd name="connsiteX194" fmla="*/ 9649 w 10000"/>
              <a:gd name="connsiteY194" fmla="*/ 852 h 10000"/>
              <a:gd name="connsiteX195" fmla="*/ 9532 w 10000"/>
              <a:gd name="connsiteY195" fmla="*/ 701 h 10000"/>
              <a:gd name="connsiteX196" fmla="*/ 9381 w 10000"/>
              <a:gd name="connsiteY196" fmla="*/ 577 h 10000"/>
              <a:gd name="connsiteX197" fmla="*/ 9231 w 10000"/>
              <a:gd name="connsiteY197" fmla="*/ 453 h 10000"/>
              <a:gd name="connsiteX198" fmla="*/ 9047 w 10000"/>
              <a:gd name="connsiteY198" fmla="*/ 343 h 10000"/>
              <a:gd name="connsiteX199" fmla="*/ 8863 w 10000"/>
              <a:gd name="connsiteY199" fmla="*/ 247 h 10000"/>
              <a:gd name="connsiteX200" fmla="*/ 8662 w 10000"/>
              <a:gd name="connsiteY200" fmla="*/ 165 h 10000"/>
              <a:gd name="connsiteX201" fmla="*/ 8478 w 10000"/>
              <a:gd name="connsiteY201" fmla="*/ 82 h 10000"/>
              <a:gd name="connsiteX202" fmla="*/ 8261 w 10000"/>
              <a:gd name="connsiteY202" fmla="*/ 41 h 10000"/>
              <a:gd name="connsiteX203" fmla="*/ 8043 w 10000"/>
              <a:gd name="connsiteY203" fmla="*/ 14 h 10000"/>
              <a:gd name="connsiteX204" fmla="*/ 7843 w 10000"/>
              <a:gd name="connsiteY204" fmla="*/ 0 h 10000"/>
              <a:gd name="connsiteX205" fmla="*/ 7625 w 10000"/>
              <a:gd name="connsiteY205" fmla="*/ 14 h 10000"/>
              <a:gd name="connsiteX206" fmla="*/ 7391 w 10000"/>
              <a:gd name="connsiteY20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181 w 10000"/>
              <a:gd name="connsiteY35" fmla="*/ 1085 h 10000"/>
              <a:gd name="connsiteX36" fmla="*/ 9264 w 10000"/>
              <a:gd name="connsiteY36" fmla="*/ 1209 h 10000"/>
              <a:gd name="connsiteX37" fmla="*/ 9348 w 10000"/>
              <a:gd name="connsiteY37" fmla="*/ 1319 h 10000"/>
              <a:gd name="connsiteX38" fmla="*/ 9381 w 10000"/>
              <a:gd name="connsiteY38" fmla="*/ 1470 h 10000"/>
              <a:gd name="connsiteX39" fmla="*/ 9415 w 10000"/>
              <a:gd name="connsiteY39" fmla="*/ 1593 h 10000"/>
              <a:gd name="connsiteX40" fmla="*/ 9431 w 10000"/>
              <a:gd name="connsiteY40" fmla="*/ 1868 h 10000"/>
              <a:gd name="connsiteX41" fmla="*/ 9398 w 10000"/>
              <a:gd name="connsiteY41" fmla="*/ 2129 h 10000"/>
              <a:gd name="connsiteX42" fmla="*/ 3595 w 10000"/>
              <a:gd name="connsiteY42" fmla="*/ 8984 h 10000"/>
              <a:gd name="connsiteX43" fmla="*/ 3478 w 10000"/>
              <a:gd name="connsiteY43" fmla="*/ 9093 h 10000"/>
              <a:gd name="connsiteX44" fmla="*/ 3361 w 10000"/>
              <a:gd name="connsiteY44" fmla="*/ 9190 h 10000"/>
              <a:gd name="connsiteX45" fmla="*/ 3244 w 10000"/>
              <a:gd name="connsiteY45" fmla="*/ 9272 h 10000"/>
              <a:gd name="connsiteX46" fmla="*/ 3110 w 10000"/>
              <a:gd name="connsiteY46" fmla="*/ 9354 h 10000"/>
              <a:gd name="connsiteX47" fmla="*/ 2960 w 10000"/>
              <a:gd name="connsiteY47" fmla="*/ 9409 h 10000"/>
              <a:gd name="connsiteX48" fmla="*/ 2826 w 10000"/>
              <a:gd name="connsiteY48" fmla="*/ 9478 h 10000"/>
              <a:gd name="connsiteX49" fmla="*/ 2642 w 10000"/>
              <a:gd name="connsiteY49" fmla="*/ 9505 h 10000"/>
              <a:gd name="connsiteX50" fmla="*/ 2492 w 10000"/>
              <a:gd name="connsiteY50" fmla="*/ 9533 h 10000"/>
              <a:gd name="connsiteX51" fmla="*/ 2324 w 10000"/>
              <a:gd name="connsiteY51" fmla="*/ 9560 h 10000"/>
              <a:gd name="connsiteX52" fmla="*/ 2157 w 10000"/>
              <a:gd name="connsiteY52" fmla="*/ 9560 h 10000"/>
              <a:gd name="connsiteX53" fmla="*/ 1990 w 10000"/>
              <a:gd name="connsiteY53" fmla="*/ 9533 h 10000"/>
              <a:gd name="connsiteX54" fmla="*/ 1839 w 10000"/>
              <a:gd name="connsiteY54" fmla="*/ 9519 h 10000"/>
              <a:gd name="connsiteX55" fmla="*/ 1689 w 10000"/>
              <a:gd name="connsiteY55" fmla="*/ 9492 h 10000"/>
              <a:gd name="connsiteX56" fmla="*/ 1522 w 10000"/>
              <a:gd name="connsiteY56" fmla="*/ 9423 h 10000"/>
              <a:gd name="connsiteX57" fmla="*/ 1371 w 10000"/>
              <a:gd name="connsiteY57" fmla="*/ 9382 h 10000"/>
              <a:gd name="connsiteX58" fmla="*/ 1237 w 10000"/>
              <a:gd name="connsiteY58" fmla="*/ 9299 h 10000"/>
              <a:gd name="connsiteX59" fmla="*/ 987 w 10000"/>
              <a:gd name="connsiteY59" fmla="*/ 9107 h 10000"/>
              <a:gd name="connsiteX60" fmla="*/ 769 w 10000"/>
              <a:gd name="connsiteY60" fmla="*/ 8901 h 10000"/>
              <a:gd name="connsiteX61" fmla="*/ 635 w 10000"/>
              <a:gd name="connsiteY61" fmla="*/ 8654 h 10000"/>
              <a:gd name="connsiteX62" fmla="*/ 569 w 10000"/>
              <a:gd name="connsiteY62" fmla="*/ 8393 h 10000"/>
              <a:gd name="connsiteX63" fmla="*/ 535 w 10000"/>
              <a:gd name="connsiteY63" fmla="*/ 8132 h 10000"/>
              <a:gd name="connsiteX64" fmla="*/ 585 w 10000"/>
              <a:gd name="connsiteY64" fmla="*/ 7871 h 10000"/>
              <a:gd name="connsiteX65" fmla="*/ 686 w 10000"/>
              <a:gd name="connsiteY65" fmla="*/ 7610 h 10000"/>
              <a:gd name="connsiteX66" fmla="*/ 853 w 10000"/>
              <a:gd name="connsiteY66" fmla="*/ 7376 h 10000"/>
              <a:gd name="connsiteX67" fmla="*/ 886 w 10000"/>
              <a:gd name="connsiteY67" fmla="*/ 7321 h 10000"/>
              <a:gd name="connsiteX68" fmla="*/ 1020 w 10000"/>
              <a:gd name="connsiteY68" fmla="*/ 7170 h 10000"/>
              <a:gd name="connsiteX69" fmla="*/ 1221 w 10000"/>
              <a:gd name="connsiteY69" fmla="*/ 6937 h 10000"/>
              <a:gd name="connsiteX70" fmla="*/ 1488 w 10000"/>
              <a:gd name="connsiteY70" fmla="*/ 6662 h 10000"/>
              <a:gd name="connsiteX71" fmla="*/ 1773 w 10000"/>
              <a:gd name="connsiteY71" fmla="*/ 6305 h 10000"/>
              <a:gd name="connsiteX72" fmla="*/ 2124 w 10000"/>
              <a:gd name="connsiteY72" fmla="*/ 5920 h 10000"/>
              <a:gd name="connsiteX73" fmla="*/ 2492 w 10000"/>
              <a:gd name="connsiteY73" fmla="*/ 5508 h 10000"/>
              <a:gd name="connsiteX74" fmla="*/ 2860 w 10000"/>
              <a:gd name="connsiteY74" fmla="*/ 5055 h 10000"/>
              <a:gd name="connsiteX75" fmla="*/ 3227 w 10000"/>
              <a:gd name="connsiteY75" fmla="*/ 4629 h 10000"/>
              <a:gd name="connsiteX76" fmla="*/ 3595 w 10000"/>
              <a:gd name="connsiteY76" fmla="*/ 4217 h 10000"/>
              <a:gd name="connsiteX77" fmla="*/ 3946 w 10000"/>
              <a:gd name="connsiteY77" fmla="*/ 3819 h 10000"/>
              <a:gd name="connsiteX78" fmla="*/ 4247 w 10000"/>
              <a:gd name="connsiteY78" fmla="*/ 3475 h 10000"/>
              <a:gd name="connsiteX79" fmla="*/ 4498 w 10000"/>
              <a:gd name="connsiteY79" fmla="*/ 3187 h 10000"/>
              <a:gd name="connsiteX80" fmla="*/ 4682 w 10000"/>
              <a:gd name="connsiteY80" fmla="*/ 2967 h 10000"/>
              <a:gd name="connsiteX81" fmla="*/ 4833 w 10000"/>
              <a:gd name="connsiteY81" fmla="*/ 2816 h 10000"/>
              <a:gd name="connsiteX82" fmla="*/ 4866 w 10000"/>
              <a:gd name="connsiteY82" fmla="*/ 2761 h 10000"/>
              <a:gd name="connsiteX83" fmla="*/ 4967 w 10000"/>
              <a:gd name="connsiteY83" fmla="*/ 2665 h 10000"/>
              <a:gd name="connsiteX84" fmla="*/ 5050 w 10000"/>
              <a:gd name="connsiteY84" fmla="*/ 2569 h 10000"/>
              <a:gd name="connsiteX85" fmla="*/ 5167 w 10000"/>
              <a:gd name="connsiteY85" fmla="*/ 2500 h 10000"/>
              <a:gd name="connsiteX86" fmla="*/ 5284 w 10000"/>
              <a:gd name="connsiteY86" fmla="*/ 2431 h 10000"/>
              <a:gd name="connsiteX87" fmla="*/ 5401 w 10000"/>
              <a:gd name="connsiteY87" fmla="*/ 2363 h 10000"/>
              <a:gd name="connsiteX88" fmla="*/ 5535 w 10000"/>
              <a:gd name="connsiteY88" fmla="*/ 2321 h 10000"/>
              <a:gd name="connsiteX89" fmla="*/ 5652 w 10000"/>
              <a:gd name="connsiteY89" fmla="*/ 2294 h 10000"/>
              <a:gd name="connsiteX90" fmla="*/ 5786 w 10000"/>
              <a:gd name="connsiteY90" fmla="*/ 2253 h 10000"/>
              <a:gd name="connsiteX91" fmla="*/ 5886 w 10000"/>
              <a:gd name="connsiteY91" fmla="*/ 2239 h 10000"/>
              <a:gd name="connsiteX92" fmla="*/ 5987 w 10000"/>
              <a:gd name="connsiteY92" fmla="*/ 2239 h 10000"/>
              <a:gd name="connsiteX93" fmla="*/ 6087 w 10000"/>
              <a:gd name="connsiteY93" fmla="*/ 2253 h 10000"/>
              <a:gd name="connsiteX94" fmla="*/ 6171 w 10000"/>
              <a:gd name="connsiteY94" fmla="*/ 2253 h 10000"/>
              <a:gd name="connsiteX95" fmla="*/ 6271 w 10000"/>
              <a:gd name="connsiteY95" fmla="*/ 2266 h 10000"/>
              <a:gd name="connsiteX96" fmla="*/ 6355 w 10000"/>
              <a:gd name="connsiteY96" fmla="*/ 2308 h 10000"/>
              <a:gd name="connsiteX97" fmla="*/ 6438 w 10000"/>
              <a:gd name="connsiteY97" fmla="*/ 2335 h 10000"/>
              <a:gd name="connsiteX98" fmla="*/ 6522 w 10000"/>
              <a:gd name="connsiteY98" fmla="*/ 2390 h 10000"/>
              <a:gd name="connsiteX99" fmla="*/ 6656 w 10000"/>
              <a:gd name="connsiteY99" fmla="*/ 2500 h 10000"/>
              <a:gd name="connsiteX100" fmla="*/ 6773 w 10000"/>
              <a:gd name="connsiteY100" fmla="*/ 2610 h 10000"/>
              <a:gd name="connsiteX101" fmla="*/ 6873 w 10000"/>
              <a:gd name="connsiteY101" fmla="*/ 2747 h 10000"/>
              <a:gd name="connsiteX102" fmla="*/ 6906 w 10000"/>
              <a:gd name="connsiteY102" fmla="*/ 2912 h 10000"/>
              <a:gd name="connsiteX103" fmla="*/ 6923 w 10000"/>
              <a:gd name="connsiteY103" fmla="*/ 3132 h 10000"/>
              <a:gd name="connsiteX104" fmla="*/ 6890 w 10000"/>
              <a:gd name="connsiteY104" fmla="*/ 3365 h 10000"/>
              <a:gd name="connsiteX105" fmla="*/ 6789 w 10000"/>
              <a:gd name="connsiteY105" fmla="*/ 3585 h 10000"/>
              <a:gd name="connsiteX106" fmla="*/ 6639 w 10000"/>
              <a:gd name="connsiteY106" fmla="*/ 3791 h 10000"/>
              <a:gd name="connsiteX107" fmla="*/ 2759 w 10000"/>
              <a:gd name="connsiteY107" fmla="*/ 8242 h 10000"/>
              <a:gd name="connsiteX108" fmla="*/ 2726 w 10000"/>
              <a:gd name="connsiteY108" fmla="*/ 8324 h 10000"/>
              <a:gd name="connsiteX109" fmla="*/ 2726 w 10000"/>
              <a:gd name="connsiteY109" fmla="*/ 8393 h 10000"/>
              <a:gd name="connsiteX110" fmla="*/ 2742 w 10000"/>
              <a:gd name="connsiteY110" fmla="*/ 8475 h 10000"/>
              <a:gd name="connsiteX111" fmla="*/ 2826 w 10000"/>
              <a:gd name="connsiteY111" fmla="*/ 8544 h 10000"/>
              <a:gd name="connsiteX112" fmla="*/ 2910 w 10000"/>
              <a:gd name="connsiteY112" fmla="*/ 8571 h 10000"/>
              <a:gd name="connsiteX113" fmla="*/ 3027 w 10000"/>
              <a:gd name="connsiteY113" fmla="*/ 8585 h 10000"/>
              <a:gd name="connsiteX114" fmla="*/ 3127 w 10000"/>
              <a:gd name="connsiteY114" fmla="*/ 8558 h 10000"/>
              <a:gd name="connsiteX115" fmla="*/ 3211 w 10000"/>
              <a:gd name="connsiteY115" fmla="*/ 8489 h 10000"/>
              <a:gd name="connsiteX116" fmla="*/ 7057 w 10000"/>
              <a:gd name="connsiteY116" fmla="*/ 4066 h 10000"/>
              <a:gd name="connsiteX117" fmla="*/ 7274 w 10000"/>
              <a:gd name="connsiteY117" fmla="*/ 3777 h 10000"/>
              <a:gd name="connsiteX118" fmla="*/ 7408 w 10000"/>
              <a:gd name="connsiteY118" fmla="*/ 3475 h 10000"/>
              <a:gd name="connsiteX119" fmla="*/ 7475 w 10000"/>
              <a:gd name="connsiteY119" fmla="*/ 3159 h 10000"/>
              <a:gd name="connsiteX120" fmla="*/ 7425 w 10000"/>
              <a:gd name="connsiteY120" fmla="*/ 2843 h 10000"/>
              <a:gd name="connsiteX121" fmla="*/ 7408 w 10000"/>
              <a:gd name="connsiteY121" fmla="*/ 2720 h 10000"/>
              <a:gd name="connsiteX122" fmla="*/ 7358 w 10000"/>
              <a:gd name="connsiteY122" fmla="*/ 2596 h 10000"/>
              <a:gd name="connsiteX123" fmla="*/ 7291 w 10000"/>
              <a:gd name="connsiteY123" fmla="*/ 2473 h 10000"/>
              <a:gd name="connsiteX124" fmla="*/ 7241 w 10000"/>
              <a:gd name="connsiteY124" fmla="*/ 2363 h 10000"/>
              <a:gd name="connsiteX125" fmla="*/ 7140 w 10000"/>
              <a:gd name="connsiteY125" fmla="*/ 2266 h 10000"/>
              <a:gd name="connsiteX126" fmla="*/ 7057 w 10000"/>
              <a:gd name="connsiteY126" fmla="*/ 2184 h 10000"/>
              <a:gd name="connsiteX127" fmla="*/ 6940 w 10000"/>
              <a:gd name="connsiteY127" fmla="*/ 2102 h 10000"/>
              <a:gd name="connsiteX128" fmla="*/ 6839 w 10000"/>
              <a:gd name="connsiteY128" fmla="*/ 2019 h 10000"/>
              <a:gd name="connsiteX129" fmla="*/ 6722 w 10000"/>
              <a:gd name="connsiteY129" fmla="*/ 1951 h 10000"/>
              <a:gd name="connsiteX130" fmla="*/ 6589 w 10000"/>
              <a:gd name="connsiteY130" fmla="*/ 1909 h 10000"/>
              <a:gd name="connsiteX131" fmla="*/ 6438 w 10000"/>
              <a:gd name="connsiteY131" fmla="*/ 1868 h 10000"/>
              <a:gd name="connsiteX132" fmla="*/ 6304 w 10000"/>
              <a:gd name="connsiteY132" fmla="*/ 1827 h 10000"/>
              <a:gd name="connsiteX133" fmla="*/ 6154 w 10000"/>
              <a:gd name="connsiteY133" fmla="*/ 1813 h 10000"/>
              <a:gd name="connsiteX134" fmla="*/ 6020 w 10000"/>
              <a:gd name="connsiteY134" fmla="*/ 1799 h 10000"/>
              <a:gd name="connsiteX135" fmla="*/ 5870 w 10000"/>
              <a:gd name="connsiteY135" fmla="*/ 1799 h 10000"/>
              <a:gd name="connsiteX136" fmla="*/ 5719 w 10000"/>
              <a:gd name="connsiteY136" fmla="*/ 1813 h 10000"/>
              <a:gd name="connsiteX137" fmla="*/ 5518 w 10000"/>
              <a:gd name="connsiteY137" fmla="*/ 1841 h 10000"/>
              <a:gd name="connsiteX138" fmla="*/ 5351 w 10000"/>
              <a:gd name="connsiteY138" fmla="*/ 1909 h 10000"/>
              <a:gd name="connsiteX139" fmla="*/ 5167 w 10000"/>
              <a:gd name="connsiteY139" fmla="*/ 1978 h 10000"/>
              <a:gd name="connsiteX140" fmla="*/ 5000 w 10000"/>
              <a:gd name="connsiteY140" fmla="*/ 2047 h 10000"/>
              <a:gd name="connsiteX141" fmla="*/ 4849 w 10000"/>
              <a:gd name="connsiteY141" fmla="*/ 2143 h 10000"/>
              <a:gd name="connsiteX142" fmla="*/ 4682 w 10000"/>
              <a:gd name="connsiteY142" fmla="*/ 2239 h 10000"/>
              <a:gd name="connsiteX143" fmla="*/ 4548 w 10000"/>
              <a:gd name="connsiteY143" fmla="*/ 2363 h 10000"/>
              <a:gd name="connsiteX144" fmla="*/ 4415 w 10000"/>
              <a:gd name="connsiteY144" fmla="*/ 2500 h 10000"/>
              <a:gd name="connsiteX145" fmla="*/ 4381 w 10000"/>
              <a:gd name="connsiteY145" fmla="*/ 2541 h 10000"/>
              <a:gd name="connsiteX146" fmla="*/ 4247 w 10000"/>
              <a:gd name="connsiteY146" fmla="*/ 2706 h 10000"/>
              <a:gd name="connsiteX147" fmla="*/ 4047 w 10000"/>
              <a:gd name="connsiteY147" fmla="*/ 2926 h 10000"/>
              <a:gd name="connsiteX148" fmla="*/ 3796 w 10000"/>
              <a:gd name="connsiteY148" fmla="*/ 3228 h 10000"/>
              <a:gd name="connsiteX149" fmla="*/ 3495 w 10000"/>
              <a:gd name="connsiteY149" fmla="*/ 3571 h 10000"/>
              <a:gd name="connsiteX150" fmla="*/ 3144 w 10000"/>
              <a:gd name="connsiteY150" fmla="*/ 3956 h 10000"/>
              <a:gd name="connsiteX151" fmla="*/ 2776 w 10000"/>
              <a:gd name="connsiteY151" fmla="*/ 4382 h 10000"/>
              <a:gd name="connsiteX152" fmla="*/ 2408 w 10000"/>
              <a:gd name="connsiteY152" fmla="*/ 4808 h 10000"/>
              <a:gd name="connsiteX153" fmla="*/ 2040 w 10000"/>
              <a:gd name="connsiteY153" fmla="*/ 5234 h 10000"/>
              <a:gd name="connsiteX154" fmla="*/ 1689 w 10000"/>
              <a:gd name="connsiteY154" fmla="*/ 5659 h 10000"/>
              <a:gd name="connsiteX155" fmla="*/ 1338 w 10000"/>
              <a:gd name="connsiteY155" fmla="*/ 6044 h 10000"/>
              <a:gd name="connsiteX156" fmla="*/ 1037 w 10000"/>
              <a:gd name="connsiteY156" fmla="*/ 6387 h 10000"/>
              <a:gd name="connsiteX157" fmla="*/ 769 w 10000"/>
              <a:gd name="connsiteY157" fmla="*/ 6690 h 10000"/>
              <a:gd name="connsiteX158" fmla="*/ 585 w 10000"/>
              <a:gd name="connsiteY158" fmla="*/ 6909 h 10000"/>
              <a:gd name="connsiteX159" fmla="*/ 452 w 10000"/>
              <a:gd name="connsiteY159" fmla="*/ 7074 h 10000"/>
              <a:gd name="connsiteX160" fmla="*/ 401 w 10000"/>
              <a:gd name="connsiteY160" fmla="*/ 7115 h 10000"/>
              <a:gd name="connsiteX161" fmla="*/ 184 w 10000"/>
              <a:gd name="connsiteY161" fmla="*/ 7431 h 10000"/>
              <a:gd name="connsiteX162" fmla="*/ 33 w 10000"/>
              <a:gd name="connsiteY162" fmla="*/ 7761 h 10000"/>
              <a:gd name="connsiteX163" fmla="*/ 0 w 10000"/>
              <a:gd name="connsiteY163" fmla="*/ 8132 h 10000"/>
              <a:gd name="connsiteX164" fmla="*/ 17 w 10000"/>
              <a:gd name="connsiteY164" fmla="*/ 8475 h 10000"/>
              <a:gd name="connsiteX165" fmla="*/ 134 w 10000"/>
              <a:gd name="connsiteY165" fmla="*/ 8805 h 10000"/>
              <a:gd name="connsiteX166" fmla="*/ 334 w 10000"/>
              <a:gd name="connsiteY166" fmla="*/ 9121 h 10000"/>
              <a:gd name="connsiteX167" fmla="*/ 585 w 10000"/>
              <a:gd name="connsiteY167" fmla="*/ 9409 h 10000"/>
              <a:gd name="connsiteX168" fmla="*/ 936 w 10000"/>
              <a:gd name="connsiteY168" fmla="*/ 9643 h 10000"/>
              <a:gd name="connsiteX169" fmla="*/ 1120 w 10000"/>
              <a:gd name="connsiteY169" fmla="*/ 9739 h 10000"/>
              <a:gd name="connsiteX170" fmla="*/ 1321 w 10000"/>
              <a:gd name="connsiteY170" fmla="*/ 9821 h 10000"/>
              <a:gd name="connsiteX171" fmla="*/ 1505 w 10000"/>
              <a:gd name="connsiteY171" fmla="*/ 9904 h 10000"/>
              <a:gd name="connsiteX172" fmla="*/ 1722 w 10000"/>
              <a:gd name="connsiteY172" fmla="*/ 9945 h 10000"/>
              <a:gd name="connsiteX173" fmla="*/ 1940 w 10000"/>
              <a:gd name="connsiteY173" fmla="*/ 9986 h 10000"/>
              <a:gd name="connsiteX174" fmla="*/ 2140 w 10000"/>
              <a:gd name="connsiteY174" fmla="*/ 10000 h 10000"/>
              <a:gd name="connsiteX175" fmla="*/ 2358 w 10000"/>
              <a:gd name="connsiteY175" fmla="*/ 9986 h 10000"/>
              <a:gd name="connsiteX176" fmla="*/ 2592 w 10000"/>
              <a:gd name="connsiteY176" fmla="*/ 9973 h 10000"/>
              <a:gd name="connsiteX177" fmla="*/ 2793 w 10000"/>
              <a:gd name="connsiteY177" fmla="*/ 9931 h 10000"/>
              <a:gd name="connsiteX178" fmla="*/ 3010 w 10000"/>
              <a:gd name="connsiteY178" fmla="*/ 9876 h 10000"/>
              <a:gd name="connsiteX179" fmla="*/ 3211 w 10000"/>
              <a:gd name="connsiteY179" fmla="*/ 9808 h 10000"/>
              <a:gd name="connsiteX180" fmla="*/ 3395 w 10000"/>
              <a:gd name="connsiteY180" fmla="*/ 9712 h 10000"/>
              <a:gd name="connsiteX181" fmla="*/ 3579 w 10000"/>
              <a:gd name="connsiteY181" fmla="*/ 9615 h 10000"/>
              <a:gd name="connsiteX182" fmla="*/ 3729 w 10000"/>
              <a:gd name="connsiteY182" fmla="*/ 9505 h 10000"/>
              <a:gd name="connsiteX183" fmla="*/ 3880 w 10000"/>
              <a:gd name="connsiteY183" fmla="*/ 9382 h 10000"/>
              <a:gd name="connsiteX184" fmla="*/ 4013 w 10000"/>
              <a:gd name="connsiteY184" fmla="*/ 9245 h 10000"/>
              <a:gd name="connsiteX185" fmla="*/ 9565 w 10000"/>
              <a:gd name="connsiteY185" fmla="*/ 2871 h 10000"/>
              <a:gd name="connsiteX186" fmla="*/ 9783 w 10000"/>
              <a:gd name="connsiteY186" fmla="*/ 2555 h 10000"/>
              <a:gd name="connsiteX187" fmla="*/ 9933 w 10000"/>
              <a:gd name="connsiteY187" fmla="*/ 2225 h 10000"/>
              <a:gd name="connsiteX188" fmla="*/ 10000 w 10000"/>
              <a:gd name="connsiteY188" fmla="*/ 1882 h 10000"/>
              <a:gd name="connsiteX189" fmla="*/ 9950 w 10000"/>
              <a:gd name="connsiteY189" fmla="*/ 1511 h 10000"/>
              <a:gd name="connsiteX190" fmla="*/ 9916 w 10000"/>
              <a:gd name="connsiteY190" fmla="*/ 1332 h 10000"/>
              <a:gd name="connsiteX191" fmla="*/ 9849 w 10000"/>
              <a:gd name="connsiteY191" fmla="*/ 1168 h 10000"/>
              <a:gd name="connsiteX192" fmla="*/ 9766 w 10000"/>
              <a:gd name="connsiteY192" fmla="*/ 1003 h 10000"/>
              <a:gd name="connsiteX193" fmla="*/ 9649 w 10000"/>
              <a:gd name="connsiteY193" fmla="*/ 852 h 10000"/>
              <a:gd name="connsiteX194" fmla="*/ 9532 w 10000"/>
              <a:gd name="connsiteY194" fmla="*/ 701 h 10000"/>
              <a:gd name="connsiteX195" fmla="*/ 9381 w 10000"/>
              <a:gd name="connsiteY195" fmla="*/ 577 h 10000"/>
              <a:gd name="connsiteX196" fmla="*/ 9231 w 10000"/>
              <a:gd name="connsiteY196" fmla="*/ 453 h 10000"/>
              <a:gd name="connsiteX197" fmla="*/ 9047 w 10000"/>
              <a:gd name="connsiteY197" fmla="*/ 343 h 10000"/>
              <a:gd name="connsiteX198" fmla="*/ 8863 w 10000"/>
              <a:gd name="connsiteY198" fmla="*/ 247 h 10000"/>
              <a:gd name="connsiteX199" fmla="*/ 8662 w 10000"/>
              <a:gd name="connsiteY199" fmla="*/ 165 h 10000"/>
              <a:gd name="connsiteX200" fmla="*/ 8478 w 10000"/>
              <a:gd name="connsiteY200" fmla="*/ 82 h 10000"/>
              <a:gd name="connsiteX201" fmla="*/ 8261 w 10000"/>
              <a:gd name="connsiteY201" fmla="*/ 41 h 10000"/>
              <a:gd name="connsiteX202" fmla="*/ 8043 w 10000"/>
              <a:gd name="connsiteY202" fmla="*/ 14 h 10000"/>
              <a:gd name="connsiteX203" fmla="*/ 7843 w 10000"/>
              <a:gd name="connsiteY203" fmla="*/ 0 h 10000"/>
              <a:gd name="connsiteX204" fmla="*/ 7625 w 10000"/>
              <a:gd name="connsiteY204" fmla="*/ 14 h 10000"/>
              <a:gd name="connsiteX205" fmla="*/ 7391 w 10000"/>
              <a:gd name="connsiteY20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48 w 10000"/>
              <a:gd name="connsiteY36" fmla="*/ 1319 h 10000"/>
              <a:gd name="connsiteX37" fmla="*/ 9381 w 10000"/>
              <a:gd name="connsiteY37" fmla="*/ 1470 h 10000"/>
              <a:gd name="connsiteX38" fmla="*/ 9415 w 10000"/>
              <a:gd name="connsiteY38" fmla="*/ 1593 h 10000"/>
              <a:gd name="connsiteX39" fmla="*/ 9431 w 10000"/>
              <a:gd name="connsiteY39" fmla="*/ 1868 h 10000"/>
              <a:gd name="connsiteX40" fmla="*/ 9398 w 10000"/>
              <a:gd name="connsiteY40" fmla="*/ 2129 h 10000"/>
              <a:gd name="connsiteX41" fmla="*/ 3595 w 10000"/>
              <a:gd name="connsiteY41" fmla="*/ 8984 h 10000"/>
              <a:gd name="connsiteX42" fmla="*/ 3478 w 10000"/>
              <a:gd name="connsiteY42" fmla="*/ 9093 h 10000"/>
              <a:gd name="connsiteX43" fmla="*/ 3361 w 10000"/>
              <a:gd name="connsiteY43" fmla="*/ 9190 h 10000"/>
              <a:gd name="connsiteX44" fmla="*/ 3244 w 10000"/>
              <a:gd name="connsiteY44" fmla="*/ 9272 h 10000"/>
              <a:gd name="connsiteX45" fmla="*/ 3110 w 10000"/>
              <a:gd name="connsiteY45" fmla="*/ 9354 h 10000"/>
              <a:gd name="connsiteX46" fmla="*/ 2960 w 10000"/>
              <a:gd name="connsiteY46" fmla="*/ 9409 h 10000"/>
              <a:gd name="connsiteX47" fmla="*/ 2826 w 10000"/>
              <a:gd name="connsiteY47" fmla="*/ 9478 h 10000"/>
              <a:gd name="connsiteX48" fmla="*/ 2642 w 10000"/>
              <a:gd name="connsiteY48" fmla="*/ 9505 h 10000"/>
              <a:gd name="connsiteX49" fmla="*/ 2492 w 10000"/>
              <a:gd name="connsiteY49" fmla="*/ 9533 h 10000"/>
              <a:gd name="connsiteX50" fmla="*/ 2324 w 10000"/>
              <a:gd name="connsiteY50" fmla="*/ 9560 h 10000"/>
              <a:gd name="connsiteX51" fmla="*/ 2157 w 10000"/>
              <a:gd name="connsiteY51" fmla="*/ 9560 h 10000"/>
              <a:gd name="connsiteX52" fmla="*/ 1990 w 10000"/>
              <a:gd name="connsiteY52" fmla="*/ 9533 h 10000"/>
              <a:gd name="connsiteX53" fmla="*/ 1839 w 10000"/>
              <a:gd name="connsiteY53" fmla="*/ 9519 h 10000"/>
              <a:gd name="connsiteX54" fmla="*/ 1689 w 10000"/>
              <a:gd name="connsiteY54" fmla="*/ 9492 h 10000"/>
              <a:gd name="connsiteX55" fmla="*/ 1522 w 10000"/>
              <a:gd name="connsiteY55" fmla="*/ 9423 h 10000"/>
              <a:gd name="connsiteX56" fmla="*/ 1371 w 10000"/>
              <a:gd name="connsiteY56" fmla="*/ 9382 h 10000"/>
              <a:gd name="connsiteX57" fmla="*/ 1237 w 10000"/>
              <a:gd name="connsiteY57" fmla="*/ 9299 h 10000"/>
              <a:gd name="connsiteX58" fmla="*/ 987 w 10000"/>
              <a:gd name="connsiteY58" fmla="*/ 9107 h 10000"/>
              <a:gd name="connsiteX59" fmla="*/ 769 w 10000"/>
              <a:gd name="connsiteY59" fmla="*/ 8901 h 10000"/>
              <a:gd name="connsiteX60" fmla="*/ 635 w 10000"/>
              <a:gd name="connsiteY60" fmla="*/ 8654 h 10000"/>
              <a:gd name="connsiteX61" fmla="*/ 569 w 10000"/>
              <a:gd name="connsiteY61" fmla="*/ 8393 h 10000"/>
              <a:gd name="connsiteX62" fmla="*/ 535 w 10000"/>
              <a:gd name="connsiteY62" fmla="*/ 8132 h 10000"/>
              <a:gd name="connsiteX63" fmla="*/ 585 w 10000"/>
              <a:gd name="connsiteY63" fmla="*/ 7871 h 10000"/>
              <a:gd name="connsiteX64" fmla="*/ 686 w 10000"/>
              <a:gd name="connsiteY64" fmla="*/ 7610 h 10000"/>
              <a:gd name="connsiteX65" fmla="*/ 853 w 10000"/>
              <a:gd name="connsiteY65" fmla="*/ 7376 h 10000"/>
              <a:gd name="connsiteX66" fmla="*/ 886 w 10000"/>
              <a:gd name="connsiteY66" fmla="*/ 7321 h 10000"/>
              <a:gd name="connsiteX67" fmla="*/ 1020 w 10000"/>
              <a:gd name="connsiteY67" fmla="*/ 7170 h 10000"/>
              <a:gd name="connsiteX68" fmla="*/ 1221 w 10000"/>
              <a:gd name="connsiteY68" fmla="*/ 6937 h 10000"/>
              <a:gd name="connsiteX69" fmla="*/ 1488 w 10000"/>
              <a:gd name="connsiteY69" fmla="*/ 6662 h 10000"/>
              <a:gd name="connsiteX70" fmla="*/ 1773 w 10000"/>
              <a:gd name="connsiteY70" fmla="*/ 6305 h 10000"/>
              <a:gd name="connsiteX71" fmla="*/ 2124 w 10000"/>
              <a:gd name="connsiteY71" fmla="*/ 5920 h 10000"/>
              <a:gd name="connsiteX72" fmla="*/ 2492 w 10000"/>
              <a:gd name="connsiteY72" fmla="*/ 5508 h 10000"/>
              <a:gd name="connsiteX73" fmla="*/ 2860 w 10000"/>
              <a:gd name="connsiteY73" fmla="*/ 5055 h 10000"/>
              <a:gd name="connsiteX74" fmla="*/ 3227 w 10000"/>
              <a:gd name="connsiteY74" fmla="*/ 4629 h 10000"/>
              <a:gd name="connsiteX75" fmla="*/ 3595 w 10000"/>
              <a:gd name="connsiteY75" fmla="*/ 4217 h 10000"/>
              <a:gd name="connsiteX76" fmla="*/ 3946 w 10000"/>
              <a:gd name="connsiteY76" fmla="*/ 3819 h 10000"/>
              <a:gd name="connsiteX77" fmla="*/ 4247 w 10000"/>
              <a:gd name="connsiteY77" fmla="*/ 3475 h 10000"/>
              <a:gd name="connsiteX78" fmla="*/ 4498 w 10000"/>
              <a:gd name="connsiteY78" fmla="*/ 3187 h 10000"/>
              <a:gd name="connsiteX79" fmla="*/ 4682 w 10000"/>
              <a:gd name="connsiteY79" fmla="*/ 2967 h 10000"/>
              <a:gd name="connsiteX80" fmla="*/ 4833 w 10000"/>
              <a:gd name="connsiteY80" fmla="*/ 2816 h 10000"/>
              <a:gd name="connsiteX81" fmla="*/ 4866 w 10000"/>
              <a:gd name="connsiteY81" fmla="*/ 2761 h 10000"/>
              <a:gd name="connsiteX82" fmla="*/ 4967 w 10000"/>
              <a:gd name="connsiteY82" fmla="*/ 2665 h 10000"/>
              <a:gd name="connsiteX83" fmla="*/ 5050 w 10000"/>
              <a:gd name="connsiteY83" fmla="*/ 2569 h 10000"/>
              <a:gd name="connsiteX84" fmla="*/ 5167 w 10000"/>
              <a:gd name="connsiteY84" fmla="*/ 2500 h 10000"/>
              <a:gd name="connsiteX85" fmla="*/ 5284 w 10000"/>
              <a:gd name="connsiteY85" fmla="*/ 2431 h 10000"/>
              <a:gd name="connsiteX86" fmla="*/ 5401 w 10000"/>
              <a:gd name="connsiteY86" fmla="*/ 2363 h 10000"/>
              <a:gd name="connsiteX87" fmla="*/ 5535 w 10000"/>
              <a:gd name="connsiteY87" fmla="*/ 2321 h 10000"/>
              <a:gd name="connsiteX88" fmla="*/ 5652 w 10000"/>
              <a:gd name="connsiteY88" fmla="*/ 2294 h 10000"/>
              <a:gd name="connsiteX89" fmla="*/ 5786 w 10000"/>
              <a:gd name="connsiteY89" fmla="*/ 2253 h 10000"/>
              <a:gd name="connsiteX90" fmla="*/ 5886 w 10000"/>
              <a:gd name="connsiteY90" fmla="*/ 2239 h 10000"/>
              <a:gd name="connsiteX91" fmla="*/ 5987 w 10000"/>
              <a:gd name="connsiteY91" fmla="*/ 2239 h 10000"/>
              <a:gd name="connsiteX92" fmla="*/ 6087 w 10000"/>
              <a:gd name="connsiteY92" fmla="*/ 2253 h 10000"/>
              <a:gd name="connsiteX93" fmla="*/ 6171 w 10000"/>
              <a:gd name="connsiteY93" fmla="*/ 2253 h 10000"/>
              <a:gd name="connsiteX94" fmla="*/ 6271 w 10000"/>
              <a:gd name="connsiteY94" fmla="*/ 2266 h 10000"/>
              <a:gd name="connsiteX95" fmla="*/ 6355 w 10000"/>
              <a:gd name="connsiteY95" fmla="*/ 2308 h 10000"/>
              <a:gd name="connsiteX96" fmla="*/ 6438 w 10000"/>
              <a:gd name="connsiteY96" fmla="*/ 2335 h 10000"/>
              <a:gd name="connsiteX97" fmla="*/ 6522 w 10000"/>
              <a:gd name="connsiteY97" fmla="*/ 2390 h 10000"/>
              <a:gd name="connsiteX98" fmla="*/ 6656 w 10000"/>
              <a:gd name="connsiteY98" fmla="*/ 2500 h 10000"/>
              <a:gd name="connsiteX99" fmla="*/ 6773 w 10000"/>
              <a:gd name="connsiteY99" fmla="*/ 2610 h 10000"/>
              <a:gd name="connsiteX100" fmla="*/ 6873 w 10000"/>
              <a:gd name="connsiteY100" fmla="*/ 2747 h 10000"/>
              <a:gd name="connsiteX101" fmla="*/ 6906 w 10000"/>
              <a:gd name="connsiteY101" fmla="*/ 2912 h 10000"/>
              <a:gd name="connsiteX102" fmla="*/ 6923 w 10000"/>
              <a:gd name="connsiteY102" fmla="*/ 3132 h 10000"/>
              <a:gd name="connsiteX103" fmla="*/ 6890 w 10000"/>
              <a:gd name="connsiteY103" fmla="*/ 3365 h 10000"/>
              <a:gd name="connsiteX104" fmla="*/ 6789 w 10000"/>
              <a:gd name="connsiteY104" fmla="*/ 3585 h 10000"/>
              <a:gd name="connsiteX105" fmla="*/ 6639 w 10000"/>
              <a:gd name="connsiteY105" fmla="*/ 3791 h 10000"/>
              <a:gd name="connsiteX106" fmla="*/ 2759 w 10000"/>
              <a:gd name="connsiteY106" fmla="*/ 8242 h 10000"/>
              <a:gd name="connsiteX107" fmla="*/ 2726 w 10000"/>
              <a:gd name="connsiteY107" fmla="*/ 8324 h 10000"/>
              <a:gd name="connsiteX108" fmla="*/ 2726 w 10000"/>
              <a:gd name="connsiteY108" fmla="*/ 8393 h 10000"/>
              <a:gd name="connsiteX109" fmla="*/ 2742 w 10000"/>
              <a:gd name="connsiteY109" fmla="*/ 8475 h 10000"/>
              <a:gd name="connsiteX110" fmla="*/ 2826 w 10000"/>
              <a:gd name="connsiteY110" fmla="*/ 8544 h 10000"/>
              <a:gd name="connsiteX111" fmla="*/ 2910 w 10000"/>
              <a:gd name="connsiteY111" fmla="*/ 8571 h 10000"/>
              <a:gd name="connsiteX112" fmla="*/ 3027 w 10000"/>
              <a:gd name="connsiteY112" fmla="*/ 8585 h 10000"/>
              <a:gd name="connsiteX113" fmla="*/ 3127 w 10000"/>
              <a:gd name="connsiteY113" fmla="*/ 8558 h 10000"/>
              <a:gd name="connsiteX114" fmla="*/ 3211 w 10000"/>
              <a:gd name="connsiteY114" fmla="*/ 8489 h 10000"/>
              <a:gd name="connsiteX115" fmla="*/ 7057 w 10000"/>
              <a:gd name="connsiteY115" fmla="*/ 4066 h 10000"/>
              <a:gd name="connsiteX116" fmla="*/ 7274 w 10000"/>
              <a:gd name="connsiteY116" fmla="*/ 3777 h 10000"/>
              <a:gd name="connsiteX117" fmla="*/ 7408 w 10000"/>
              <a:gd name="connsiteY117" fmla="*/ 3475 h 10000"/>
              <a:gd name="connsiteX118" fmla="*/ 7475 w 10000"/>
              <a:gd name="connsiteY118" fmla="*/ 3159 h 10000"/>
              <a:gd name="connsiteX119" fmla="*/ 7425 w 10000"/>
              <a:gd name="connsiteY119" fmla="*/ 2843 h 10000"/>
              <a:gd name="connsiteX120" fmla="*/ 7408 w 10000"/>
              <a:gd name="connsiteY120" fmla="*/ 2720 h 10000"/>
              <a:gd name="connsiteX121" fmla="*/ 7358 w 10000"/>
              <a:gd name="connsiteY121" fmla="*/ 2596 h 10000"/>
              <a:gd name="connsiteX122" fmla="*/ 7291 w 10000"/>
              <a:gd name="connsiteY122" fmla="*/ 2473 h 10000"/>
              <a:gd name="connsiteX123" fmla="*/ 7241 w 10000"/>
              <a:gd name="connsiteY123" fmla="*/ 2363 h 10000"/>
              <a:gd name="connsiteX124" fmla="*/ 7140 w 10000"/>
              <a:gd name="connsiteY124" fmla="*/ 2266 h 10000"/>
              <a:gd name="connsiteX125" fmla="*/ 7057 w 10000"/>
              <a:gd name="connsiteY125" fmla="*/ 2184 h 10000"/>
              <a:gd name="connsiteX126" fmla="*/ 6940 w 10000"/>
              <a:gd name="connsiteY126" fmla="*/ 2102 h 10000"/>
              <a:gd name="connsiteX127" fmla="*/ 6839 w 10000"/>
              <a:gd name="connsiteY127" fmla="*/ 2019 h 10000"/>
              <a:gd name="connsiteX128" fmla="*/ 6722 w 10000"/>
              <a:gd name="connsiteY128" fmla="*/ 1951 h 10000"/>
              <a:gd name="connsiteX129" fmla="*/ 6589 w 10000"/>
              <a:gd name="connsiteY129" fmla="*/ 1909 h 10000"/>
              <a:gd name="connsiteX130" fmla="*/ 6438 w 10000"/>
              <a:gd name="connsiteY130" fmla="*/ 1868 h 10000"/>
              <a:gd name="connsiteX131" fmla="*/ 6304 w 10000"/>
              <a:gd name="connsiteY131" fmla="*/ 1827 h 10000"/>
              <a:gd name="connsiteX132" fmla="*/ 6154 w 10000"/>
              <a:gd name="connsiteY132" fmla="*/ 1813 h 10000"/>
              <a:gd name="connsiteX133" fmla="*/ 6020 w 10000"/>
              <a:gd name="connsiteY133" fmla="*/ 1799 h 10000"/>
              <a:gd name="connsiteX134" fmla="*/ 5870 w 10000"/>
              <a:gd name="connsiteY134" fmla="*/ 1799 h 10000"/>
              <a:gd name="connsiteX135" fmla="*/ 5719 w 10000"/>
              <a:gd name="connsiteY135" fmla="*/ 1813 h 10000"/>
              <a:gd name="connsiteX136" fmla="*/ 5518 w 10000"/>
              <a:gd name="connsiteY136" fmla="*/ 1841 h 10000"/>
              <a:gd name="connsiteX137" fmla="*/ 5351 w 10000"/>
              <a:gd name="connsiteY137" fmla="*/ 1909 h 10000"/>
              <a:gd name="connsiteX138" fmla="*/ 5167 w 10000"/>
              <a:gd name="connsiteY138" fmla="*/ 1978 h 10000"/>
              <a:gd name="connsiteX139" fmla="*/ 5000 w 10000"/>
              <a:gd name="connsiteY139" fmla="*/ 2047 h 10000"/>
              <a:gd name="connsiteX140" fmla="*/ 4849 w 10000"/>
              <a:gd name="connsiteY140" fmla="*/ 2143 h 10000"/>
              <a:gd name="connsiteX141" fmla="*/ 4682 w 10000"/>
              <a:gd name="connsiteY141" fmla="*/ 2239 h 10000"/>
              <a:gd name="connsiteX142" fmla="*/ 4548 w 10000"/>
              <a:gd name="connsiteY142" fmla="*/ 2363 h 10000"/>
              <a:gd name="connsiteX143" fmla="*/ 4415 w 10000"/>
              <a:gd name="connsiteY143" fmla="*/ 2500 h 10000"/>
              <a:gd name="connsiteX144" fmla="*/ 4381 w 10000"/>
              <a:gd name="connsiteY144" fmla="*/ 2541 h 10000"/>
              <a:gd name="connsiteX145" fmla="*/ 4247 w 10000"/>
              <a:gd name="connsiteY145" fmla="*/ 2706 h 10000"/>
              <a:gd name="connsiteX146" fmla="*/ 4047 w 10000"/>
              <a:gd name="connsiteY146" fmla="*/ 2926 h 10000"/>
              <a:gd name="connsiteX147" fmla="*/ 3796 w 10000"/>
              <a:gd name="connsiteY147" fmla="*/ 3228 h 10000"/>
              <a:gd name="connsiteX148" fmla="*/ 3495 w 10000"/>
              <a:gd name="connsiteY148" fmla="*/ 3571 h 10000"/>
              <a:gd name="connsiteX149" fmla="*/ 3144 w 10000"/>
              <a:gd name="connsiteY149" fmla="*/ 3956 h 10000"/>
              <a:gd name="connsiteX150" fmla="*/ 2776 w 10000"/>
              <a:gd name="connsiteY150" fmla="*/ 4382 h 10000"/>
              <a:gd name="connsiteX151" fmla="*/ 2408 w 10000"/>
              <a:gd name="connsiteY151" fmla="*/ 4808 h 10000"/>
              <a:gd name="connsiteX152" fmla="*/ 2040 w 10000"/>
              <a:gd name="connsiteY152" fmla="*/ 5234 h 10000"/>
              <a:gd name="connsiteX153" fmla="*/ 1689 w 10000"/>
              <a:gd name="connsiteY153" fmla="*/ 5659 h 10000"/>
              <a:gd name="connsiteX154" fmla="*/ 1338 w 10000"/>
              <a:gd name="connsiteY154" fmla="*/ 6044 h 10000"/>
              <a:gd name="connsiteX155" fmla="*/ 1037 w 10000"/>
              <a:gd name="connsiteY155" fmla="*/ 6387 h 10000"/>
              <a:gd name="connsiteX156" fmla="*/ 769 w 10000"/>
              <a:gd name="connsiteY156" fmla="*/ 6690 h 10000"/>
              <a:gd name="connsiteX157" fmla="*/ 585 w 10000"/>
              <a:gd name="connsiteY157" fmla="*/ 6909 h 10000"/>
              <a:gd name="connsiteX158" fmla="*/ 452 w 10000"/>
              <a:gd name="connsiteY158" fmla="*/ 7074 h 10000"/>
              <a:gd name="connsiteX159" fmla="*/ 401 w 10000"/>
              <a:gd name="connsiteY159" fmla="*/ 7115 h 10000"/>
              <a:gd name="connsiteX160" fmla="*/ 184 w 10000"/>
              <a:gd name="connsiteY160" fmla="*/ 7431 h 10000"/>
              <a:gd name="connsiteX161" fmla="*/ 33 w 10000"/>
              <a:gd name="connsiteY161" fmla="*/ 7761 h 10000"/>
              <a:gd name="connsiteX162" fmla="*/ 0 w 10000"/>
              <a:gd name="connsiteY162" fmla="*/ 8132 h 10000"/>
              <a:gd name="connsiteX163" fmla="*/ 17 w 10000"/>
              <a:gd name="connsiteY163" fmla="*/ 8475 h 10000"/>
              <a:gd name="connsiteX164" fmla="*/ 134 w 10000"/>
              <a:gd name="connsiteY164" fmla="*/ 8805 h 10000"/>
              <a:gd name="connsiteX165" fmla="*/ 334 w 10000"/>
              <a:gd name="connsiteY165" fmla="*/ 9121 h 10000"/>
              <a:gd name="connsiteX166" fmla="*/ 585 w 10000"/>
              <a:gd name="connsiteY166" fmla="*/ 9409 h 10000"/>
              <a:gd name="connsiteX167" fmla="*/ 936 w 10000"/>
              <a:gd name="connsiteY167" fmla="*/ 9643 h 10000"/>
              <a:gd name="connsiteX168" fmla="*/ 1120 w 10000"/>
              <a:gd name="connsiteY168" fmla="*/ 9739 h 10000"/>
              <a:gd name="connsiteX169" fmla="*/ 1321 w 10000"/>
              <a:gd name="connsiteY169" fmla="*/ 9821 h 10000"/>
              <a:gd name="connsiteX170" fmla="*/ 1505 w 10000"/>
              <a:gd name="connsiteY170" fmla="*/ 9904 h 10000"/>
              <a:gd name="connsiteX171" fmla="*/ 1722 w 10000"/>
              <a:gd name="connsiteY171" fmla="*/ 9945 h 10000"/>
              <a:gd name="connsiteX172" fmla="*/ 1940 w 10000"/>
              <a:gd name="connsiteY172" fmla="*/ 9986 h 10000"/>
              <a:gd name="connsiteX173" fmla="*/ 2140 w 10000"/>
              <a:gd name="connsiteY173" fmla="*/ 10000 h 10000"/>
              <a:gd name="connsiteX174" fmla="*/ 2358 w 10000"/>
              <a:gd name="connsiteY174" fmla="*/ 9986 h 10000"/>
              <a:gd name="connsiteX175" fmla="*/ 2592 w 10000"/>
              <a:gd name="connsiteY175" fmla="*/ 9973 h 10000"/>
              <a:gd name="connsiteX176" fmla="*/ 2793 w 10000"/>
              <a:gd name="connsiteY176" fmla="*/ 9931 h 10000"/>
              <a:gd name="connsiteX177" fmla="*/ 3010 w 10000"/>
              <a:gd name="connsiteY177" fmla="*/ 9876 h 10000"/>
              <a:gd name="connsiteX178" fmla="*/ 3211 w 10000"/>
              <a:gd name="connsiteY178" fmla="*/ 9808 h 10000"/>
              <a:gd name="connsiteX179" fmla="*/ 3395 w 10000"/>
              <a:gd name="connsiteY179" fmla="*/ 9712 h 10000"/>
              <a:gd name="connsiteX180" fmla="*/ 3579 w 10000"/>
              <a:gd name="connsiteY180" fmla="*/ 9615 h 10000"/>
              <a:gd name="connsiteX181" fmla="*/ 3729 w 10000"/>
              <a:gd name="connsiteY181" fmla="*/ 9505 h 10000"/>
              <a:gd name="connsiteX182" fmla="*/ 3880 w 10000"/>
              <a:gd name="connsiteY182" fmla="*/ 9382 h 10000"/>
              <a:gd name="connsiteX183" fmla="*/ 4013 w 10000"/>
              <a:gd name="connsiteY183" fmla="*/ 9245 h 10000"/>
              <a:gd name="connsiteX184" fmla="*/ 9565 w 10000"/>
              <a:gd name="connsiteY184" fmla="*/ 2871 h 10000"/>
              <a:gd name="connsiteX185" fmla="*/ 9783 w 10000"/>
              <a:gd name="connsiteY185" fmla="*/ 2555 h 10000"/>
              <a:gd name="connsiteX186" fmla="*/ 9933 w 10000"/>
              <a:gd name="connsiteY186" fmla="*/ 2225 h 10000"/>
              <a:gd name="connsiteX187" fmla="*/ 10000 w 10000"/>
              <a:gd name="connsiteY187" fmla="*/ 1882 h 10000"/>
              <a:gd name="connsiteX188" fmla="*/ 9950 w 10000"/>
              <a:gd name="connsiteY188" fmla="*/ 1511 h 10000"/>
              <a:gd name="connsiteX189" fmla="*/ 9916 w 10000"/>
              <a:gd name="connsiteY189" fmla="*/ 1332 h 10000"/>
              <a:gd name="connsiteX190" fmla="*/ 9849 w 10000"/>
              <a:gd name="connsiteY190" fmla="*/ 1168 h 10000"/>
              <a:gd name="connsiteX191" fmla="*/ 9766 w 10000"/>
              <a:gd name="connsiteY191" fmla="*/ 1003 h 10000"/>
              <a:gd name="connsiteX192" fmla="*/ 9649 w 10000"/>
              <a:gd name="connsiteY192" fmla="*/ 852 h 10000"/>
              <a:gd name="connsiteX193" fmla="*/ 9532 w 10000"/>
              <a:gd name="connsiteY193" fmla="*/ 701 h 10000"/>
              <a:gd name="connsiteX194" fmla="*/ 9381 w 10000"/>
              <a:gd name="connsiteY194" fmla="*/ 577 h 10000"/>
              <a:gd name="connsiteX195" fmla="*/ 9231 w 10000"/>
              <a:gd name="connsiteY195" fmla="*/ 453 h 10000"/>
              <a:gd name="connsiteX196" fmla="*/ 9047 w 10000"/>
              <a:gd name="connsiteY196" fmla="*/ 343 h 10000"/>
              <a:gd name="connsiteX197" fmla="*/ 8863 w 10000"/>
              <a:gd name="connsiteY197" fmla="*/ 247 h 10000"/>
              <a:gd name="connsiteX198" fmla="*/ 8662 w 10000"/>
              <a:gd name="connsiteY198" fmla="*/ 165 h 10000"/>
              <a:gd name="connsiteX199" fmla="*/ 8478 w 10000"/>
              <a:gd name="connsiteY199" fmla="*/ 82 h 10000"/>
              <a:gd name="connsiteX200" fmla="*/ 8261 w 10000"/>
              <a:gd name="connsiteY200" fmla="*/ 41 h 10000"/>
              <a:gd name="connsiteX201" fmla="*/ 8043 w 10000"/>
              <a:gd name="connsiteY201" fmla="*/ 14 h 10000"/>
              <a:gd name="connsiteX202" fmla="*/ 7843 w 10000"/>
              <a:gd name="connsiteY202" fmla="*/ 0 h 10000"/>
              <a:gd name="connsiteX203" fmla="*/ 7625 w 10000"/>
              <a:gd name="connsiteY203" fmla="*/ 14 h 10000"/>
              <a:gd name="connsiteX204" fmla="*/ 7391 w 10000"/>
              <a:gd name="connsiteY20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9415 w 10000"/>
              <a:gd name="connsiteY37" fmla="*/ 1593 h 10000"/>
              <a:gd name="connsiteX38" fmla="*/ 9431 w 10000"/>
              <a:gd name="connsiteY38" fmla="*/ 1868 h 10000"/>
              <a:gd name="connsiteX39" fmla="*/ 9398 w 10000"/>
              <a:gd name="connsiteY39" fmla="*/ 2129 h 10000"/>
              <a:gd name="connsiteX40" fmla="*/ 3595 w 10000"/>
              <a:gd name="connsiteY40" fmla="*/ 8984 h 10000"/>
              <a:gd name="connsiteX41" fmla="*/ 3478 w 10000"/>
              <a:gd name="connsiteY41" fmla="*/ 9093 h 10000"/>
              <a:gd name="connsiteX42" fmla="*/ 3361 w 10000"/>
              <a:gd name="connsiteY42" fmla="*/ 9190 h 10000"/>
              <a:gd name="connsiteX43" fmla="*/ 3244 w 10000"/>
              <a:gd name="connsiteY43" fmla="*/ 9272 h 10000"/>
              <a:gd name="connsiteX44" fmla="*/ 3110 w 10000"/>
              <a:gd name="connsiteY44" fmla="*/ 9354 h 10000"/>
              <a:gd name="connsiteX45" fmla="*/ 2960 w 10000"/>
              <a:gd name="connsiteY45" fmla="*/ 9409 h 10000"/>
              <a:gd name="connsiteX46" fmla="*/ 2826 w 10000"/>
              <a:gd name="connsiteY46" fmla="*/ 9478 h 10000"/>
              <a:gd name="connsiteX47" fmla="*/ 2642 w 10000"/>
              <a:gd name="connsiteY47" fmla="*/ 9505 h 10000"/>
              <a:gd name="connsiteX48" fmla="*/ 2492 w 10000"/>
              <a:gd name="connsiteY48" fmla="*/ 9533 h 10000"/>
              <a:gd name="connsiteX49" fmla="*/ 2324 w 10000"/>
              <a:gd name="connsiteY49" fmla="*/ 9560 h 10000"/>
              <a:gd name="connsiteX50" fmla="*/ 2157 w 10000"/>
              <a:gd name="connsiteY50" fmla="*/ 9560 h 10000"/>
              <a:gd name="connsiteX51" fmla="*/ 1990 w 10000"/>
              <a:gd name="connsiteY51" fmla="*/ 9533 h 10000"/>
              <a:gd name="connsiteX52" fmla="*/ 1839 w 10000"/>
              <a:gd name="connsiteY52" fmla="*/ 9519 h 10000"/>
              <a:gd name="connsiteX53" fmla="*/ 1689 w 10000"/>
              <a:gd name="connsiteY53" fmla="*/ 9492 h 10000"/>
              <a:gd name="connsiteX54" fmla="*/ 1522 w 10000"/>
              <a:gd name="connsiteY54" fmla="*/ 9423 h 10000"/>
              <a:gd name="connsiteX55" fmla="*/ 1371 w 10000"/>
              <a:gd name="connsiteY55" fmla="*/ 9382 h 10000"/>
              <a:gd name="connsiteX56" fmla="*/ 1237 w 10000"/>
              <a:gd name="connsiteY56" fmla="*/ 9299 h 10000"/>
              <a:gd name="connsiteX57" fmla="*/ 987 w 10000"/>
              <a:gd name="connsiteY57" fmla="*/ 9107 h 10000"/>
              <a:gd name="connsiteX58" fmla="*/ 769 w 10000"/>
              <a:gd name="connsiteY58" fmla="*/ 8901 h 10000"/>
              <a:gd name="connsiteX59" fmla="*/ 635 w 10000"/>
              <a:gd name="connsiteY59" fmla="*/ 8654 h 10000"/>
              <a:gd name="connsiteX60" fmla="*/ 569 w 10000"/>
              <a:gd name="connsiteY60" fmla="*/ 8393 h 10000"/>
              <a:gd name="connsiteX61" fmla="*/ 535 w 10000"/>
              <a:gd name="connsiteY61" fmla="*/ 8132 h 10000"/>
              <a:gd name="connsiteX62" fmla="*/ 585 w 10000"/>
              <a:gd name="connsiteY62" fmla="*/ 7871 h 10000"/>
              <a:gd name="connsiteX63" fmla="*/ 686 w 10000"/>
              <a:gd name="connsiteY63" fmla="*/ 7610 h 10000"/>
              <a:gd name="connsiteX64" fmla="*/ 853 w 10000"/>
              <a:gd name="connsiteY64" fmla="*/ 7376 h 10000"/>
              <a:gd name="connsiteX65" fmla="*/ 886 w 10000"/>
              <a:gd name="connsiteY65" fmla="*/ 7321 h 10000"/>
              <a:gd name="connsiteX66" fmla="*/ 1020 w 10000"/>
              <a:gd name="connsiteY66" fmla="*/ 7170 h 10000"/>
              <a:gd name="connsiteX67" fmla="*/ 1221 w 10000"/>
              <a:gd name="connsiteY67" fmla="*/ 6937 h 10000"/>
              <a:gd name="connsiteX68" fmla="*/ 1488 w 10000"/>
              <a:gd name="connsiteY68" fmla="*/ 6662 h 10000"/>
              <a:gd name="connsiteX69" fmla="*/ 1773 w 10000"/>
              <a:gd name="connsiteY69" fmla="*/ 6305 h 10000"/>
              <a:gd name="connsiteX70" fmla="*/ 2124 w 10000"/>
              <a:gd name="connsiteY70" fmla="*/ 5920 h 10000"/>
              <a:gd name="connsiteX71" fmla="*/ 2492 w 10000"/>
              <a:gd name="connsiteY71" fmla="*/ 5508 h 10000"/>
              <a:gd name="connsiteX72" fmla="*/ 2860 w 10000"/>
              <a:gd name="connsiteY72" fmla="*/ 5055 h 10000"/>
              <a:gd name="connsiteX73" fmla="*/ 3227 w 10000"/>
              <a:gd name="connsiteY73" fmla="*/ 4629 h 10000"/>
              <a:gd name="connsiteX74" fmla="*/ 3595 w 10000"/>
              <a:gd name="connsiteY74" fmla="*/ 4217 h 10000"/>
              <a:gd name="connsiteX75" fmla="*/ 3946 w 10000"/>
              <a:gd name="connsiteY75" fmla="*/ 3819 h 10000"/>
              <a:gd name="connsiteX76" fmla="*/ 4247 w 10000"/>
              <a:gd name="connsiteY76" fmla="*/ 3475 h 10000"/>
              <a:gd name="connsiteX77" fmla="*/ 4498 w 10000"/>
              <a:gd name="connsiteY77" fmla="*/ 3187 h 10000"/>
              <a:gd name="connsiteX78" fmla="*/ 4682 w 10000"/>
              <a:gd name="connsiteY78" fmla="*/ 2967 h 10000"/>
              <a:gd name="connsiteX79" fmla="*/ 4833 w 10000"/>
              <a:gd name="connsiteY79" fmla="*/ 2816 h 10000"/>
              <a:gd name="connsiteX80" fmla="*/ 4866 w 10000"/>
              <a:gd name="connsiteY80" fmla="*/ 2761 h 10000"/>
              <a:gd name="connsiteX81" fmla="*/ 4967 w 10000"/>
              <a:gd name="connsiteY81" fmla="*/ 2665 h 10000"/>
              <a:gd name="connsiteX82" fmla="*/ 5050 w 10000"/>
              <a:gd name="connsiteY82" fmla="*/ 2569 h 10000"/>
              <a:gd name="connsiteX83" fmla="*/ 5167 w 10000"/>
              <a:gd name="connsiteY83" fmla="*/ 2500 h 10000"/>
              <a:gd name="connsiteX84" fmla="*/ 5284 w 10000"/>
              <a:gd name="connsiteY84" fmla="*/ 2431 h 10000"/>
              <a:gd name="connsiteX85" fmla="*/ 5401 w 10000"/>
              <a:gd name="connsiteY85" fmla="*/ 2363 h 10000"/>
              <a:gd name="connsiteX86" fmla="*/ 5535 w 10000"/>
              <a:gd name="connsiteY86" fmla="*/ 2321 h 10000"/>
              <a:gd name="connsiteX87" fmla="*/ 5652 w 10000"/>
              <a:gd name="connsiteY87" fmla="*/ 2294 h 10000"/>
              <a:gd name="connsiteX88" fmla="*/ 5786 w 10000"/>
              <a:gd name="connsiteY88" fmla="*/ 2253 h 10000"/>
              <a:gd name="connsiteX89" fmla="*/ 5886 w 10000"/>
              <a:gd name="connsiteY89" fmla="*/ 2239 h 10000"/>
              <a:gd name="connsiteX90" fmla="*/ 5987 w 10000"/>
              <a:gd name="connsiteY90" fmla="*/ 2239 h 10000"/>
              <a:gd name="connsiteX91" fmla="*/ 6087 w 10000"/>
              <a:gd name="connsiteY91" fmla="*/ 2253 h 10000"/>
              <a:gd name="connsiteX92" fmla="*/ 6171 w 10000"/>
              <a:gd name="connsiteY92" fmla="*/ 2253 h 10000"/>
              <a:gd name="connsiteX93" fmla="*/ 6271 w 10000"/>
              <a:gd name="connsiteY93" fmla="*/ 2266 h 10000"/>
              <a:gd name="connsiteX94" fmla="*/ 6355 w 10000"/>
              <a:gd name="connsiteY94" fmla="*/ 2308 h 10000"/>
              <a:gd name="connsiteX95" fmla="*/ 6438 w 10000"/>
              <a:gd name="connsiteY95" fmla="*/ 2335 h 10000"/>
              <a:gd name="connsiteX96" fmla="*/ 6522 w 10000"/>
              <a:gd name="connsiteY96" fmla="*/ 2390 h 10000"/>
              <a:gd name="connsiteX97" fmla="*/ 6656 w 10000"/>
              <a:gd name="connsiteY97" fmla="*/ 2500 h 10000"/>
              <a:gd name="connsiteX98" fmla="*/ 6773 w 10000"/>
              <a:gd name="connsiteY98" fmla="*/ 2610 h 10000"/>
              <a:gd name="connsiteX99" fmla="*/ 6873 w 10000"/>
              <a:gd name="connsiteY99" fmla="*/ 2747 h 10000"/>
              <a:gd name="connsiteX100" fmla="*/ 6906 w 10000"/>
              <a:gd name="connsiteY100" fmla="*/ 2912 h 10000"/>
              <a:gd name="connsiteX101" fmla="*/ 6923 w 10000"/>
              <a:gd name="connsiteY101" fmla="*/ 3132 h 10000"/>
              <a:gd name="connsiteX102" fmla="*/ 6890 w 10000"/>
              <a:gd name="connsiteY102" fmla="*/ 3365 h 10000"/>
              <a:gd name="connsiteX103" fmla="*/ 6789 w 10000"/>
              <a:gd name="connsiteY103" fmla="*/ 3585 h 10000"/>
              <a:gd name="connsiteX104" fmla="*/ 6639 w 10000"/>
              <a:gd name="connsiteY104" fmla="*/ 3791 h 10000"/>
              <a:gd name="connsiteX105" fmla="*/ 2759 w 10000"/>
              <a:gd name="connsiteY105" fmla="*/ 8242 h 10000"/>
              <a:gd name="connsiteX106" fmla="*/ 2726 w 10000"/>
              <a:gd name="connsiteY106" fmla="*/ 8324 h 10000"/>
              <a:gd name="connsiteX107" fmla="*/ 2726 w 10000"/>
              <a:gd name="connsiteY107" fmla="*/ 8393 h 10000"/>
              <a:gd name="connsiteX108" fmla="*/ 2742 w 10000"/>
              <a:gd name="connsiteY108" fmla="*/ 8475 h 10000"/>
              <a:gd name="connsiteX109" fmla="*/ 2826 w 10000"/>
              <a:gd name="connsiteY109" fmla="*/ 8544 h 10000"/>
              <a:gd name="connsiteX110" fmla="*/ 2910 w 10000"/>
              <a:gd name="connsiteY110" fmla="*/ 8571 h 10000"/>
              <a:gd name="connsiteX111" fmla="*/ 3027 w 10000"/>
              <a:gd name="connsiteY111" fmla="*/ 8585 h 10000"/>
              <a:gd name="connsiteX112" fmla="*/ 3127 w 10000"/>
              <a:gd name="connsiteY112" fmla="*/ 8558 h 10000"/>
              <a:gd name="connsiteX113" fmla="*/ 3211 w 10000"/>
              <a:gd name="connsiteY113" fmla="*/ 8489 h 10000"/>
              <a:gd name="connsiteX114" fmla="*/ 7057 w 10000"/>
              <a:gd name="connsiteY114" fmla="*/ 4066 h 10000"/>
              <a:gd name="connsiteX115" fmla="*/ 7274 w 10000"/>
              <a:gd name="connsiteY115" fmla="*/ 3777 h 10000"/>
              <a:gd name="connsiteX116" fmla="*/ 7408 w 10000"/>
              <a:gd name="connsiteY116" fmla="*/ 3475 h 10000"/>
              <a:gd name="connsiteX117" fmla="*/ 7475 w 10000"/>
              <a:gd name="connsiteY117" fmla="*/ 3159 h 10000"/>
              <a:gd name="connsiteX118" fmla="*/ 7425 w 10000"/>
              <a:gd name="connsiteY118" fmla="*/ 2843 h 10000"/>
              <a:gd name="connsiteX119" fmla="*/ 7408 w 10000"/>
              <a:gd name="connsiteY119" fmla="*/ 2720 h 10000"/>
              <a:gd name="connsiteX120" fmla="*/ 7358 w 10000"/>
              <a:gd name="connsiteY120" fmla="*/ 2596 h 10000"/>
              <a:gd name="connsiteX121" fmla="*/ 7291 w 10000"/>
              <a:gd name="connsiteY121" fmla="*/ 2473 h 10000"/>
              <a:gd name="connsiteX122" fmla="*/ 7241 w 10000"/>
              <a:gd name="connsiteY122" fmla="*/ 2363 h 10000"/>
              <a:gd name="connsiteX123" fmla="*/ 7140 w 10000"/>
              <a:gd name="connsiteY123" fmla="*/ 2266 h 10000"/>
              <a:gd name="connsiteX124" fmla="*/ 7057 w 10000"/>
              <a:gd name="connsiteY124" fmla="*/ 2184 h 10000"/>
              <a:gd name="connsiteX125" fmla="*/ 6940 w 10000"/>
              <a:gd name="connsiteY125" fmla="*/ 2102 h 10000"/>
              <a:gd name="connsiteX126" fmla="*/ 6839 w 10000"/>
              <a:gd name="connsiteY126" fmla="*/ 2019 h 10000"/>
              <a:gd name="connsiteX127" fmla="*/ 6722 w 10000"/>
              <a:gd name="connsiteY127" fmla="*/ 1951 h 10000"/>
              <a:gd name="connsiteX128" fmla="*/ 6589 w 10000"/>
              <a:gd name="connsiteY128" fmla="*/ 1909 h 10000"/>
              <a:gd name="connsiteX129" fmla="*/ 6438 w 10000"/>
              <a:gd name="connsiteY129" fmla="*/ 1868 h 10000"/>
              <a:gd name="connsiteX130" fmla="*/ 6304 w 10000"/>
              <a:gd name="connsiteY130" fmla="*/ 1827 h 10000"/>
              <a:gd name="connsiteX131" fmla="*/ 6154 w 10000"/>
              <a:gd name="connsiteY131" fmla="*/ 1813 h 10000"/>
              <a:gd name="connsiteX132" fmla="*/ 6020 w 10000"/>
              <a:gd name="connsiteY132" fmla="*/ 1799 h 10000"/>
              <a:gd name="connsiteX133" fmla="*/ 5870 w 10000"/>
              <a:gd name="connsiteY133" fmla="*/ 1799 h 10000"/>
              <a:gd name="connsiteX134" fmla="*/ 5719 w 10000"/>
              <a:gd name="connsiteY134" fmla="*/ 1813 h 10000"/>
              <a:gd name="connsiteX135" fmla="*/ 5518 w 10000"/>
              <a:gd name="connsiteY135" fmla="*/ 1841 h 10000"/>
              <a:gd name="connsiteX136" fmla="*/ 5351 w 10000"/>
              <a:gd name="connsiteY136" fmla="*/ 1909 h 10000"/>
              <a:gd name="connsiteX137" fmla="*/ 5167 w 10000"/>
              <a:gd name="connsiteY137" fmla="*/ 1978 h 10000"/>
              <a:gd name="connsiteX138" fmla="*/ 5000 w 10000"/>
              <a:gd name="connsiteY138" fmla="*/ 2047 h 10000"/>
              <a:gd name="connsiteX139" fmla="*/ 4849 w 10000"/>
              <a:gd name="connsiteY139" fmla="*/ 2143 h 10000"/>
              <a:gd name="connsiteX140" fmla="*/ 4682 w 10000"/>
              <a:gd name="connsiteY140" fmla="*/ 2239 h 10000"/>
              <a:gd name="connsiteX141" fmla="*/ 4548 w 10000"/>
              <a:gd name="connsiteY141" fmla="*/ 2363 h 10000"/>
              <a:gd name="connsiteX142" fmla="*/ 4415 w 10000"/>
              <a:gd name="connsiteY142" fmla="*/ 2500 h 10000"/>
              <a:gd name="connsiteX143" fmla="*/ 4381 w 10000"/>
              <a:gd name="connsiteY143" fmla="*/ 2541 h 10000"/>
              <a:gd name="connsiteX144" fmla="*/ 4247 w 10000"/>
              <a:gd name="connsiteY144" fmla="*/ 2706 h 10000"/>
              <a:gd name="connsiteX145" fmla="*/ 4047 w 10000"/>
              <a:gd name="connsiteY145" fmla="*/ 2926 h 10000"/>
              <a:gd name="connsiteX146" fmla="*/ 3796 w 10000"/>
              <a:gd name="connsiteY146" fmla="*/ 3228 h 10000"/>
              <a:gd name="connsiteX147" fmla="*/ 3495 w 10000"/>
              <a:gd name="connsiteY147" fmla="*/ 3571 h 10000"/>
              <a:gd name="connsiteX148" fmla="*/ 3144 w 10000"/>
              <a:gd name="connsiteY148" fmla="*/ 3956 h 10000"/>
              <a:gd name="connsiteX149" fmla="*/ 2776 w 10000"/>
              <a:gd name="connsiteY149" fmla="*/ 4382 h 10000"/>
              <a:gd name="connsiteX150" fmla="*/ 2408 w 10000"/>
              <a:gd name="connsiteY150" fmla="*/ 4808 h 10000"/>
              <a:gd name="connsiteX151" fmla="*/ 2040 w 10000"/>
              <a:gd name="connsiteY151" fmla="*/ 5234 h 10000"/>
              <a:gd name="connsiteX152" fmla="*/ 1689 w 10000"/>
              <a:gd name="connsiteY152" fmla="*/ 5659 h 10000"/>
              <a:gd name="connsiteX153" fmla="*/ 1338 w 10000"/>
              <a:gd name="connsiteY153" fmla="*/ 6044 h 10000"/>
              <a:gd name="connsiteX154" fmla="*/ 1037 w 10000"/>
              <a:gd name="connsiteY154" fmla="*/ 6387 h 10000"/>
              <a:gd name="connsiteX155" fmla="*/ 769 w 10000"/>
              <a:gd name="connsiteY155" fmla="*/ 6690 h 10000"/>
              <a:gd name="connsiteX156" fmla="*/ 585 w 10000"/>
              <a:gd name="connsiteY156" fmla="*/ 6909 h 10000"/>
              <a:gd name="connsiteX157" fmla="*/ 452 w 10000"/>
              <a:gd name="connsiteY157" fmla="*/ 7074 h 10000"/>
              <a:gd name="connsiteX158" fmla="*/ 401 w 10000"/>
              <a:gd name="connsiteY158" fmla="*/ 7115 h 10000"/>
              <a:gd name="connsiteX159" fmla="*/ 184 w 10000"/>
              <a:gd name="connsiteY159" fmla="*/ 7431 h 10000"/>
              <a:gd name="connsiteX160" fmla="*/ 33 w 10000"/>
              <a:gd name="connsiteY160" fmla="*/ 7761 h 10000"/>
              <a:gd name="connsiteX161" fmla="*/ 0 w 10000"/>
              <a:gd name="connsiteY161" fmla="*/ 8132 h 10000"/>
              <a:gd name="connsiteX162" fmla="*/ 17 w 10000"/>
              <a:gd name="connsiteY162" fmla="*/ 8475 h 10000"/>
              <a:gd name="connsiteX163" fmla="*/ 134 w 10000"/>
              <a:gd name="connsiteY163" fmla="*/ 8805 h 10000"/>
              <a:gd name="connsiteX164" fmla="*/ 334 w 10000"/>
              <a:gd name="connsiteY164" fmla="*/ 9121 h 10000"/>
              <a:gd name="connsiteX165" fmla="*/ 585 w 10000"/>
              <a:gd name="connsiteY165" fmla="*/ 9409 h 10000"/>
              <a:gd name="connsiteX166" fmla="*/ 936 w 10000"/>
              <a:gd name="connsiteY166" fmla="*/ 9643 h 10000"/>
              <a:gd name="connsiteX167" fmla="*/ 1120 w 10000"/>
              <a:gd name="connsiteY167" fmla="*/ 9739 h 10000"/>
              <a:gd name="connsiteX168" fmla="*/ 1321 w 10000"/>
              <a:gd name="connsiteY168" fmla="*/ 9821 h 10000"/>
              <a:gd name="connsiteX169" fmla="*/ 1505 w 10000"/>
              <a:gd name="connsiteY169" fmla="*/ 9904 h 10000"/>
              <a:gd name="connsiteX170" fmla="*/ 1722 w 10000"/>
              <a:gd name="connsiteY170" fmla="*/ 9945 h 10000"/>
              <a:gd name="connsiteX171" fmla="*/ 1940 w 10000"/>
              <a:gd name="connsiteY171" fmla="*/ 9986 h 10000"/>
              <a:gd name="connsiteX172" fmla="*/ 2140 w 10000"/>
              <a:gd name="connsiteY172" fmla="*/ 10000 h 10000"/>
              <a:gd name="connsiteX173" fmla="*/ 2358 w 10000"/>
              <a:gd name="connsiteY173" fmla="*/ 9986 h 10000"/>
              <a:gd name="connsiteX174" fmla="*/ 2592 w 10000"/>
              <a:gd name="connsiteY174" fmla="*/ 9973 h 10000"/>
              <a:gd name="connsiteX175" fmla="*/ 2793 w 10000"/>
              <a:gd name="connsiteY175" fmla="*/ 9931 h 10000"/>
              <a:gd name="connsiteX176" fmla="*/ 3010 w 10000"/>
              <a:gd name="connsiteY176" fmla="*/ 9876 h 10000"/>
              <a:gd name="connsiteX177" fmla="*/ 3211 w 10000"/>
              <a:gd name="connsiteY177" fmla="*/ 9808 h 10000"/>
              <a:gd name="connsiteX178" fmla="*/ 3395 w 10000"/>
              <a:gd name="connsiteY178" fmla="*/ 9712 h 10000"/>
              <a:gd name="connsiteX179" fmla="*/ 3579 w 10000"/>
              <a:gd name="connsiteY179" fmla="*/ 9615 h 10000"/>
              <a:gd name="connsiteX180" fmla="*/ 3729 w 10000"/>
              <a:gd name="connsiteY180" fmla="*/ 9505 h 10000"/>
              <a:gd name="connsiteX181" fmla="*/ 3880 w 10000"/>
              <a:gd name="connsiteY181" fmla="*/ 9382 h 10000"/>
              <a:gd name="connsiteX182" fmla="*/ 4013 w 10000"/>
              <a:gd name="connsiteY182" fmla="*/ 9245 h 10000"/>
              <a:gd name="connsiteX183" fmla="*/ 9565 w 10000"/>
              <a:gd name="connsiteY183" fmla="*/ 2871 h 10000"/>
              <a:gd name="connsiteX184" fmla="*/ 9783 w 10000"/>
              <a:gd name="connsiteY184" fmla="*/ 2555 h 10000"/>
              <a:gd name="connsiteX185" fmla="*/ 9933 w 10000"/>
              <a:gd name="connsiteY185" fmla="*/ 2225 h 10000"/>
              <a:gd name="connsiteX186" fmla="*/ 10000 w 10000"/>
              <a:gd name="connsiteY186" fmla="*/ 1882 h 10000"/>
              <a:gd name="connsiteX187" fmla="*/ 9950 w 10000"/>
              <a:gd name="connsiteY187" fmla="*/ 1511 h 10000"/>
              <a:gd name="connsiteX188" fmla="*/ 9916 w 10000"/>
              <a:gd name="connsiteY188" fmla="*/ 1332 h 10000"/>
              <a:gd name="connsiteX189" fmla="*/ 9849 w 10000"/>
              <a:gd name="connsiteY189" fmla="*/ 1168 h 10000"/>
              <a:gd name="connsiteX190" fmla="*/ 9766 w 10000"/>
              <a:gd name="connsiteY190" fmla="*/ 1003 h 10000"/>
              <a:gd name="connsiteX191" fmla="*/ 9649 w 10000"/>
              <a:gd name="connsiteY191" fmla="*/ 852 h 10000"/>
              <a:gd name="connsiteX192" fmla="*/ 9532 w 10000"/>
              <a:gd name="connsiteY192" fmla="*/ 701 h 10000"/>
              <a:gd name="connsiteX193" fmla="*/ 9381 w 10000"/>
              <a:gd name="connsiteY193" fmla="*/ 577 h 10000"/>
              <a:gd name="connsiteX194" fmla="*/ 9231 w 10000"/>
              <a:gd name="connsiteY194" fmla="*/ 453 h 10000"/>
              <a:gd name="connsiteX195" fmla="*/ 9047 w 10000"/>
              <a:gd name="connsiteY195" fmla="*/ 343 h 10000"/>
              <a:gd name="connsiteX196" fmla="*/ 8863 w 10000"/>
              <a:gd name="connsiteY196" fmla="*/ 247 h 10000"/>
              <a:gd name="connsiteX197" fmla="*/ 8662 w 10000"/>
              <a:gd name="connsiteY197" fmla="*/ 165 h 10000"/>
              <a:gd name="connsiteX198" fmla="*/ 8478 w 10000"/>
              <a:gd name="connsiteY198" fmla="*/ 82 h 10000"/>
              <a:gd name="connsiteX199" fmla="*/ 8261 w 10000"/>
              <a:gd name="connsiteY199" fmla="*/ 41 h 10000"/>
              <a:gd name="connsiteX200" fmla="*/ 8043 w 10000"/>
              <a:gd name="connsiteY200" fmla="*/ 14 h 10000"/>
              <a:gd name="connsiteX201" fmla="*/ 7843 w 10000"/>
              <a:gd name="connsiteY201" fmla="*/ 0 h 10000"/>
              <a:gd name="connsiteX202" fmla="*/ 7625 w 10000"/>
              <a:gd name="connsiteY202" fmla="*/ 14 h 10000"/>
              <a:gd name="connsiteX203" fmla="*/ 7391 w 10000"/>
              <a:gd name="connsiteY20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9431 w 10000"/>
              <a:gd name="connsiteY37" fmla="*/ 1868 h 10000"/>
              <a:gd name="connsiteX38" fmla="*/ 9398 w 10000"/>
              <a:gd name="connsiteY38" fmla="*/ 2129 h 10000"/>
              <a:gd name="connsiteX39" fmla="*/ 3595 w 10000"/>
              <a:gd name="connsiteY39" fmla="*/ 8984 h 10000"/>
              <a:gd name="connsiteX40" fmla="*/ 3478 w 10000"/>
              <a:gd name="connsiteY40" fmla="*/ 9093 h 10000"/>
              <a:gd name="connsiteX41" fmla="*/ 3361 w 10000"/>
              <a:gd name="connsiteY41" fmla="*/ 9190 h 10000"/>
              <a:gd name="connsiteX42" fmla="*/ 3244 w 10000"/>
              <a:gd name="connsiteY42" fmla="*/ 9272 h 10000"/>
              <a:gd name="connsiteX43" fmla="*/ 3110 w 10000"/>
              <a:gd name="connsiteY43" fmla="*/ 9354 h 10000"/>
              <a:gd name="connsiteX44" fmla="*/ 2960 w 10000"/>
              <a:gd name="connsiteY44" fmla="*/ 9409 h 10000"/>
              <a:gd name="connsiteX45" fmla="*/ 2826 w 10000"/>
              <a:gd name="connsiteY45" fmla="*/ 9478 h 10000"/>
              <a:gd name="connsiteX46" fmla="*/ 2642 w 10000"/>
              <a:gd name="connsiteY46" fmla="*/ 9505 h 10000"/>
              <a:gd name="connsiteX47" fmla="*/ 2492 w 10000"/>
              <a:gd name="connsiteY47" fmla="*/ 9533 h 10000"/>
              <a:gd name="connsiteX48" fmla="*/ 2324 w 10000"/>
              <a:gd name="connsiteY48" fmla="*/ 9560 h 10000"/>
              <a:gd name="connsiteX49" fmla="*/ 2157 w 10000"/>
              <a:gd name="connsiteY49" fmla="*/ 9560 h 10000"/>
              <a:gd name="connsiteX50" fmla="*/ 1990 w 10000"/>
              <a:gd name="connsiteY50" fmla="*/ 9533 h 10000"/>
              <a:gd name="connsiteX51" fmla="*/ 1839 w 10000"/>
              <a:gd name="connsiteY51" fmla="*/ 9519 h 10000"/>
              <a:gd name="connsiteX52" fmla="*/ 1689 w 10000"/>
              <a:gd name="connsiteY52" fmla="*/ 9492 h 10000"/>
              <a:gd name="connsiteX53" fmla="*/ 1522 w 10000"/>
              <a:gd name="connsiteY53" fmla="*/ 9423 h 10000"/>
              <a:gd name="connsiteX54" fmla="*/ 1371 w 10000"/>
              <a:gd name="connsiteY54" fmla="*/ 9382 h 10000"/>
              <a:gd name="connsiteX55" fmla="*/ 1237 w 10000"/>
              <a:gd name="connsiteY55" fmla="*/ 9299 h 10000"/>
              <a:gd name="connsiteX56" fmla="*/ 987 w 10000"/>
              <a:gd name="connsiteY56" fmla="*/ 9107 h 10000"/>
              <a:gd name="connsiteX57" fmla="*/ 769 w 10000"/>
              <a:gd name="connsiteY57" fmla="*/ 8901 h 10000"/>
              <a:gd name="connsiteX58" fmla="*/ 635 w 10000"/>
              <a:gd name="connsiteY58" fmla="*/ 8654 h 10000"/>
              <a:gd name="connsiteX59" fmla="*/ 569 w 10000"/>
              <a:gd name="connsiteY59" fmla="*/ 8393 h 10000"/>
              <a:gd name="connsiteX60" fmla="*/ 535 w 10000"/>
              <a:gd name="connsiteY60" fmla="*/ 8132 h 10000"/>
              <a:gd name="connsiteX61" fmla="*/ 585 w 10000"/>
              <a:gd name="connsiteY61" fmla="*/ 7871 h 10000"/>
              <a:gd name="connsiteX62" fmla="*/ 686 w 10000"/>
              <a:gd name="connsiteY62" fmla="*/ 7610 h 10000"/>
              <a:gd name="connsiteX63" fmla="*/ 853 w 10000"/>
              <a:gd name="connsiteY63" fmla="*/ 7376 h 10000"/>
              <a:gd name="connsiteX64" fmla="*/ 886 w 10000"/>
              <a:gd name="connsiteY64" fmla="*/ 7321 h 10000"/>
              <a:gd name="connsiteX65" fmla="*/ 1020 w 10000"/>
              <a:gd name="connsiteY65" fmla="*/ 7170 h 10000"/>
              <a:gd name="connsiteX66" fmla="*/ 1221 w 10000"/>
              <a:gd name="connsiteY66" fmla="*/ 6937 h 10000"/>
              <a:gd name="connsiteX67" fmla="*/ 1488 w 10000"/>
              <a:gd name="connsiteY67" fmla="*/ 6662 h 10000"/>
              <a:gd name="connsiteX68" fmla="*/ 1773 w 10000"/>
              <a:gd name="connsiteY68" fmla="*/ 6305 h 10000"/>
              <a:gd name="connsiteX69" fmla="*/ 2124 w 10000"/>
              <a:gd name="connsiteY69" fmla="*/ 5920 h 10000"/>
              <a:gd name="connsiteX70" fmla="*/ 2492 w 10000"/>
              <a:gd name="connsiteY70" fmla="*/ 5508 h 10000"/>
              <a:gd name="connsiteX71" fmla="*/ 2860 w 10000"/>
              <a:gd name="connsiteY71" fmla="*/ 5055 h 10000"/>
              <a:gd name="connsiteX72" fmla="*/ 3227 w 10000"/>
              <a:gd name="connsiteY72" fmla="*/ 4629 h 10000"/>
              <a:gd name="connsiteX73" fmla="*/ 3595 w 10000"/>
              <a:gd name="connsiteY73" fmla="*/ 4217 h 10000"/>
              <a:gd name="connsiteX74" fmla="*/ 3946 w 10000"/>
              <a:gd name="connsiteY74" fmla="*/ 3819 h 10000"/>
              <a:gd name="connsiteX75" fmla="*/ 4247 w 10000"/>
              <a:gd name="connsiteY75" fmla="*/ 3475 h 10000"/>
              <a:gd name="connsiteX76" fmla="*/ 4498 w 10000"/>
              <a:gd name="connsiteY76" fmla="*/ 3187 h 10000"/>
              <a:gd name="connsiteX77" fmla="*/ 4682 w 10000"/>
              <a:gd name="connsiteY77" fmla="*/ 2967 h 10000"/>
              <a:gd name="connsiteX78" fmla="*/ 4833 w 10000"/>
              <a:gd name="connsiteY78" fmla="*/ 2816 h 10000"/>
              <a:gd name="connsiteX79" fmla="*/ 4866 w 10000"/>
              <a:gd name="connsiteY79" fmla="*/ 2761 h 10000"/>
              <a:gd name="connsiteX80" fmla="*/ 4967 w 10000"/>
              <a:gd name="connsiteY80" fmla="*/ 2665 h 10000"/>
              <a:gd name="connsiteX81" fmla="*/ 5050 w 10000"/>
              <a:gd name="connsiteY81" fmla="*/ 2569 h 10000"/>
              <a:gd name="connsiteX82" fmla="*/ 5167 w 10000"/>
              <a:gd name="connsiteY82" fmla="*/ 2500 h 10000"/>
              <a:gd name="connsiteX83" fmla="*/ 5284 w 10000"/>
              <a:gd name="connsiteY83" fmla="*/ 2431 h 10000"/>
              <a:gd name="connsiteX84" fmla="*/ 5401 w 10000"/>
              <a:gd name="connsiteY84" fmla="*/ 2363 h 10000"/>
              <a:gd name="connsiteX85" fmla="*/ 5535 w 10000"/>
              <a:gd name="connsiteY85" fmla="*/ 2321 h 10000"/>
              <a:gd name="connsiteX86" fmla="*/ 5652 w 10000"/>
              <a:gd name="connsiteY86" fmla="*/ 2294 h 10000"/>
              <a:gd name="connsiteX87" fmla="*/ 5786 w 10000"/>
              <a:gd name="connsiteY87" fmla="*/ 2253 h 10000"/>
              <a:gd name="connsiteX88" fmla="*/ 5886 w 10000"/>
              <a:gd name="connsiteY88" fmla="*/ 2239 h 10000"/>
              <a:gd name="connsiteX89" fmla="*/ 5987 w 10000"/>
              <a:gd name="connsiteY89" fmla="*/ 2239 h 10000"/>
              <a:gd name="connsiteX90" fmla="*/ 6087 w 10000"/>
              <a:gd name="connsiteY90" fmla="*/ 2253 h 10000"/>
              <a:gd name="connsiteX91" fmla="*/ 6171 w 10000"/>
              <a:gd name="connsiteY91" fmla="*/ 2253 h 10000"/>
              <a:gd name="connsiteX92" fmla="*/ 6271 w 10000"/>
              <a:gd name="connsiteY92" fmla="*/ 2266 h 10000"/>
              <a:gd name="connsiteX93" fmla="*/ 6355 w 10000"/>
              <a:gd name="connsiteY93" fmla="*/ 2308 h 10000"/>
              <a:gd name="connsiteX94" fmla="*/ 6438 w 10000"/>
              <a:gd name="connsiteY94" fmla="*/ 2335 h 10000"/>
              <a:gd name="connsiteX95" fmla="*/ 6522 w 10000"/>
              <a:gd name="connsiteY95" fmla="*/ 2390 h 10000"/>
              <a:gd name="connsiteX96" fmla="*/ 6656 w 10000"/>
              <a:gd name="connsiteY96" fmla="*/ 2500 h 10000"/>
              <a:gd name="connsiteX97" fmla="*/ 6773 w 10000"/>
              <a:gd name="connsiteY97" fmla="*/ 2610 h 10000"/>
              <a:gd name="connsiteX98" fmla="*/ 6873 w 10000"/>
              <a:gd name="connsiteY98" fmla="*/ 2747 h 10000"/>
              <a:gd name="connsiteX99" fmla="*/ 6906 w 10000"/>
              <a:gd name="connsiteY99" fmla="*/ 2912 h 10000"/>
              <a:gd name="connsiteX100" fmla="*/ 6923 w 10000"/>
              <a:gd name="connsiteY100" fmla="*/ 3132 h 10000"/>
              <a:gd name="connsiteX101" fmla="*/ 6890 w 10000"/>
              <a:gd name="connsiteY101" fmla="*/ 3365 h 10000"/>
              <a:gd name="connsiteX102" fmla="*/ 6789 w 10000"/>
              <a:gd name="connsiteY102" fmla="*/ 3585 h 10000"/>
              <a:gd name="connsiteX103" fmla="*/ 6639 w 10000"/>
              <a:gd name="connsiteY103" fmla="*/ 3791 h 10000"/>
              <a:gd name="connsiteX104" fmla="*/ 2759 w 10000"/>
              <a:gd name="connsiteY104" fmla="*/ 8242 h 10000"/>
              <a:gd name="connsiteX105" fmla="*/ 2726 w 10000"/>
              <a:gd name="connsiteY105" fmla="*/ 8324 h 10000"/>
              <a:gd name="connsiteX106" fmla="*/ 2726 w 10000"/>
              <a:gd name="connsiteY106" fmla="*/ 8393 h 10000"/>
              <a:gd name="connsiteX107" fmla="*/ 2742 w 10000"/>
              <a:gd name="connsiteY107" fmla="*/ 8475 h 10000"/>
              <a:gd name="connsiteX108" fmla="*/ 2826 w 10000"/>
              <a:gd name="connsiteY108" fmla="*/ 8544 h 10000"/>
              <a:gd name="connsiteX109" fmla="*/ 2910 w 10000"/>
              <a:gd name="connsiteY109" fmla="*/ 8571 h 10000"/>
              <a:gd name="connsiteX110" fmla="*/ 3027 w 10000"/>
              <a:gd name="connsiteY110" fmla="*/ 8585 h 10000"/>
              <a:gd name="connsiteX111" fmla="*/ 3127 w 10000"/>
              <a:gd name="connsiteY111" fmla="*/ 8558 h 10000"/>
              <a:gd name="connsiteX112" fmla="*/ 3211 w 10000"/>
              <a:gd name="connsiteY112" fmla="*/ 8489 h 10000"/>
              <a:gd name="connsiteX113" fmla="*/ 7057 w 10000"/>
              <a:gd name="connsiteY113" fmla="*/ 4066 h 10000"/>
              <a:gd name="connsiteX114" fmla="*/ 7274 w 10000"/>
              <a:gd name="connsiteY114" fmla="*/ 3777 h 10000"/>
              <a:gd name="connsiteX115" fmla="*/ 7408 w 10000"/>
              <a:gd name="connsiteY115" fmla="*/ 3475 h 10000"/>
              <a:gd name="connsiteX116" fmla="*/ 7475 w 10000"/>
              <a:gd name="connsiteY116" fmla="*/ 3159 h 10000"/>
              <a:gd name="connsiteX117" fmla="*/ 7425 w 10000"/>
              <a:gd name="connsiteY117" fmla="*/ 2843 h 10000"/>
              <a:gd name="connsiteX118" fmla="*/ 7408 w 10000"/>
              <a:gd name="connsiteY118" fmla="*/ 2720 h 10000"/>
              <a:gd name="connsiteX119" fmla="*/ 7358 w 10000"/>
              <a:gd name="connsiteY119" fmla="*/ 2596 h 10000"/>
              <a:gd name="connsiteX120" fmla="*/ 7291 w 10000"/>
              <a:gd name="connsiteY120" fmla="*/ 2473 h 10000"/>
              <a:gd name="connsiteX121" fmla="*/ 7241 w 10000"/>
              <a:gd name="connsiteY121" fmla="*/ 2363 h 10000"/>
              <a:gd name="connsiteX122" fmla="*/ 7140 w 10000"/>
              <a:gd name="connsiteY122" fmla="*/ 2266 h 10000"/>
              <a:gd name="connsiteX123" fmla="*/ 7057 w 10000"/>
              <a:gd name="connsiteY123" fmla="*/ 2184 h 10000"/>
              <a:gd name="connsiteX124" fmla="*/ 6940 w 10000"/>
              <a:gd name="connsiteY124" fmla="*/ 2102 h 10000"/>
              <a:gd name="connsiteX125" fmla="*/ 6839 w 10000"/>
              <a:gd name="connsiteY125" fmla="*/ 2019 h 10000"/>
              <a:gd name="connsiteX126" fmla="*/ 6722 w 10000"/>
              <a:gd name="connsiteY126" fmla="*/ 1951 h 10000"/>
              <a:gd name="connsiteX127" fmla="*/ 6589 w 10000"/>
              <a:gd name="connsiteY127" fmla="*/ 1909 h 10000"/>
              <a:gd name="connsiteX128" fmla="*/ 6438 w 10000"/>
              <a:gd name="connsiteY128" fmla="*/ 1868 h 10000"/>
              <a:gd name="connsiteX129" fmla="*/ 6304 w 10000"/>
              <a:gd name="connsiteY129" fmla="*/ 1827 h 10000"/>
              <a:gd name="connsiteX130" fmla="*/ 6154 w 10000"/>
              <a:gd name="connsiteY130" fmla="*/ 1813 h 10000"/>
              <a:gd name="connsiteX131" fmla="*/ 6020 w 10000"/>
              <a:gd name="connsiteY131" fmla="*/ 1799 h 10000"/>
              <a:gd name="connsiteX132" fmla="*/ 5870 w 10000"/>
              <a:gd name="connsiteY132" fmla="*/ 1799 h 10000"/>
              <a:gd name="connsiteX133" fmla="*/ 5719 w 10000"/>
              <a:gd name="connsiteY133" fmla="*/ 1813 h 10000"/>
              <a:gd name="connsiteX134" fmla="*/ 5518 w 10000"/>
              <a:gd name="connsiteY134" fmla="*/ 1841 h 10000"/>
              <a:gd name="connsiteX135" fmla="*/ 5351 w 10000"/>
              <a:gd name="connsiteY135" fmla="*/ 1909 h 10000"/>
              <a:gd name="connsiteX136" fmla="*/ 5167 w 10000"/>
              <a:gd name="connsiteY136" fmla="*/ 1978 h 10000"/>
              <a:gd name="connsiteX137" fmla="*/ 5000 w 10000"/>
              <a:gd name="connsiteY137" fmla="*/ 2047 h 10000"/>
              <a:gd name="connsiteX138" fmla="*/ 4849 w 10000"/>
              <a:gd name="connsiteY138" fmla="*/ 2143 h 10000"/>
              <a:gd name="connsiteX139" fmla="*/ 4682 w 10000"/>
              <a:gd name="connsiteY139" fmla="*/ 2239 h 10000"/>
              <a:gd name="connsiteX140" fmla="*/ 4548 w 10000"/>
              <a:gd name="connsiteY140" fmla="*/ 2363 h 10000"/>
              <a:gd name="connsiteX141" fmla="*/ 4415 w 10000"/>
              <a:gd name="connsiteY141" fmla="*/ 2500 h 10000"/>
              <a:gd name="connsiteX142" fmla="*/ 4381 w 10000"/>
              <a:gd name="connsiteY142" fmla="*/ 2541 h 10000"/>
              <a:gd name="connsiteX143" fmla="*/ 4247 w 10000"/>
              <a:gd name="connsiteY143" fmla="*/ 2706 h 10000"/>
              <a:gd name="connsiteX144" fmla="*/ 4047 w 10000"/>
              <a:gd name="connsiteY144" fmla="*/ 2926 h 10000"/>
              <a:gd name="connsiteX145" fmla="*/ 3796 w 10000"/>
              <a:gd name="connsiteY145" fmla="*/ 3228 h 10000"/>
              <a:gd name="connsiteX146" fmla="*/ 3495 w 10000"/>
              <a:gd name="connsiteY146" fmla="*/ 3571 h 10000"/>
              <a:gd name="connsiteX147" fmla="*/ 3144 w 10000"/>
              <a:gd name="connsiteY147" fmla="*/ 3956 h 10000"/>
              <a:gd name="connsiteX148" fmla="*/ 2776 w 10000"/>
              <a:gd name="connsiteY148" fmla="*/ 4382 h 10000"/>
              <a:gd name="connsiteX149" fmla="*/ 2408 w 10000"/>
              <a:gd name="connsiteY149" fmla="*/ 4808 h 10000"/>
              <a:gd name="connsiteX150" fmla="*/ 2040 w 10000"/>
              <a:gd name="connsiteY150" fmla="*/ 5234 h 10000"/>
              <a:gd name="connsiteX151" fmla="*/ 1689 w 10000"/>
              <a:gd name="connsiteY151" fmla="*/ 5659 h 10000"/>
              <a:gd name="connsiteX152" fmla="*/ 1338 w 10000"/>
              <a:gd name="connsiteY152" fmla="*/ 6044 h 10000"/>
              <a:gd name="connsiteX153" fmla="*/ 1037 w 10000"/>
              <a:gd name="connsiteY153" fmla="*/ 6387 h 10000"/>
              <a:gd name="connsiteX154" fmla="*/ 769 w 10000"/>
              <a:gd name="connsiteY154" fmla="*/ 6690 h 10000"/>
              <a:gd name="connsiteX155" fmla="*/ 585 w 10000"/>
              <a:gd name="connsiteY155" fmla="*/ 6909 h 10000"/>
              <a:gd name="connsiteX156" fmla="*/ 452 w 10000"/>
              <a:gd name="connsiteY156" fmla="*/ 7074 h 10000"/>
              <a:gd name="connsiteX157" fmla="*/ 401 w 10000"/>
              <a:gd name="connsiteY157" fmla="*/ 7115 h 10000"/>
              <a:gd name="connsiteX158" fmla="*/ 184 w 10000"/>
              <a:gd name="connsiteY158" fmla="*/ 7431 h 10000"/>
              <a:gd name="connsiteX159" fmla="*/ 33 w 10000"/>
              <a:gd name="connsiteY159" fmla="*/ 7761 h 10000"/>
              <a:gd name="connsiteX160" fmla="*/ 0 w 10000"/>
              <a:gd name="connsiteY160" fmla="*/ 8132 h 10000"/>
              <a:gd name="connsiteX161" fmla="*/ 17 w 10000"/>
              <a:gd name="connsiteY161" fmla="*/ 8475 h 10000"/>
              <a:gd name="connsiteX162" fmla="*/ 134 w 10000"/>
              <a:gd name="connsiteY162" fmla="*/ 8805 h 10000"/>
              <a:gd name="connsiteX163" fmla="*/ 334 w 10000"/>
              <a:gd name="connsiteY163" fmla="*/ 9121 h 10000"/>
              <a:gd name="connsiteX164" fmla="*/ 585 w 10000"/>
              <a:gd name="connsiteY164" fmla="*/ 9409 h 10000"/>
              <a:gd name="connsiteX165" fmla="*/ 936 w 10000"/>
              <a:gd name="connsiteY165" fmla="*/ 9643 h 10000"/>
              <a:gd name="connsiteX166" fmla="*/ 1120 w 10000"/>
              <a:gd name="connsiteY166" fmla="*/ 9739 h 10000"/>
              <a:gd name="connsiteX167" fmla="*/ 1321 w 10000"/>
              <a:gd name="connsiteY167" fmla="*/ 9821 h 10000"/>
              <a:gd name="connsiteX168" fmla="*/ 1505 w 10000"/>
              <a:gd name="connsiteY168" fmla="*/ 9904 h 10000"/>
              <a:gd name="connsiteX169" fmla="*/ 1722 w 10000"/>
              <a:gd name="connsiteY169" fmla="*/ 9945 h 10000"/>
              <a:gd name="connsiteX170" fmla="*/ 1940 w 10000"/>
              <a:gd name="connsiteY170" fmla="*/ 9986 h 10000"/>
              <a:gd name="connsiteX171" fmla="*/ 2140 w 10000"/>
              <a:gd name="connsiteY171" fmla="*/ 10000 h 10000"/>
              <a:gd name="connsiteX172" fmla="*/ 2358 w 10000"/>
              <a:gd name="connsiteY172" fmla="*/ 9986 h 10000"/>
              <a:gd name="connsiteX173" fmla="*/ 2592 w 10000"/>
              <a:gd name="connsiteY173" fmla="*/ 9973 h 10000"/>
              <a:gd name="connsiteX174" fmla="*/ 2793 w 10000"/>
              <a:gd name="connsiteY174" fmla="*/ 9931 h 10000"/>
              <a:gd name="connsiteX175" fmla="*/ 3010 w 10000"/>
              <a:gd name="connsiteY175" fmla="*/ 9876 h 10000"/>
              <a:gd name="connsiteX176" fmla="*/ 3211 w 10000"/>
              <a:gd name="connsiteY176" fmla="*/ 9808 h 10000"/>
              <a:gd name="connsiteX177" fmla="*/ 3395 w 10000"/>
              <a:gd name="connsiteY177" fmla="*/ 9712 h 10000"/>
              <a:gd name="connsiteX178" fmla="*/ 3579 w 10000"/>
              <a:gd name="connsiteY178" fmla="*/ 9615 h 10000"/>
              <a:gd name="connsiteX179" fmla="*/ 3729 w 10000"/>
              <a:gd name="connsiteY179" fmla="*/ 9505 h 10000"/>
              <a:gd name="connsiteX180" fmla="*/ 3880 w 10000"/>
              <a:gd name="connsiteY180" fmla="*/ 9382 h 10000"/>
              <a:gd name="connsiteX181" fmla="*/ 4013 w 10000"/>
              <a:gd name="connsiteY181" fmla="*/ 9245 h 10000"/>
              <a:gd name="connsiteX182" fmla="*/ 9565 w 10000"/>
              <a:gd name="connsiteY182" fmla="*/ 2871 h 10000"/>
              <a:gd name="connsiteX183" fmla="*/ 9783 w 10000"/>
              <a:gd name="connsiteY183" fmla="*/ 2555 h 10000"/>
              <a:gd name="connsiteX184" fmla="*/ 9933 w 10000"/>
              <a:gd name="connsiteY184" fmla="*/ 2225 h 10000"/>
              <a:gd name="connsiteX185" fmla="*/ 10000 w 10000"/>
              <a:gd name="connsiteY185" fmla="*/ 1882 h 10000"/>
              <a:gd name="connsiteX186" fmla="*/ 9950 w 10000"/>
              <a:gd name="connsiteY186" fmla="*/ 1511 h 10000"/>
              <a:gd name="connsiteX187" fmla="*/ 9916 w 10000"/>
              <a:gd name="connsiteY187" fmla="*/ 1332 h 10000"/>
              <a:gd name="connsiteX188" fmla="*/ 9849 w 10000"/>
              <a:gd name="connsiteY188" fmla="*/ 1168 h 10000"/>
              <a:gd name="connsiteX189" fmla="*/ 9766 w 10000"/>
              <a:gd name="connsiteY189" fmla="*/ 1003 h 10000"/>
              <a:gd name="connsiteX190" fmla="*/ 9649 w 10000"/>
              <a:gd name="connsiteY190" fmla="*/ 852 h 10000"/>
              <a:gd name="connsiteX191" fmla="*/ 9532 w 10000"/>
              <a:gd name="connsiteY191" fmla="*/ 701 h 10000"/>
              <a:gd name="connsiteX192" fmla="*/ 9381 w 10000"/>
              <a:gd name="connsiteY192" fmla="*/ 577 h 10000"/>
              <a:gd name="connsiteX193" fmla="*/ 9231 w 10000"/>
              <a:gd name="connsiteY193" fmla="*/ 453 h 10000"/>
              <a:gd name="connsiteX194" fmla="*/ 9047 w 10000"/>
              <a:gd name="connsiteY194" fmla="*/ 343 h 10000"/>
              <a:gd name="connsiteX195" fmla="*/ 8863 w 10000"/>
              <a:gd name="connsiteY195" fmla="*/ 247 h 10000"/>
              <a:gd name="connsiteX196" fmla="*/ 8662 w 10000"/>
              <a:gd name="connsiteY196" fmla="*/ 165 h 10000"/>
              <a:gd name="connsiteX197" fmla="*/ 8478 w 10000"/>
              <a:gd name="connsiteY197" fmla="*/ 82 h 10000"/>
              <a:gd name="connsiteX198" fmla="*/ 8261 w 10000"/>
              <a:gd name="connsiteY198" fmla="*/ 41 h 10000"/>
              <a:gd name="connsiteX199" fmla="*/ 8043 w 10000"/>
              <a:gd name="connsiteY199" fmla="*/ 14 h 10000"/>
              <a:gd name="connsiteX200" fmla="*/ 7843 w 10000"/>
              <a:gd name="connsiteY200" fmla="*/ 0 h 10000"/>
              <a:gd name="connsiteX201" fmla="*/ 7625 w 10000"/>
              <a:gd name="connsiteY201" fmla="*/ 14 h 10000"/>
              <a:gd name="connsiteX202" fmla="*/ 7391 w 10000"/>
              <a:gd name="connsiteY20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9398 w 10000"/>
              <a:gd name="connsiteY37" fmla="*/ 2129 h 10000"/>
              <a:gd name="connsiteX38" fmla="*/ 3595 w 10000"/>
              <a:gd name="connsiteY38" fmla="*/ 8984 h 10000"/>
              <a:gd name="connsiteX39" fmla="*/ 3478 w 10000"/>
              <a:gd name="connsiteY39" fmla="*/ 9093 h 10000"/>
              <a:gd name="connsiteX40" fmla="*/ 3361 w 10000"/>
              <a:gd name="connsiteY40" fmla="*/ 9190 h 10000"/>
              <a:gd name="connsiteX41" fmla="*/ 3244 w 10000"/>
              <a:gd name="connsiteY41" fmla="*/ 9272 h 10000"/>
              <a:gd name="connsiteX42" fmla="*/ 3110 w 10000"/>
              <a:gd name="connsiteY42" fmla="*/ 9354 h 10000"/>
              <a:gd name="connsiteX43" fmla="*/ 2960 w 10000"/>
              <a:gd name="connsiteY43" fmla="*/ 9409 h 10000"/>
              <a:gd name="connsiteX44" fmla="*/ 2826 w 10000"/>
              <a:gd name="connsiteY44" fmla="*/ 9478 h 10000"/>
              <a:gd name="connsiteX45" fmla="*/ 2642 w 10000"/>
              <a:gd name="connsiteY45" fmla="*/ 9505 h 10000"/>
              <a:gd name="connsiteX46" fmla="*/ 2492 w 10000"/>
              <a:gd name="connsiteY46" fmla="*/ 9533 h 10000"/>
              <a:gd name="connsiteX47" fmla="*/ 2324 w 10000"/>
              <a:gd name="connsiteY47" fmla="*/ 9560 h 10000"/>
              <a:gd name="connsiteX48" fmla="*/ 2157 w 10000"/>
              <a:gd name="connsiteY48" fmla="*/ 9560 h 10000"/>
              <a:gd name="connsiteX49" fmla="*/ 1990 w 10000"/>
              <a:gd name="connsiteY49" fmla="*/ 9533 h 10000"/>
              <a:gd name="connsiteX50" fmla="*/ 1839 w 10000"/>
              <a:gd name="connsiteY50" fmla="*/ 9519 h 10000"/>
              <a:gd name="connsiteX51" fmla="*/ 1689 w 10000"/>
              <a:gd name="connsiteY51" fmla="*/ 9492 h 10000"/>
              <a:gd name="connsiteX52" fmla="*/ 1522 w 10000"/>
              <a:gd name="connsiteY52" fmla="*/ 9423 h 10000"/>
              <a:gd name="connsiteX53" fmla="*/ 1371 w 10000"/>
              <a:gd name="connsiteY53" fmla="*/ 9382 h 10000"/>
              <a:gd name="connsiteX54" fmla="*/ 1237 w 10000"/>
              <a:gd name="connsiteY54" fmla="*/ 9299 h 10000"/>
              <a:gd name="connsiteX55" fmla="*/ 987 w 10000"/>
              <a:gd name="connsiteY55" fmla="*/ 9107 h 10000"/>
              <a:gd name="connsiteX56" fmla="*/ 769 w 10000"/>
              <a:gd name="connsiteY56" fmla="*/ 8901 h 10000"/>
              <a:gd name="connsiteX57" fmla="*/ 635 w 10000"/>
              <a:gd name="connsiteY57" fmla="*/ 8654 h 10000"/>
              <a:gd name="connsiteX58" fmla="*/ 569 w 10000"/>
              <a:gd name="connsiteY58" fmla="*/ 8393 h 10000"/>
              <a:gd name="connsiteX59" fmla="*/ 535 w 10000"/>
              <a:gd name="connsiteY59" fmla="*/ 8132 h 10000"/>
              <a:gd name="connsiteX60" fmla="*/ 585 w 10000"/>
              <a:gd name="connsiteY60" fmla="*/ 7871 h 10000"/>
              <a:gd name="connsiteX61" fmla="*/ 686 w 10000"/>
              <a:gd name="connsiteY61" fmla="*/ 7610 h 10000"/>
              <a:gd name="connsiteX62" fmla="*/ 853 w 10000"/>
              <a:gd name="connsiteY62" fmla="*/ 7376 h 10000"/>
              <a:gd name="connsiteX63" fmla="*/ 886 w 10000"/>
              <a:gd name="connsiteY63" fmla="*/ 7321 h 10000"/>
              <a:gd name="connsiteX64" fmla="*/ 1020 w 10000"/>
              <a:gd name="connsiteY64" fmla="*/ 7170 h 10000"/>
              <a:gd name="connsiteX65" fmla="*/ 1221 w 10000"/>
              <a:gd name="connsiteY65" fmla="*/ 6937 h 10000"/>
              <a:gd name="connsiteX66" fmla="*/ 1488 w 10000"/>
              <a:gd name="connsiteY66" fmla="*/ 6662 h 10000"/>
              <a:gd name="connsiteX67" fmla="*/ 1773 w 10000"/>
              <a:gd name="connsiteY67" fmla="*/ 6305 h 10000"/>
              <a:gd name="connsiteX68" fmla="*/ 2124 w 10000"/>
              <a:gd name="connsiteY68" fmla="*/ 5920 h 10000"/>
              <a:gd name="connsiteX69" fmla="*/ 2492 w 10000"/>
              <a:gd name="connsiteY69" fmla="*/ 5508 h 10000"/>
              <a:gd name="connsiteX70" fmla="*/ 2860 w 10000"/>
              <a:gd name="connsiteY70" fmla="*/ 5055 h 10000"/>
              <a:gd name="connsiteX71" fmla="*/ 3227 w 10000"/>
              <a:gd name="connsiteY71" fmla="*/ 4629 h 10000"/>
              <a:gd name="connsiteX72" fmla="*/ 3595 w 10000"/>
              <a:gd name="connsiteY72" fmla="*/ 4217 h 10000"/>
              <a:gd name="connsiteX73" fmla="*/ 3946 w 10000"/>
              <a:gd name="connsiteY73" fmla="*/ 3819 h 10000"/>
              <a:gd name="connsiteX74" fmla="*/ 4247 w 10000"/>
              <a:gd name="connsiteY74" fmla="*/ 3475 h 10000"/>
              <a:gd name="connsiteX75" fmla="*/ 4498 w 10000"/>
              <a:gd name="connsiteY75" fmla="*/ 3187 h 10000"/>
              <a:gd name="connsiteX76" fmla="*/ 4682 w 10000"/>
              <a:gd name="connsiteY76" fmla="*/ 2967 h 10000"/>
              <a:gd name="connsiteX77" fmla="*/ 4833 w 10000"/>
              <a:gd name="connsiteY77" fmla="*/ 2816 h 10000"/>
              <a:gd name="connsiteX78" fmla="*/ 4866 w 10000"/>
              <a:gd name="connsiteY78" fmla="*/ 2761 h 10000"/>
              <a:gd name="connsiteX79" fmla="*/ 4967 w 10000"/>
              <a:gd name="connsiteY79" fmla="*/ 2665 h 10000"/>
              <a:gd name="connsiteX80" fmla="*/ 5050 w 10000"/>
              <a:gd name="connsiteY80" fmla="*/ 2569 h 10000"/>
              <a:gd name="connsiteX81" fmla="*/ 5167 w 10000"/>
              <a:gd name="connsiteY81" fmla="*/ 2500 h 10000"/>
              <a:gd name="connsiteX82" fmla="*/ 5284 w 10000"/>
              <a:gd name="connsiteY82" fmla="*/ 2431 h 10000"/>
              <a:gd name="connsiteX83" fmla="*/ 5401 w 10000"/>
              <a:gd name="connsiteY83" fmla="*/ 2363 h 10000"/>
              <a:gd name="connsiteX84" fmla="*/ 5535 w 10000"/>
              <a:gd name="connsiteY84" fmla="*/ 2321 h 10000"/>
              <a:gd name="connsiteX85" fmla="*/ 5652 w 10000"/>
              <a:gd name="connsiteY85" fmla="*/ 2294 h 10000"/>
              <a:gd name="connsiteX86" fmla="*/ 5786 w 10000"/>
              <a:gd name="connsiteY86" fmla="*/ 2253 h 10000"/>
              <a:gd name="connsiteX87" fmla="*/ 5886 w 10000"/>
              <a:gd name="connsiteY87" fmla="*/ 2239 h 10000"/>
              <a:gd name="connsiteX88" fmla="*/ 5987 w 10000"/>
              <a:gd name="connsiteY88" fmla="*/ 2239 h 10000"/>
              <a:gd name="connsiteX89" fmla="*/ 6087 w 10000"/>
              <a:gd name="connsiteY89" fmla="*/ 2253 h 10000"/>
              <a:gd name="connsiteX90" fmla="*/ 6171 w 10000"/>
              <a:gd name="connsiteY90" fmla="*/ 2253 h 10000"/>
              <a:gd name="connsiteX91" fmla="*/ 6271 w 10000"/>
              <a:gd name="connsiteY91" fmla="*/ 2266 h 10000"/>
              <a:gd name="connsiteX92" fmla="*/ 6355 w 10000"/>
              <a:gd name="connsiteY92" fmla="*/ 2308 h 10000"/>
              <a:gd name="connsiteX93" fmla="*/ 6438 w 10000"/>
              <a:gd name="connsiteY93" fmla="*/ 2335 h 10000"/>
              <a:gd name="connsiteX94" fmla="*/ 6522 w 10000"/>
              <a:gd name="connsiteY94" fmla="*/ 2390 h 10000"/>
              <a:gd name="connsiteX95" fmla="*/ 6656 w 10000"/>
              <a:gd name="connsiteY95" fmla="*/ 2500 h 10000"/>
              <a:gd name="connsiteX96" fmla="*/ 6773 w 10000"/>
              <a:gd name="connsiteY96" fmla="*/ 2610 h 10000"/>
              <a:gd name="connsiteX97" fmla="*/ 6873 w 10000"/>
              <a:gd name="connsiteY97" fmla="*/ 2747 h 10000"/>
              <a:gd name="connsiteX98" fmla="*/ 6906 w 10000"/>
              <a:gd name="connsiteY98" fmla="*/ 2912 h 10000"/>
              <a:gd name="connsiteX99" fmla="*/ 6923 w 10000"/>
              <a:gd name="connsiteY99" fmla="*/ 3132 h 10000"/>
              <a:gd name="connsiteX100" fmla="*/ 6890 w 10000"/>
              <a:gd name="connsiteY100" fmla="*/ 3365 h 10000"/>
              <a:gd name="connsiteX101" fmla="*/ 6789 w 10000"/>
              <a:gd name="connsiteY101" fmla="*/ 3585 h 10000"/>
              <a:gd name="connsiteX102" fmla="*/ 6639 w 10000"/>
              <a:gd name="connsiteY102" fmla="*/ 3791 h 10000"/>
              <a:gd name="connsiteX103" fmla="*/ 2759 w 10000"/>
              <a:gd name="connsiteY103" fmla="*/ 8242 h 10000"/>
              <a:gd name="connsiteX104" fmla="*/ 2726 w 10000"/>
              <a:gd name="connsiteY104" fmla="*/ 8324 h 10000"/>
              <a:gd name="connsiteX105" fmla="*/ 2726 w 10000"/>
              <a:gd name="connsiteY105" fmla="*/ 8393 h 10000"/>
              <a:gd name="connsiteX106" fmla="*/ 2742 w 10000"/>
              <a:gd name="connsiteY106" fmla="*/ 8475 h 10000"/>
              <a:gd name="connsiteX107" fmla="*/ 2826 w 10000"/>
              <a:gd name="connsiteY107" fmla="*/ 8544 h 10000"/>
              <a:gd name="connsiteX108" fmla="*/ 2910 w 10000"/>
              <a:gd name="connsiteY108" fmla="*/ 8571 h 10000"/>
              <a:gd name="connsiteX109" fmla="*/ 3027 w 10000"/>
              <a:gd name="connsiteY109" fmla="*/ 8585 h 10000"/>
              <a:gd name="connsiteX110" fmla="*/ 3127 w 10000"/>
              <a:gd name="connsiteY110" fmla="*/ 8558 h 10000"/>
              <a:gd name="connsiteX111" fmla="*/ 3211 w 10000"/>
              <a:gd name="connsiteY111" fmla="*/ 8489 h 10000"/>
              <a:gd name="connsiteX112" fmla="*/ 7057 w 10000"/>
              <a:gd name="connsiteY112" fmla="*/ 4066 h 10000"/>
              <a:gd name="connsiteX113" fmla="*/ 7274 w 10000"/>
              <a:gd name="connsiteY113" fmla="*/ 3777 h 10000"/>
              <a:gd name="connsiteX114" fmla="*/ 7408 w 10000"/>
              <a:gd name="connsiteY114" fmla="*/ 3475 h 10000"/>
              <a:gd name="connsiteX115" fmla="*/ 7475 w 10000"/>
              <a:gd name="connsiteY115" fmla="*/ 3159 h 10000"/>
              <a:gd name="connsiteX116" fmla="*/ 7425 w 10000"/>
              <a:gd name="connsiteY116" fmla="*/ 2843 h 10000"/>
              <a:gd name="connsiteX117" fmla="*/ 7408 w 10000"/>
              <a:gd name="connsiteY117" fmla="*/ 2720 h 10000"/>
              <a:gd name="connsiteX118" fmla="*/ 7358 w 10000"/>
              <a:gd name="connsiteY118" fmla="*/ 2596 h 10000"/>
              <a:gd name="connsiteX119" fmla="*/ 7291 w 10000"/>
              <a:gd name="connsiteY119" fmla="*/ 2473 h 10000"/>
              <a:gd name="connsiteX120" fmla="*/ 7241 w 10000"/>
              <a:gd name="connsiteY120" fmla="*/ 2363 h 10000"/>
              <a:gd name="connsiteX121" fmla="*/ 7140 w 10000"/>
              <a:gd name="connsiteY121" fmla="*/ 2266 h 10000"/>
              <a:gd name="connsiteX122" fmla="*/ 7057 w 10000"/>
              <a:gd name="connsiteY122" fmla="*/ 2184 h 10000"/>
              <a:gd name="connsiteX123" fmla="*/ 6940 w 10000"/>
              <a:gd name="connsiteY123" fmla="*/ 2102 h 10000"/>
              <a:gd name="connsiteX124" fmla="*/ 6839 w 10000"/>
              <a:gd name="connsiteY124" fmla="*/ 2019 h 10000"/>
              <a:gd name="connsiteX125" fmla="*/ 6722 w 10000"/>
              <a:gd name="connsiteY125" fmla="*/ 1951 h 10000"/>
              <a:gd name="connsiteX126" fmla="*/ 6589 w 10000"/>
              <a:gd name="connsiteY126" fmla="*/ 1909 h 10000"/>
              <a:gd name="connsiteX127" fmla="*/ 6438 w 10000"/>
              <a:gd name="connsiteY127" fmla="*/ 1868 h 10000"/>
              <a:gd name="connsiteX128" fmla="*/ 6304 w 10000"/>
              <a:gd name="connsiteY128" fmla="*/ 1827 h 10000"/>
              <a:gd name="connsiteX129" fmla="*/ 6154 w 10000"/>
              <a:gd name="connsiteY129" fmla="*/ 1813 h 10000"/>
              <a:gd name="connsiteX130" fmla="*/ 6020 w 10000"/>
              <a:gd name="connsiteY130" fmla="*/ 1799 h 10000"/>
              <a:gd name="connsiteX131" fmla="*/ 5870 w 10000"/>
              <a:gd name="connsiteY131" fmla="*/ 1799 h 10000"/>
              <a:gd name="connsiteX132" fmla="*/ 5719 w 10000"/>
              <a:gd name="connsiteY132" fmla="*/ 1813 h 10000"/>
              <a:gd name="connsiteX133" fmla="*/ 5518 w 10000"/>
              <a:gd name="connsiteY133" fmla="*/ 1841 h 10000"/>
              <a:gd name="connsiteX134" fmla="*/ 5351 w 10000"/>
              <a:gd name="connsiteY134" fmla="*/ 1909 h 10000"/>
              <a:gd name="connsiteX135" fmla="*/ 5167 w 10000"/>
              <a:gd name="connsiteY135" fmla="*/ 1978 h 10000"/>
              <a:gd name="connsiteX136" fmla="*/ 5000 w 10000"/>
              <a:gd name="connsiteY136" fmla="*/ 2047 h 10000"/>
              <a:gd name="connsiteX137" fmla="*/ 4849 w 10000"/>
              <a:gd name="connsiteY137" fmla="*/ 2143 h 10000"/>
              <a:gd name="connsiteX138" fmla="*/ 4682 w 10000"/>
              <a:gd name="connsiteY138" fmla="*/ 2239 h 10000"/>
              <a:gd name="connsiteX139" fmla="*/ 4548 w 10000"/>
              <a:gd name="connsiteY139" fmla="*/ 2363 h 10000"/>
              <a:gd name="connsiteX140" fmla="*/ 4415 w 10000"/>
              <a:gd name="connsiteY140" fmla="*/ 2500 h 10000"/>
              <a:gd name="connsiteX141" fmla="*/ 4381 w 10000"/>
              <a:gd name="connsiteY141" fmla="*/ 2541 h 10000"/>
              <a:gd name="connsiteX142" fmla="*/ 4247 w 10000"/>
              <a:gd name="connsiteY142" fmla="*/ 2706 h 10000"/>
              <a:gd name="connsiteX143" fmla="*/ 4047 w 10000"/>
              <a:gd name="connsiteY143" fmla="*/ 2926 h 10000"/>
              <a:gd name="connsiteX144" fmla="*/ 3796 w 10000"/>
              <a:gd name="connsiteY144" fmla="*/ 3228 h 10000"/>
              <a:gd name="connsiteX145" fmla="*/ 3495 w 10000"/>
              <a:gd name="connsiteY145" fmla="*/ 3571 h 10000"/>
              <a:gd name="connsiteX146" fmla="*/ 3144 w 10000"/>
              <a:gd name="connsiteY146" fmla="*/ 3956 h 10000"/>
              <a:gd name="connsiteX147" fmla="*/ 2776 w 10000"/>
              <a:gd name="connsiteY147" fmla="*/ 4382 h 10000"/>
              <a:gd name="connsiteX148" fmla="*/ 2408 w 10000"/>
              <a:gd name="connsiteY148" fmla="*/ 4808 h 10000"/>
              <a:gd name="connsiteX149" fmla="*/ 2040 w 10000"/>
              <a:gd name="connsiteY149" fmla="*/ 5234 h 10000"/>
              <a:gd name="connsiteX150" fmla="*/ 1689 w 10000"/>
              <a:gd name="connsiteY150" fmla="*/ 5659 h 10000"/>
              <a:gd name="connsiteX151" fmla="*/ 1338 w 10000"/>
              <a:gd name="connsiteY151" fmla="*/ 6044 h 10000"/>
              <a:gd name="connsiteX152" fmla="*/ 1037 w 10000"/>
              <a:gd name="connsiteY152" fmla="*/ 6387 h 10000"/>
              <a:gd name="connsiteX153" fmla="*/ 769 w 10000"/>
              <a:gd name="connsiteY153" fmla="*/ 6690 h 10000"/>
              <a:gd name="connsiteX154" fmla="*/ 585 w 10000"/>
              <a:gd name="connsiteY154" fmla="*/ 6909 h 10000"/>
              <a:gd name="connsiteX155" fmla="*/ 452 w 10000"/>
              <a:gd name="connsiteY155" fmla="*/ 7074 h 10000"/>
              <a:gd name="connsiteX156" fmla="*/ 401 w 10000"/>
              <a:gd name="connsiteY156" fmla="*/ 7115 h 10000"/>
              <a:gd name="connsiteX157" fmla="*/ 184 w 10000"/>
              <a:gd name="connsiteY157" fmla="*/ 7431 h 10000"/>
              <a:gd name="connsiteX158" fmla="*/ 33 w 10000"/>
              <a:gd name="connsiteY158" fmla="*/ 7761 h 10000"/>
              <a:gd name="connsiteX159" fmla="*/ 0 w 10000"/>
              <a:gd name="connsiteY159" fmla="*/ 8132 h 10000"/>
              <a:gd name="connsiteX160" fmla="*/ 17 w 10000"/>
              <a:gd name="connsiteY160" fmla="*/ 8475 h 10000"/>
              <a:gd name="connsiteX161" fmla="*/ 134 w 10000"/>
              <a:gd name="connsiteY161" fmla="*/ 8805 h 10000"/>
              <a:gd name="connsiteX162" fmla="*/ 334 w 10000"/>
              <a:gd name="connsiteY162" fmla="*/ 9121 h 10000"/>
              <a:gd name="connsiteX163" fmla="*/ 585 w 10000"/>
              <a:gd name="connsiteY163" fmla="*/ 9409 h 10000"/>
              <a:gd name="connsiteX164" fmla="*/ 936 w 10000"/>
              <a:gd name="connsiteY164" fmla="*/ 9643 h 10000"/>
              <a:gd name="connsiteX165" fmla="*/ 1120 w 10000"/>
              <a:gd name="connsiteY165" fmla="*/ 9739 h 10000"/>
              <a:gd name="connsiteX166" fmla="*/ 1321 w 10000"/>
              <a:gd name="connsiteY166" fmla="*/ 9821 h 10000"/>
              <a:gd name="connsiteX167" fmla="*/ 1505 w 10000"/>
              <a:gd name="connsiteY167" fmla="*/ 9904 h 10000"/>
              <a:gd name="connsiteX168" fmla="*/ 1722 w 10000"/>
              <a:gd name="connsiteY168" fmla="*/ 9945 h 10000"/>
              <a:gd name="connsiteX169" fmla="*/ 1940 w 10000"/>
              <a:gd name="connsiteY169" fmla="*/ 9986 h 10000"/>
              <a:gd name="connsiteX170" fmla="*/ 2140 w 10000"/>
              <a:gd name="connsiteY170" fmla="*/ 10000 h 10000"/>
              <a:gd name="connsiteX171" fmla="*/ 2358 w 10000"/>
              <a:gd name="connsiteY171" fmla="*/ 9986 h 10000"/>
              <a:gd name="connsiteX172" fmla="*/ 2592 w 10000"/>
              <a:gd name="connsiteY172" fmla="*/ 9973 h 10000"/>
              <a:gd name="connsiteX173" fmla="*/ 2793 w 10000"/>
              <a:gd name="connsiteY173" fmla="*/ 9931 h 10000"/>
              <a:gd name="connsiteX174" fmla="*/ 3010 w 10000"/>
              <a:gd name="connsiteY174" fmla="*/ 9876 h 10000"/>
              <a:gd name="connsiteX175" fmla="*/ 3211 w 10000"/>
              <a:gd name="connsiteY175" fmla="*/ 9808 h 10000"/>
              <a:gd name="connsiteX176" fmla="*/ 3395 w 10000"/>
              <a:gd name="connsiteY176" fmla="*/ 9712 h 10000"/>
              <a:gd name="connsiteX177" fmla="*/ 3579 w 10000"/>
              <a:gd name="connsiteY177" fmla="*/ 9615 h 10000"/>
              <a:gd name="connsiteX178" fmla="*/ 3729 w 10000"/>
              <a:gd name="connsiteY178" fmla="*/ 9505 h 10000"/>
              <a:gd name="connsiteX179" fmla="*/ 3880 w 10000"/>
              <a:gd name="connsiteY179" fmla="*/ 9382 h 10000"/>
              <a:gd name="connsiteX180" fmla="*/ 4013 w 10000"/>
              <a:gd name="connsiteY180" fmla="*/ 9245 h 10000"/>
              <a:gd name="connsiteX181" fmla="*/ 9565 w 10000"/>
              <a:gd name="connsiteY181" fmla="*/ 2871 h 10000"/>
              <a:gd name="connsiteX182" fmla="*/ 9783 w 10000"/>
              <a:gd name="connsiteY182" fmla="*/ 2555 h 10000"/>
              <a:gd name="connsiteX183" fmla="*/ 9933 w 10000"/>
              <a:gd name="connsiteY183" fmla="*/ 2225 h 10000"/>
              <a:gd name="connsiteX184" fmla="*/ 10000 w 10000"/>
              <a:gd name="connsiteY184" fmla="*/ 1882 h 10000"/>
              <a:gd name="connsiteX185" fmla="*/ 9950 w 10000"/>
              <a:gd name="connsiteY185" fmla="*/ 1511 h 10000"/>
              <a:gd name="connsiteX186" fmla="*/ 9916 w 10000"/>
              <a:gd name="connsiteY186" fmla="*/ 1332 h 10000"/>
              <a:gd name="connsiteX187" fmla="*/ 9849 w 10000"/>
              <a:gd name="connsiteY187" fmla="*/ 1168 h 10000"/>
              <a:gd name="connsiteX188" fmla="*/ 9766 w 10000"/>
              <a:gd name="connsiteY188" fmla="*/ 1003 h 10000"/>
              <a:gd name="connsiteX189" fmla="*/ 9649 w 10000"/>
              <a:gd name="connsiteY189" fmla="*/ 852 h 10000"/>
              <a:gd name="connsiteX190" fmla="*/ 9532 w 10000"/>
              <a:gd name="connsiteY190" fmla="*/ 701 h 10000"/>
              <a:gd name="connsiteX191" fmla="*/ 9381 w 10000"/>
              <a:gd name="connsiteY191" fmla="*/ 577 h 10000"/>
              <a:gd name="connsiteX192" fmla="*/ 9231 w 10000"/>
              <a:gd name="connsiteY192" fmla="*/ 453 h 10000"/>
              <a:gd name="connsiteX193" fmla="*/ 9047 w 10000"/>
              <a:gd name="connsiteY193" fmla="*/ 343 h 10000"/>
              <a:gd name="connsiteX194" fmla="*/ 8863 w 10000"/>
              <a:gd name="connsiteY194" fmla="*/ 247 h 10000"/>
              <a:gd name="connsiteX195" fmla="*/ 8662 w 10000"/>
              <a:gd name="connsiteY195" fmla="*/ 165 h 10000"/>
              <a:gd name="connsiteX196" fmla="*/ 8478 w 10000"/>
              <a:gd name="connsiteY196" fmla="*/ 82 h 10000"/>
              <a:gd name="connsiteX197" fmla="*/ 8261 w 10000"/>
              <a:gd name="connsiteY197" fmla="*/ 41 h 10000"/>
              <a:gd name="connsiteX198" fmla="*/ 8043 w 10000"/>
              <a:gd name="connsiteY198" fmla="*/ 14 h 10000"/>
              <a:gd name="connsiteX199" fmla="*/ 7843 w 10000"/>
              <a:gd name="connsiteY199" fmla="*/ 0 h 10000"/>
              <a:gd name="connsiteX200" fmla="*/ 7625 w 10000"/>
              <a:gd name="connsiteY200" fmla="*/ 14 h 10000"/>
              <a:gd name="connsiteX201" fmla="*/ 7391 w 10000"/>
              <a:gd name="connsiteY20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3595 w 10000"/>
              <a:gd name="connsiteY37" fmla="*/ 8984 h 10000"/>
              <a:gd name="connsiteX38" fmla="*/ 3478 w 10000"/>
              <a:gd name="connsiteY38" fmla="*/ 9093 h 10000"/>
              <a:gd name="connsiteX39" fmla="*/ 3361 w 10000"/>
              <a:gd name="connsiteY39" fmla="*/ 9190 h 10000"/>
              <a:gd name="connsiteX40" fmla="*/ 3244 w 10000"/>
              <a:gd name="connsiteY40" fmla="*/ 9272 h 10000"/>
              <a:gd name="connsiteX41" fmla="*/ 3110 w 10000"/>
              <a:gd name="connsiteY41" fmla="*/ 9354 h 10000"/>
              <a:gd name="connsiteX42" fmla="*/ 2960 w 10000"/>
              <a:gd name="connsiteY42" fmla="*/ 9409 h 10000"/>
              <a:gd name="connsiteX43" fmla="*/ 2826 w 10000"/>
              <a:gd name="connsiteY43" fmla="*/ 9478 h 10000"/>
              <a:gd name="connsiteX44" fmla="*/ 2642 w 10000"/>
              <a:gd name="connsiteY44" fmla="*/ 9505 h 10000"/>
              <a:gd name="connsiteX45" fmla="*/ 2492 w 10000"/>
              <a:gd name="connsiteY45" fmla="*/ 9533 h 10000"/>
              <a:gd name="connsiteX46" fmla="*/ 2324 w 10000"/>
              <a:gd name="connsiteY46" fmla="*/ 9560 h 10000"/>
              <a:gd name="connsiteX47" fmla="*/ 2157 w 10000"/>
              <a:gd name="connsiteY47" fmla="*/ 9560 h 10000"/>
              <a:gd name="connsiteX48" fmla="*/ 1990 w 10000"/>
              <a:gd name="connsiteY48" fmla="*/ 9533 h 10000"/>
              <a:gd name="connsiteX49" fmla="*/ 1839 w 10000"/>
              <a:gd name="connsiteY49" fmla="*/ 9519 h 10000"/>
              <a:gd name="connsiteX50" fmla="*/ 1689 w 10000"/>
              <a:gd name="connsiteY50" fmla="*/ 9492 h 10000"/>
              <a:gd name="connsiteX51" fmla="*/ 1522 w 10000"/>
              <a:gd name="connsiteY51" fmla="*/ 9423 h 10000"/>
              <a:gd name="connsiteX52" fmla="*/ 1371 w 10000"/>
              <a:gd name="connsiteY52" fmla="*/ 9382 h 10000"/>
              <a:gd name="connsiteX53" fmla="*/ 1237 w 10000"/>
              <a:gd name="connsiteY53" fmla="*/ 9299 h 10000"/>
              <a:gd name="connsiteX54" fmla="*/ 987 w 10000"/>
              <a:gd name="connsiteY54" fmla="*/ 9107 h 10000"/>
              <a:gd name="connsiteX55" fmla="*/ 769 w 10000"/>
              <a:gd name="connsiteY55" fmla="*/ 8901 h 10000"/>
              <a:gd name="connsiteX56" fmla="*/ 635 w 10000"/>
              <a:gd name="connsiteY56" fmla="*/ 8654 h 10000"/>
              <a:gd name="connsiteX57" fmla="*/ 569 w 10000"/>
              <a:gd name="connsiteY57" fmla="*/ 8393 h 10000"/>
              <a:gd name="connsiteX58" fmla="*/ 535 w 10000"/>
              <a:gd name="connsiteY58" fmla="*/ 8132 h 10000"/>
              <a:gd name="connsiteX59" fmla="*/ 585 w 10000"/>
              <a:gd name="connsiteY59" fmla="*/ 7871 h 10000"/>
              <a:gd name="connsiteX60" fmla="*/ 686 w 10000"/>
              <a:gd name="connsiteY60" fmla="*/ 7610 h 10000"/>
              <a:gd name="connsiteX61" fmla="*/ 853 w 10000"/>
              <a:gd name="connsiteY61" fmla="*/ 7376 h 10000"/>
              <a:gd name="connsiteX62" fmla="*/ 886 w 10000"/>
              <a:gd name="connsiteY62" fmla="*/ 7321 h 10000"/>
              <a:gd name="connsiteX63" fmla="*/ 1020 w 10000"/>
              <a:gd name="connsiteY63" fmla="*/ 7170 h 10000"/>
              <a:gd name="connsiteX64" fmla="*/ 1221 w 10000"/>
              <a:gd name="connsiteY64" fmla="*/ 6937 h 10000"/>
              <a:gd name="connsiteX65" fmla="*/ 1488 w 10000"/>
              <a:gd name="connsiteY65" fmla="*/ 6662 h 10000"/>
              <a:gd name="connsiteX66" fmla="*/ 1773 w 10000"/>
              <a:gd name="connsiteY66" fmla="*/ 6305 h 10000"/>
              <a:gd name="connsiteX67" fmla="*/ 2124 w 10000"/>
              <a:gd name="connsiteY67" fmla="*/ 5920 h 10000"/>
              <a:gd name="connsiteX68" fmla="*/ 2492 w 10000"/>
              <a:gd name="connsiteY68" fmla="*/ 5508 h 10000"/>
              <a:gd name="connsiteX69" fmla="*/ 2860 w 10000"/>
              <a:gd name="connsiteY69" fmla="*/ 5055 h 10000"/>
              <a:gd name="connsiteX70" fmla="*/ 3227 w 10000"/>
              <a:gd name="connsiteY70" fmla="*/ 4629 h 10000"/>
              <a:gd name="connsiteX71" fmla="*/ 3595 w 10000"/>
              <a:gd name="connsiteY71" fmla="*/ 4217 h 10000"/>
              <a:gd name="connsiteX72" fmla="*/ 3946 w 10000"/>
              <a:gd name="connsiteY72" fmla="*/ 3819 h 10000"/>
              <a:gd name="connsiteX73" fmla="*/ 4247 w 10000"/>
              <a:gd name="connsiteY73" fmla="*/ 3475 h 10000"/>
              <a:gd name="connsiteX74" fmla="*/ 4498 w 10000"/>
              <a:gd name="connsiteY74" fmla="*/ 3187 h 10000"/>
              <a:gd name="connsiteX75" fmla="*/ 4682 w 10000"/>
              <a:gd name="connsiteY75" fmla="*/ 2967 h 10000"/>
              <a:gd name="connsiteX76" fmla="*/ 4833 w 10000"/>
              <a:gd name="connsiteY76" fmla="*/ 2816 h 10000"/>
              <a:gd name="connsiteX77" fmla="*/ 4866 w 10000"/>
              <a:gd name="connsiteY77" fmla="*/ 2761 h 10000"/>
              <a:gd name="connsiteX78" fmla="*/ 4967 w 10000"/>
              <a:gd name="connsiteY78" fmla="*/ 2665 h 10000"/>
              <a:gd name="connsiteX79" fmla="*/ 5050 w 10000"/>
              <a:gd name="connsiteY79" fmla="*/ 2569 h 10000"/>
              <a:gd name="connsiteX80" fmla="*/ 5167 w 10000"/>
              <a:gd name="connsiteY80" fmla="*/ 2500 h 10000"/>
              <a:gd name="connsiteX81" fmla="*/ 5284 w 10000"/>
              <a:gd name="connsiteY81" fmla="*/ 2431 h 10000"/>
              <a:gd name="connsiteX82" fmla="*/ 5401 w 10000"/>
              <a:gd name="connsiteY82" fmla="*/ 2363 h 10000"/>
              <a:gd name="connsiteX83" fmla="*/ 5535 w 10000"/>
              <a:gd name="connsiteY83" fmla="*/ 2321 h 10000"/>
              <a:gd name="connsiteX84" fmla="*/ 5652 w 10000"/>
              <a:gd name="connsiteY84" fmla="*/ 2294 h 10000"/>
              <a:gd name="connsiteX85" fmla="*/ 5786 w 10000"/>
              <a:gd name="connsiteY85" fmla="*/ 2253 h 10000"/>
              <a:gd name="connsiteX86" fmla="*/ 5886 w 10000"/>
              <a:gd name="connsiteY86" fmla="*/ 2239 h 10000"/>
              <a:gd name="connsiteX87" fmla="*/ 5987 w 10000"/>
              <a:gd name="connsiteY87" fmla="*/ 2239 h 10000"/>
              <a:gd name="connsiteX88" fmla="*/ 6087 w 10000"/>
              <a:gd name="connsiteY88" fmla="*/ 2253 h 10000"/>
              <a:gd name="connsiteX89" fmla="*/ 6171 w 10000"/>
              <a:gd name="connsiteY89" fmla="*/ 2253 h 10000"/>
              <a:gd name="connsiteX90" fmla="*/ 6271 w 10000"/>
              <a:gd name="connsiteY90" fmla="*/ 2266 h 10000"/>
              <a:gd name="connsiteX91" fmla="*/ 6355 w 10000"/>
              <a:gd name="connsiteY91" fmla="*/ 2308 h 10000"/>
              <a:gd name="connsiteX92" fmla="*/ 6438 w 10000"/>
              <a:gd name="connsiteY92" fmla="*/ 2335 h 10000"/>
              <a:gd name="connsiteX93" fmla="*/ 6522 w 10000"/>
              <a:gd name="connsiteY93" fmla="*/ 2390 h 10000"/>
              <a:gd name="connsiteX94" fmla="*/ 6656 w 10000"/>
              <a:gd name="connsiteY94" fmla="*/ 2500 h 10000"/>
              <a:gd name="connsiteX95" fmla="*/ 6773 w 10000"/>
              <a:gd name="connsiteY95" fmla="*/ 2610 h 10000"/>
              <a:gd name="connsiteX96" fmla="*/ 6873 w 10000"/>
              <a:gd name="connsiteY96" fmla="*/ 2747 h 10000"/>
              <a:gd name="connsiteX97" fmla="*/ 6906 w 10000"/>
              <a:gd name="connsiteY97" fmla="*/ 2912 h 10000"/>
              <a:gd name="connsiteX98" fmla="*/ 6923 w 10000"/>
              <a:gd name="connsiteY98" fmla="*/ 3132 h 10000"/>
              <a:gd name="connsiteX99" fmla="*/ 6890 w 10000"/>
              <a:gd name="connsiteY99" fmla="*/ 3365 h 10000"/>
              <a:gd name="connsiteX100" fmla="*/ 6789 w 10000"/>
              <a:gd name="connsiteY100" fmla="*/ 3585 h 10000"/>
              <a:gd name="connsiteX101" fmla="*/ 6639 w 10000"/>
              <a:gd name="connsiteY101" fmla="*/ 3791 h 10000"/>
              <a:gd name="connsiteX102" fmla="*/ 2759 w 10000"/>
              <a:gd name="connsiteY102" fmla="*/ 8242 h 10000"/>
              <a:gd name="connsiteX103" fmla="*/ 2726 w 10000"/>
              <a:gd name="connsiteY103" fmla="*/ 8324 h 10000"/>
              <a:gd name="connsiteX104" fmla="*/ 2726 w 10000"/>
              <a:gd name="connsiteY104" fmla="*/ 8393 h 10000"/>
              <a:gd name="connsiteX105" fmla="*/ 2742 w 10000"/>
              <a:gd name="connsiteY105" fmla="*/ 8475 h 10000"/>
              <a:gd name="connsiteX106" fmla="*/ 2826 w 10000"/>
              <a:gd name="connsiteY106" fmla="*/ 8544 h 10000"/>
              <a:gd name="connsiteX107" fmla="*/ 2910 w 10000"/>
              <a:gd name="connsiteY107" fmla="*/ 8571 h 10000"/>
              <a:gd name="connsiteX108" fmla="*/ 3027 w 10000"/>
              <a:gd name="connsiteY108" fmla="*/ 8585 h 10000"/>
              <a:gd name="connsiteX109" fmla="*/ 3127 w 10000"/>
              <a:gd name="connsiteY109" fmla="*/ 8558 h 10000"/>
              <a:gd name="connsiteX110" fmla="*/ 3211 w 10000"/>
              <a:gd name="connsiteY110" fmla="*/ 8489 h 10000"/>
              <a:gd name="connsiteX111" fmla="*/ 7057 w 10000"/>
              <a:gd name="connsiteY111" fmla="*/ 4066 h 10000"/>
              <a:gd name="connsiteX112" fmla="*/ 7274 w 10000"/>
              <a:gd name="connsiteY112" fmla="*/ 3777 h 10000"/>
              <a:gd name="connsiteX113" fmla="*/ 7408 w 10000"/>
              <a:gd name="connsiteY113" fmla="*/ 3475 h 10000"/>
              <a:gd name="connsiteX114" fmla="*/ 7475 w 10000"/>
              <a:gd name="connsiteY114" fmla="*/ 3159 h 10000"/>
              <a:gd name="connsiteX115" fmla="*/ 7425 w 10000"/>
              <a:gd name="connsiteY115" fmla="*/ 2843 h 10000"/>
              <a:gd name="connsiteX116" fmla="*/ 7408 w 10000"/>
              <a:gd name="connsiteY116" fmla="*/ 2720 h 10000"/>
              <a:gd name="connsiteX117" fmla="*/ 7358 w 10000"/>
              <a:gd name="connsiteY117" fmla="*/ 2596 h 10000"/>
              <a:gd name="connsiteX118" fmla="*/ 7291 w 10000"/>
              <a:gd name="connsiteY118" fmla="*/ 2473 h 10000"/>
              <a:gd name="connsiteX119" fmla="*/ 7241 w 10000"/>
              <a:gd name="connsiteY119" fmla="*/ 2363 h 10000"/>
              <a:gd name="connsiteX120" fmla="*/ 7140 w 10000"/>
              <a:gd name="connsiteY120" fmla="*/ 2266 h 10000"/>
              <a:gd name="connsiteX121" fmla="*/ 7057 w 10000"/>
              <a:gd name="connsiteY121" fmla="*/ 2184 h 10000"/>
              <a:gd name="connsiteX122" fmla="*/ 6940 w 10000"/>
              <a:gd name="connsiteY122" fmla="*/ 2102 h 10000"/>
              <a:gd name="connsiteX123" fmla="*/ 6839 w 10000"/>
              <a:gd name="connsiteY123" fmla="*/ 2019 h 10000"/>
              <a:gd name="connsiteX124" fmla="*/ 6722 w 10000"/>
              <a:gd name="connsiteY124" fmla="*/ 1951 h 10000"/>
              <a:gd name="connsiteX125" fmla="*/ 6589 w 10000"/>
              <a:gd name="connsiteY125" fmla="*/ 1909 h 10000"/>
              <a:gd name="connsiteX126" fmla="*/ 6438 w 10000"/>
              <a:gd name="connsiteY126" fmla="*/ 1868 h 10000"/>
              <a:gd name="connsiteX127" fmla="*/ 6304 w 10000"/>
              <a:gd name="connsiteY127" fmla="*/ 1827 h 10000"/>
              <a:gd name="connsiteX128" fmla="*/ 6154 w 10000"/>
              <a:gd name="connsiteY128" fmla="*/ 1813 h 10000"/>
              <a:gd name="connsiteX129" fmla="*/ 6020 w 10000"/>
              <a:gd name="connsiteY129" fmla="*/ 1799 h 10000"/>
              <a:gd name="connsiteX130" fmla="*/ 5870 w 10000"/>
              <a:gd name="connsiteY130" fmla="*/ 1799 h 10000"/>
              <a:gd name="connsiteX131" fmla="*/ 5719 w 10000"/>
              <a:gd name="connsiteY131" fmla="*/ 1813 h 10000"/>
              <a:gd name="connsiteX132" fmla="*/ 5518 w 10000"/>
              <a:gd name="connsiteY132" fmla="*/ 1841 h 10000"/>
              <a:gd name="connsiteX133" fmla="*/ 5351 w 10000"/>
              <a:gd name="connsiteY133" fmla="*/ 1909 h 10000"/>
              <a:gd name="connsiteX134" fmla="*/ 5167 w 10000"/>
              <a:gd name="connsiteY134" fmla="*/ 1978 h 10000"/>
              <a:gd name="connsiteX135" fmla="*/ 5000 w 10000"/>
              <a:gd name="connsiteY135" fmla="*/ 2047 h 10000"/>
              <a:gd name="connsiteX136" fmla="*/ 4849 w 10000"/>
              <a:gd name="connsiteY136" fmla="*/ 2143 h 10000"/>
              <a:gd name="connsiteX137" fmla="*/ 4682 w 10000"/>
              <a:gd name="connsiteY137" fmla="*/ 2239 h 10000"/>
              <a:gd name="connsiteX138" fmla="*/ 4548 w 10000"/>
              <a:gd name="connsiteY138" fmla="*/ 2363 h 10000"/>
              <a:gd name="connsiteX139" fmla="*/ 4415 w 10000"/>
              <a:gd name="connsiteY139" fmla="*/ 2500 h 10000"/>
              <a:gd name="connsiteX140" fmla="*/ 4381 w 10000"/>
              <a:gd name="connsiteY140" fmla="*/ 2541 h 10000"/>
              <a:gd name="connsiteX141" fmla="*/ 4247 w 10000"/>
              <a:gd name="connsiteY141" fmla="*/ 2706 h 10000"/>
              <a:gd name="connsiteX142" fmla="*/ 4047 w 10000"/>
              <a:gd name="connsiteY142" fmla="*/ 2926 h 10000"/>
              <a:gd name="connsiteX143" fmla="*/ 3796 w 10000"/>
              <a:gd name="connsiteY143" fmla="*/ 3228 h 10000"/>
              <a:gd name="connsiteX144" fmla="*/ 3495 w 10000"/>
              <a:gd name="connsiteY144" fmla="*/ 3571 h 10000"/>
              <a:gd name="connsiteX145" fmla="*/ 3144 w 10000"/>
              <a:gd name="connsiteY145" fmla="*/ 3956 h 10000"/>
              <a:gd name="connsiteX146" fmla="*/ 2776 w 10000"/>
              <a:gd name="connsiteY146" fmla="*/ 4382 h 10000"/>
              <a:gd name="connsiteX147" fmla="*/ 2408 w 10000"/>
              <a:gd name="connsiteY147" fmla="*/ 4808 h 10000"/>
              <a:gd name="connsiteX148" fmla="*/ 2040 w 10000"/>
              <a:gd name="connsiteY148" fmla="*/ 5234 h 10000"/>
              <a:gd name="connsiteX149" fmla="*/ 1689 w 10000"/>
              <a:gd name="connsiteY149" fmla="*/ 5659 h 10000"/>
              <a:gd name="connsiteX150" fmla="*/ 1338 w 10000"/>
              <a:gd name="connsiteY150" fmla="*/ 6044 h 10000"/>
              <a:gd name="connsiteX151" fmla="*/ 1037 w 10000"/>
              <a:gd name="connsiteY151" fmla="*/ 6387 h 10000"/>
              <a:gd name="connsiteX152" fmla="*/ 769 w 10000"/>
              <a:gd name="connsiteY152" fmla="*/ 6690 h 10000"/>
              <a:gd name="connsiteX153" fmla="*/ 585 w 10000"/>
              <a:gd name="connsiteY153" fmla="*/ 6909 h 10000"/>
              <a:gd name="connsiteX154" fmla="*/ 452 w 10000"/>
              <a:gd name="connsiteY154" fmla="*/ 7074 h 10000"/>
              <a:gd name="connsiteX155" fmla="*/ 401 w 10000"/>
              <a:gd name="connsiteY155" fmla="*/ 7115 h 10000"/>
              <a:gd name="connsiteX156" fmla="*/ 184 w 10000"/>
              <a:gd name="connsiteY156" fmla="*/ 7431 h 10000"/>
              <a:gd name="connsiteX157" fmla="*/ 33 w 10000"/>
              <a:gd name="connsiteY157" fmla="*/ 7761 h 10000"/>
              <a:gd name="connsiteX158" fmla="*/ 0 w 10000"/>
              <a:gd name="connsiteY158" fmla="*/ 8132 h 10000"/>
              <a:gd name="connsiteX159" fmla="*/ 17 w 10000"/>
              <a:gd name="connsiteY159" fmla="*/ 8475 h 10000"/>
              <a:gd name="connsiteX160" fmla="*/ 134 w 10000"/>
              <a:gd name="connsiteY160" fmla="*/ 8805 h 10000"/>
              <a:gd name="connsiteX161" fmla="*/ 334 w 10000"/>
              <a:gd name="connsiteY161" fmla="*/ 9121 h 10000"/>
              <a:gd name="connsiteX162" fmla="*/ 585 w 10000"/>
              <a:gd name="connsiteY162" fmla="*/ 9409 h 10000"/>
              <a:gd name="connsiteX163" fmla="*/ 936 w 10000"/>
              <a:gd name="connsiteY163" fmla="*/ 9643 h 10000"/>
              <a:gd name="connsiteX164" fmla="*/ 1120 w 10000"/>
              <a:gd name="connsiteY164" fmla="*/ 9739 h 10000"/>
              <a:gd name="connsiteX165" fmla="*/ 1321 w 10000"/>
              <a:gd name="connsiteY165" fmla="*/ 9821 h 10000"/>
              <a:gd name="connsiteX166" fmla="*/ 1505 w 10000"/>
              <a:gd name="connsiteY166" fmla="*/ 9904 h 10000"/>
              <a:gd name="connsiteX167" fmla="*/ 1722 w 10000"/>
              <a:gd name="connsiteY167" fmla="*/ 9945 h 10000"/>
              <a:gd name="connsiteX168" fmla="*/ 1940 w 10000"/>
              <a:gd name="connsiteY168" fmla="*/ 9986 h 10000"/>
              <a:gd name="connsiteX169" fmla="*/ 2140 w 10000"/>
              <a:gd name="connsiteY169" fmla="*/ 10000 h 10000"/>
              <a:gd name="connsiteX170" fmla="*/ 2358 w 10000"/>
              <a:gd name="connsiteY170" fmla="*/ 9986 h 10000"/>
              <a:gd name="connsiteX171" fmla="*/ 2592 w 10000"/>
              <a:gd name="connsiteY171" fmla="*/ 9973 h 10000"/>
              <a:gd name="connsiteX172" fmla="*/ 2793 w 10000"/>
              <a:gd name="connsiteY172" fmla="*/ 9931 h 10000"/>
              <a:gd name="connsiteX173" fmla="*/ 3010 w 10000"/>
              <a:gd name="connsiteY173" fmla="*/ 9876 h 10000"/>
              <a:gd name="connsiteX174" fmla="*/ 3211 w 10000"/>
              <a:gd name="connsiteY174" fmla="*/ 9808 h 10000"/>
              <a:gd name="connsiteX175" fmla="*/ 3395 w 10000"/>
              <a:gd name="connsiteY175" fmla="*/ 9712 h 10000"/>
              <a:gd name="connsiteX176" fmla="*/ 3579 w 10000"/>
              <a:gd name="connsiteY176" fmla="*/ 9615 h 10000"/>
              <a:gd name="connsiteX177" fmla="*/ 3729 w 10000"/>
              <a:gd name="connsiteY177" fmla="*/ 9505 h 10000"/>
              <a:gd name="connsiteX178" fmla="*/ 3880 w 10000"/>
              <a:gd name="connsiteY178" fmla="*/ 9382 h 10000"/>
              <a:gd name="connsiteX179" fmla="*/ 4013 w 10000"/>
              <a:gd name="connsiteY179" fmla="*/ 9245 h 10000"/>
              <a:gd name="connsiteX180" fmla="*/ 9565 w 10000"/>
              <a:gd name="connsiteY180" fmla="*/ 2871 h 10000"/>
              <a:gd name="connsiteX181" fmla="*/ 9783 w 10000"/>
              <a:gd name="connsiteY181" fmla="*/ 2555 h 10000"/>
              <a:gd name="connsiteX182" fmla="*/ 9933 w 10000"/>
              <a:gd name="connsiteY182" fmla="*/ 2225 h 10000"/>
              <a:gd name="connsiteX183" fmla="*/ 10000 w 10000"/>
              <a:gd name="connsiteY183" fmla="*/ 1882 h 10000"/>
              <a:gd name="connsiteX184" fmla="*/ 9950 w 10000"/>
              <a:gd name="connsiteY184" fmla="*/ 1511 h 10000"/>
              <a:gd name="connsiteX185" fmla="*/ 9916 w 10000"/>
              <a:gd name="connsiteY185" fmla="*/ 1332 h 10000"/>
              <a:gd name="connsiteX186" fmla="*/ 9849 w 10000"/>
              <a:gd name="connsiteY186" fmla="*/ 1168 h 10000"/>
              <a:gd name="connsiteX187" fmla="*/ 9766 w 10000"/>
              <a:gd name="connsiteY187" fmla="*/ 1003 h 10000"/>
              <a:gd name="connsiteX188" fmla="*/ 9649 w 10000"/>
              <a:gd name="connsiteY188" fmla="*/ 852 h 10000"/>
              <a:gd name="connsiteX189" fmla="*/ 9532 w 10000"/>
              <a:gd name="connsiteY189" fmla="*/ 701 h 10000"/>
              <a:gd name="connsiteX190" fmla="*/ 9381 w 10000"/>
              <a:gd name="connsiteY190" fmla="*/ 577 h 10000"/>
              <a:gd name="connsiteX191" fmla="*/ 9231 w 10000"/>
              <a:gd name="connsiteY191" fmla="*/ 453 h 10000"/>
              <a:gd name="connsiteX192" fmla="*/ 9047 w 10000"/>
              <a:gd name="connsiteY192" fmla="*/ 343 h 10000"/>
              <a:gd name="connsiteX193" fmla="*/ 8863 w 10000"/>
              <a:gd name="connsiteY193" fmla="*/ 247 h 10000"/>
              <a:gd name="connsiteX194" fmla="*/ 8662 w 10000"/>
              <a:gd name="connsiteY194" fmla="*/ 165 h 10000"/>
              <a:gd name="connsiteX195" fmla="*/ 8478 w 10000"/>
              <a:gd name="connsiteY195" fmla="*/ 82 h 10000"/>
              <a:gd name="connsiteX196" fmla="*/ 8261 w 10000"/>
              <a:gd name="connsiteY196" fmla="*/ 41 h 10000"/>
              <a:gd name="connsiteX197" fmla="*/ 8043 w 10000"/>
              <a:gd name="connsiteY197" fmla="*/ 14 h 10000"/>
              <a:gd name="connsiteX198" fmla="*/ 7843 w 10000"/>
              <a:gd name="connsiteY198" fmla="*/ 0 h 10000"/>
              <a:gd name="connsiteX199" fmla="*/ 7625 w 10000"/>
              <a:gd name="connsiteY199" fmla="*/ 14 h 10000"/>
              <a:gd name="connsiteX200" fmla="*/ 7391 w 10000"/>
              <a:gd name="connsiteY20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144 w 10000"/>
              <a:gd name="connsiteY27" fmla="*/ 467 h 10000"/>
              <a:gd name="connsiteX28" fmla="*/ 8294 w 10000"/>
              <a:gd name="connsiteY28" fmla="*/ 495 h 10000"/>
              <a:gd name="connsiteX29" fmla="*/ 8445 w 10000"/>
              <a:gd name="connsiteY29" fmla="*/ 563 h 10000"/>
              <a:gd name="connsiteX30" fmla="*/ 8612 w 10000"/>
              <a:gd name="connsiteY30" fmla="*/ 604 h 10000"/>
              <a:gd name="connsiteX31" fmla="*/ 8880 w 10000"/>
              <a:gd name="connsiteY31" fmla="*/ 783 h 10000"/>
              <a:gd name="connsiteX32" fmla="*/ 8997 w 10000"/>
              <a:gd name="connsiteY32" fmla="*/ 879 h 10000"/>
              <a:gd name="connsiteX33" fmla="*/ 9097 w 10000"/>
              <a:gd name="connsiteY33" fmla="*/ 975 h 10000"/>
              <a:gd name="connsiteX34" fmla="*/ 9264 w 10000"/>
              <a:gd name="connsiteY34" fmla="*/ 1209 h 10000"/>
              <a:gd name="connsiteX35" fmla="*/ 9381 w 10000"/>
              <a:gd name="connsiteY35" fmla="*/ 1470 h 10000"/>
              <a:gd name="connsiteX36" fmla="*/ 3595 w 10000"/>
              <a:gd name="connsiteY36" fmla="*/ 8984 h 10000"/>
              <a:gd name="connsiteX37" fmla="*/ 3478 w 10000"/>
              <a:gd name="connsiteY37" fmla="*/ 9093 h 10000"/>
              <a:gd name="connsiteX38" fmla="*/ 3361 w 10000"/>
              <a:gd name="connsiteY38" fmla="*/ 9190 h 10000"/>
              <a:gd name="connsiteX39" fmla="*/ 3244 w 10000"/>
              <a:gd name="connsiteY39" fmla="*/ 9272 h 10000"/>
              <a:gd name="connsiteX40" fmla="*/ 3110 w 10000"/>
              <a:gd name="connsiteY40" fmla="*/ 9354 h 10000"/>
              <a:gd name="connsiteX41" fmla="*/ 2960 w 10000"/>
              <a:gd name="connsiteY41" fmla="*/ 9409 h 10000"/>
              <a:gd name="connsiteX42" fmla="*/ 2826 w 10000"/>
              <a:gd name="connsiteY42" fmla="*/ 9478 h 10000"/>
              <a:gd name="connsiteX43" fmla="*/ 2642 w 10000"/>
              <a:gd name="connsiteY43" fmla="*/ 9505 h 10000"/>
              <a:gd name="connsiteX44" fmla="*/ 2492 w 10000"/>
              <a:gd name="connsiteY44" fmla="*/ 9533 h 10000"/>
              <a:gd name="connsiteX45" fmla="*/ 2324 w 10000"/>
              <a:gd name="connsiteY45" fmla="*/ 9560 h 10000"/>
              <a:gd name="connsiteX46" fmla="*/ 2157 w 10000"/>
              <a:gd name="connsiteY46" fmla="*/ 9560 h 10000"/>
              <a:gd name="connsiteX47" fmla="*/ 1990 w 10000"/>
              <a:gd name="connsiteY47" fmla="*/ 9533 h 10000"/>
              <a:gd name="connsiteX48" fmla="*/ 1839 w 10000"/>
              <a:gd name="connsiteY48" fmla="*/ 9519 h 10000"/>
              <a:gd name="connsiteX49" fmla="*/ 1689 w 10000"/>
              <a:gd name="connsiteY49" fmla="*/ 9492 h 10000"/>
              <a:gd name="connsiteX50" fmla="*/ 1522 w 10000"/>
              <a:gd name="connsiteY50" fmla="*/ 9423 h 10000"/>
              <a:gd name="connsiteX51" fmla="*/ 1371 w 10000"/>
              <a:gd name="connsiteY51" fmla="*/ 9382 h 10000"/>
              <a:gd name="connsiteX52" fmla="*/ 1237 w 10000"/>
              <a:gd name="connsiteY52" fmla="*/ 9299 h 10000"/>
              <a:gd name="connsiteX53" fmla="*/ 987 w 10000"/>
              <a:gd name="connsiteY53" fmla="*/ 9107 h 10000"/>
              <a:gd name="connsiteX54" fmla="*/ 769 w 10000"/>
              <a:gd name="connsiteY54" fmla="*/ 8901 h 10000"/>
              <a:gd name="connsiteX55" fmla="*/ 635 w 10000"/>
              <a:gd name="connsiteY55" fmla="*/ 8654 h 10000"/>
              <a:gd name="connsiteX56" fmla="*/ 569 w 10000"/>
              <a:gd name="connsiteY56" fmla="*/ 8393 h 10000"/>
              <a:gd name="connsiteX57" fmla="*/ 535 w 10000"/>
              <a:gd name="connsiteY57" fmla="*/ 8132 h 10000"/>
              <a:gd name="connsiteX58" fmla="*/ 585 w 10000"/>
              <a:gd name="connsiteY58" fmla="*/ 7871 h 10000"/>
              <a:gd name="connsiteX59" fmla="*/ 686 w 10000"/>
              <a:gd name="connsiteY59" fmla="*/ 7610 h 10000"/>
              <a:gd name="connsiteX60" fmla="*/ 853 w 10000"/>
              <a:gd name="connsiteY60" fmla="*/ 7376 h 10000"/>
              <a:gd name="connsiteX61" fmla="*/ 886 w 10000"/>
              <a:gd name="connsiteY61" fmla="*/ 7321 h 10000"/>
              <a:gd name="connsiteX62" fmla="*/ 1020 w 10000"/>
              <a:gd name="connsiteY62" fmla="*/ 7170 h 10000"/>
              <a:gd name="connsiteX63" fmla="*/ 1221 w 10000"/>
              <a:gd name="connsiteY63" fmla="*/ 6937 h 10000"/>
              <a:gd name="connsiteX64" fmla="*/ 1488 w 10000"/>
              <a:gd name="connsiteY64" fmla="*/ 6662 h 10000"/>
              <a:gd name="connsiteX65" fmla="*/ 1773 w 10000"/>
              <a:gd name="connsiteY65" fmla="*/ 6305 h 10000"/>
              <a:gd name="connsiteX66" fmla="*/ 2124 w 10000"/>
              <a:gd name="connsiteY66" fmla="*/ 5920 h 10000"/>
              <a:gd name="connsiteX67" fmla="*/ 2492 w 10000"/>
              <a:gd name="connsiteY67" fmla="*/ 5508 h 10000"/>
              <a:gd name="connsiteX68" fmla="*/ 2860 w 10000"/>
              <a:gd name="connsiteY68" fmla="*/ 5055 h 10000"/>
              <a:gd name="connsiteX69" fmla="*/ 3227 w 10000"/>
              <a:gd name="connsiteY69" fmla="*/ 4629 h 10000"/>
              <a:gd name="connsiteX70" fmla="*/ 3595 w 10000"/>
              <a:gd name="connsiteY70" fmla="*/ 4217 h 10000"/>
              <a:gd name="connsiteX71" fmla="*/ 3946 w 10000"/>
              <a:gd name="connsiteY71" fmla="*/ 3819 h 10000"/>
              <a:gd name="connsiteX72" fmla="*/ 4247 w 10000"/>
              <a:gd name="connsiteY72" fmla="*/ 3475 h 10000"/>
              <a:gd name="connsiteX73" fmla="*/ 4498 w 10000"/>
              <a:gd name="connsiteY73" fmla="*/ 3187 h 10000"/>
              <a:gd name="connsiteX74" fmla="*/ 4682 w 10000"/>
              <a:gd name="connsiteY74" fmla="*/ 2967 h 10000"/>
              <a:gd name="connsiteX75" fmla="*/ 4833 w 10000"/>
              <a:gd name="connsiteY75" fmla="*/ 2816 h 10000"/>
              <a:gd name="connsiteX76" fmla="*/ 4866 w 10000"/>
              <a:gd name="connsiteY76" fmla="*/ 2761 h 10000"/>
              <a:gd name="connsiteX77" fmla="*/ 4967 w 10000"/>
              <a:gd name="connsiteY77" fmla="*/ 2665 h 10000"/>
              <a:gd name="connsiteX78" fmla="*/ 5050 w 10000"/>
              <a:gd name="connsiteY78" fmla="*/ 2569 h 10000"/>
              <a:gd name="connsiteX79" fmla="*/ 5167 w 10000"/>
              <a:gd name="connsiteY79" fmla="*/ 2500 h 10000"/>
              <a:gd name="connsiteX80" fmla="*/ 5284 w 10000"/>
              <a:gd name="connsiteY80" fmla="*/ 2431 h 10000"/>
              <a:gd name="connsiteX81" fmla="*/ 5401 w 10000"/>
              <a:gd name="connsiteY81" fmla="*/ 2363 h 10000"/>
              <a:gd name="connsiteX82" fmla="*/ 5535 w 10000"/>
              <a:gd name="connsiteY82" fmla="*/ 2321 h 10000"/>
              <a:gd name="connsiteX83" fmla="*/ 5652 w 10000"/>
              <a:gd name="connsiteY83" fmla="*/ 2294 h 10000"/>
              <a:gd name="connsiteX84" fmla="*/ 5786 w 10000"/>
              <a:gd name="connsiteY84" fmla="*/ 2253 h 10000"/>
              <a:gd name="connsiteX85" fmla="*/ 5886 w 10000"/>
              <a:gd name="connsiteY85" fmla="*/ 2239 h 10000"/>
              <a:gd name="connsiteX86" fmla="*/ 5987 w 10000"/>
              <a:gd name="connsiteY86" fmla="*/ 2239 h 10000"/>
              <a:gd name="connsiteX87" fmla="*/ 6087 w 10000"/>
              <a:gd name="connsiteY87" fmla="*/ 2253 h 10000"/>
              <a:gd name="connsiteX88" fmla="*/ 6171 w 10000"/>
              <a:gd name="connsiteY88" fmla="*/ 2253 h 10000"/>
              <a:gd name="connsiteX89" fmla="*/ 6271 w 10000"/>
              <a:gd name="connsiteY89" fmla="*/ 2266 h 10000"/>
              <a:gd name="connsiteX90" fmla="*/ 6355 w 10000"/>
              <a:gd name="connsiteY90" fmla="*/ 2308 h 10000"/>
              <a:gd name="connsiteX91" fmla="*/ 6438 w 10000"/>
              <a:gd name="connsiteY91" fmla="*/ 2335 h 10000"/>
              <a:gd name="connsiteX92" fmla="*/ 6522 w 10000"/>
              <a:gd name="connsiteY92" fmla="*/ 2390 h 10000"/>
              <a:gd name="connsiteX93" fmla="*/ 6656 w 10000"/>
              <a:gd name="connsiteY93" fmla="*/ 2500 h 10000"/>
              <a:gd name="connsiteX94" fmla="*/ 6773 w 10000"/>
              <a:gd name="connsiteY94" fmla="*/ 2610 h 10000"/>
              <a:gd name="connsiteX95" fmla="*/ 6873 w 10000"/>
              <a:gd name="connsiteY95" fmla="*/ 2747 h 10000"/>
              <a:gd name="connsiteX96" fmla="*/ 6906 w 10000"/>
              <a:gd name="connsiteY96" fmla="*/ 2912 h 10000"/>
              <a:gd name="connsiteX97" fmla="*/ 6923 w 10000"/>
              <a:gd name="connsiteY97" fmla="*/ 3132 h 10000"/>
              <a:gd name="connsiteX98" fmla="*/ 6890 w 10000"/>
              <a:gd name="connsiteY98" fmla="*/ 3365 h 10000"/>
              <a:gd name="connsiteX99" fmla="*/ 6789 w 10000"/>
              <a:gd name="connsiteY99" fmla="*/ 3585 h 10000"/>
              <a:gd name="connsiteX100" fmla="*/ 6639 w 10000"/>
              <a:gd name="connsiteY100" fmla="*/ 3791 h 10000"/>
              <a:gd name="connsiteX101" fmla="*/ 2759 w 10000"/>
              <a:gd name="connsiteY101" fmla="*/ 8242 h 10000"/>
              <a:gd name="connsiteX102" fmla="*/ 2726 w 10000"/>
              <a:gd name="connsiteY102" fmla="*/ 8324 h 10000"/>
              <a:gd name="connsiteX103" fmla="*/ 2726 w 10000"/>
              <a:gd name="connsiteY103" fmla="*/ 8393 h 10000"/>
              <a:gd name="connsiteX104" fmla="*/ 2742 w 10000"/>
              <a:gd name="connsiteY104" fmla="*/ 8475 h 10000"/>
              <a:gd name="connsiteX105" fmla="*/ 2826 w 10000"/>
              <a:gd name="connsiteY105" fmla="*/ 8544 h 10000"/>
              <a:gd name="connsiteX106" fmla="*/ 2910 w 10000"/>
              <a:gd name="connsiteY106" fmla="*/ 8571 h 10000"/>
              <a:gd name="connsiteX107" fmla="*/ 3027 w 10000"/>
              <a:gd name="connsiteY107" fmla="*/ 8585 h 10000"/>
              <a:gd name="connsiteX108" fmla="*/ 3127 w 10000"/>
              <a:gd name="connsiteY108" fmla="*/ 8558 h 10000"/>
              <a:gd name="connsiteX109" fmla="*/ 3211 w 10000"/>
              <a:gd name="connsiteY109" fmla="*/ 8489 h 10000"/>
              <a:gd name="connsiteX110" fmla="*/ 7057 w 10000"/>
              <a:gd name="connsiteY110" fmla="*/ 4066 h 10000"/>
              <a:gd name="connsiteX111" fmla="*/ 7274 w 10000"/>
              <a:gd name="connsiteY111" fmla="*/ 3777 h 10000"/>
              <a:gd name="connsiteX112" fmla="*/ 7408 w 10000"/>
              <a:gd name="connsiteY112" fmla="*/ 3475 h 10000"/>
              <a:gd name="connsiteX113" fmla="*/ 7475 w 10000"/>
              <a:gd name="connsiteY113" fmla="*/ 3159 h 10000"/>
              <a:gd name="connsiteX114" fmla="*/ 7425 w 10000"/>
              <a:gd name="connsiteY114" fmla="*/ 2843 h 10000"/>
              <a:gd name="connsiteX115" fmla="*/ 7408 w 10000"/>
              <a:gd name="connsiteY115" fmla="*/ 2720 h 10000"/>
              <a:gd name="connsiteX116" fmla="*/ 7358 w 10000"/>
              <a:gd name="connsiteY116" fmla="*/ 2596 h 10000"/>
              <a:gd name="connsiteX117" fmla="*/ 7291 w 10000"/>
              <a:gd name="connsiteY117" fmla="*/ 2473 h 10000"/>
              <a:gd name="connsiteX118" fmla="*/ 7241 w 10000"/>
              <a:gd name="connsiteY118" fmla="*/ 2363 h 10000"/>
              <a:gd name="connsiteX119" fmla="*/ 7140 w 10000"/>
              <a:gd name="connsiteY119" fmla="*/ 2266 h 10000"/>
              <a:gd name="connsiteX120" fmla="*/ 7057 w 10000"/>
              <a:gd name="connsiteY120" fmla="*/ 2184 h 10000"/>
              <a:gd name="connsiteX121" fmla="*/ 6940 w 10000"/>
              <a:gd name="connsiteY121" fmla="*/ 2102 h 10000"/>
              <a:gd name="connsiteX122" fmla="*/ 6839 w 10000"/>
              <a:gd name="connsiteY122" fmla="*/ 2019 h 10000"/>
              <a:gd name="connsiteX123" fmla="*/ 6722 w 10000"/>
              <a:gd name="connsiteY123" fmla="*/ 1951 h 10000"/>
              <a:gd name="connsiteX124" fmla="*/ 6589 w 10000"/>
              <a:gd name="connsiteY124" fmla="*/ 1909 h 10000"/>
              <a:gd name="connsiteX125" fmla="*/ 6438 w 10000"/>
              <a:gd name="connsiteY125" fmla="*/ 1868 h 10000"/>
              <a:gd name="connsiteX126" fmla="*/ 6304 w 10000"/>
              <a:gd name="connsiteY126" fmla="*/ 1827 h 10000"/>
              <a:gd name="connsiteX127" fmla="*/ 6154 w 10000"/>
              <a:gd name="connsiteY127" fmla="*/ 1813 h 10000"/>
              <a:gd name="connsiteX128" fmla="*/ 6020 w 10000"/>
              <a:gd name="connsiteY128" fmla="*/ 1799 h 10000"/>
              <a:gd name="connsiteX129" fmla="*/ 5870 w 10000"/>
              <a:gd name="connsiteY129" fmla="*/ 1799 h 10000"/>
              <a:gd name="connsiteX130" fmla="*/ 5719 w 10000"/>
              <a:gd name="connsiteY130" fmla="*/ 1813 h 10000"/>
              <a:gd name="connsiteX131" fmla="*/ 5518 w 10000"/>
              <a:gd name="connsiteY131" fmla="*/ 1841 h 10000"/>
              <a:gd name="connsiteX132" fmla="*/ 5351 w 10000"/>
              <a:gd name="connsiteY132" fmla="*/ 1909 h 10000"/>
              <a:gd name="connsiteX133" fmla="*/ 5167 w 10000"/>
              <a:gd name="connsiteY133" fmla="*/ 1978 h 10000"/>
              <a:gd name="connsiteX134" fmla="*/ 5000 w 10000"/>
              <a:gd name="connsiteY134" fmla="*/ 2047 h 10000"/>
              <a:gd name="connsiteX135" fmla="*/ 4849 w 10000"/>
              <a:gd name="connsiteY135" fmla="*/ 2143 h 10000"/>
              <a:gd name="connsiteX136" fmla="*/ 4682 w 10000"/>
              <a:gd name="connsiteY136" fmla="*/ 2239 h 10000"/>
              <a:gd name="connsiteX137" fmla="*/ 4548 w 10000"/>
              <a:gd name="connsiteY137" fmla="*/ 2363 h 10000"/>
              <a:gd name="connsiteX138" fmla="*/ 4415 w 10000"/>
              <a:gd name="connsiteY138" fmla="*/ 2500 h 10000"/>
              <a:gd name="connsiteX139" fmla="*/ 4381 w 10000"/>
              <a:gd name="connsiteY139" fmla="*/ 2541 h 10000"/>
              <a:gd name="connsiteX140" fmla="*/ 4247 w 10000"/>
              <a:gd name="connsiteY140" fmla="*/ 2706 h 10000"/>
              <a:gd name="connsiteX141" fmla="*/ 4047 w 10000"/>
              <a:gd name="connsiteY141" fmla="*/ 2926 h 10000"/>
              <a:gd name="connsiteX142" fmla="*/ 3796 w 10000"/>
              <a:gd name="connsiteY142" fmla="*/ 3228 h 10000"/>
              <a:gd name="connsiteX143" fmla="*/ 3495 w 10000"/>
              <a:gd name="connsiteY143" fmla="*/ 3571 h 10000"/>
              <a:gd name="connsiteX144" fmla="*/ 3144 w 10000"/>
              <a:gd name="connsiteY144" fmla="*/ 3956 h 10000"/>
              <a:gd name="connsiteX145" fmla="*/ 2776 w 10000"/>
              <a:gd name="connsiteY145" fmla="*/ 4382 h 10000"/>
              <a:gd name="connsiteX146" fmla="*/ 2408 w 10000"/>
              <a:gd name="connsiteY146" fmla="*/ 4808 h 10000"/>
              <a:gd name="connsiteX147" fmla="*/ 2040 w 10000"/>
              <a:gd name="connsiteY147" fmla="*/ 5234 h 10000"/>
              <a:gd name="connsiteX148" fmla="*/ 1689 w 10000"/>
              <a:gd name="connsiteY148" fmla="*/ 5659 h 10000"/>
              <a:gd name="connsiteX149" fmla="*/ 1338 w 10000"/>
              <a:gd name="connsiteY149" fmla="*/ 6044 h 10000"/>
              <a:gd name="connsiteX150" fmla="*/ 1037 w 10000"/>
              <a:gd name="connsiteY150" fmla="*/ 6387 h 10000"/>
              <a:gd name="connsiteX151" fmla="*/ 769 w 10000"/>
              <a:gd name="connsiteY151" fmla="*/ 6690 h 10000"/>
              <a:gd name="connsiteX152" fmla="*/ 585 w 10000"/>
              <a:gd name="connsiteY152" fmla="*/ 6909 h 10000"/>
              <a:gd name="connsiteX153" fmla="*/ 452 w 10000"/>
              <a:gd name="connsiteY153" fmla="*/ 7074 h 10000"/>
              <a:gd name="connsiteX154" fmla="*/ 401 w 10000"/>
              <a:gd name="connsiteY154" fmla="*/ 7115 h 10000"/>
              <a:gd name="connsiteX155" fmla="*/ 184 w 10000"/>
              <a:gd name="connsiteY155" fmla="*/ 7431 h 10000"/>
              <a:gd name="connsiteX156" fmla="*/ 33 w 10000"/>
              <a:gd name="connsiteY156" fmla="*/ 7761 h 10000"/>
              <a:gd name="connsiteX157" fmla="*/ 0 w 10000"/>
              <a:gd name="connsiteY157" fmla="*/ 8132 h 10000"/>
              <a:gd name="connsiteX158" fmla="*/ 17 w 10000"/>
              <a:gd name="connsiteY158" fmla="*/ 8475 h 10000"/>
              <a:gd name="connsiteX159" fmla="*/ 134 w 10000"/>
              <a:gd name="connsiteY159" fmla="*/ 8805 h 10000"/>
              <a:gd name="connsiteX160" fmla="*/ 334 w 10000"/>
              <a:gd name="connsiteY160" fmla="*/ 9121 h 10000"/>
              <a:gd name="connsiteX161" fmla="*/ 585 w 10000"/>
              <a:gd name="connsiteY161" fmla="*/ 9409 h 10000"/>
              <a:gd name="connsiteX162" fmla="*/ 936 w 10000"/>
              <a:gd name="connsiteY162" fmla="*/ 9643 h 10000"/>
              <a:gd name="connsiteX163" fmla="*/ 1120 w 10000"/>
              <a:gd name="connsiteY163" fmla="*/ 9739 h 10000"/>
              <a:gd name="connsiteX164" fmla="*/ 1321 w 10000"/>
              <a:gd name="connsiteY164" fmla="*/ 9821 h 10000"/>
              <a:gd name="connsiteX165" fmla="*/ 1505 w 10000"/>
              <a:gd name="connsiteY165" fmla="*/ 9904 h 10000"/>
              <a:gd name="connsiteX166" fmla="*/ 1722 w 10000"/>
              <a:gd name="connsiteY166" fmla="*/ 9945 h 10000"/>
              <a:gd name="connsiteX167" fmla="*/ 1940 w 10000"/>
              <a:gd name="connsiteY167" fmla="*/ 9986 h 10000"/>
              <a:gd name="connsiteX168" fmla="*/ 2140 w 10000"/>
              <a:gd name="connsiteY168" fmla="*/ 10000 h 10000"/>
              <a:gd name="connsiteX169" fmla="*/ 2358 w 10000"/>
              <a:gd name="connsiteY169" fmla="*/ 9986 h 10000"/>
              <a:gd name="connsiteX170" fmla="*/ 2592 w 10000"/>
              <a:gd name="connsiteY170" fmla="*/ 9973 h 10000"/>
              <a:gd name="connsiteX171" fmla="*/ 2793 w 10000"/>
              <a:gd name="connsiteY171" fmla="*/ 9931 h 10000"/>
              <a:gd name="connsiteX172" fmla="*/ 3010 w 10000"/>
              <a:gd name="connsiteY172" fmla="*/ 9876 h 10000"/>
              <a:gd name="connsiteX173" fmla="*/ 3211 w 10000"/>
              <a:gd name="connsiteY173" fmla="*/ 9808 h 10000"/>
              <a:gd name="connsiteX174" fmla="*/ 3395 w 10000"/>
              <a:gd name="connsiteY174" fmla="*/ 9712 h 10000"/>
              <a:gd name="connsiteX175" fmla="*/ 3579 w 10000"/>
              <a:gd name="connsiteY175" fmla="*/ 9615 h 10000"/>
              <a:gd name="connsiteX176" fmla="*/ 3729 w 10000"/>
              <a:gd name="connsiteY176" fmla="*/ 9505 h 10000"/>
              <a:gd name="connsiteX177" fmla="*/ 3880 w 10000"/>
              <a:gd name="connsiteY177" fmla="*/ 9382 h 10000"/>
              <a:gd name="connsiteX178" fmla="*/ 4013 w 10000"/>
              <a:gd name="connsiteY178" fmla="*/ 9245 h 10000"/>
              <a:gd name="connsiteX179" fmla="*/ 9565 w 10000"/>
              <a:gd name="connsiteY179" fmla="*/ 2871 h 10000"/>
              <a:gd name="connsiteX180" fmla="*/ 9783 w 10000"/>
              <a:gd name="connsiteY180" fmla="*/ 2555 h 10000"/>
              <a:gd name="connsiteX181" fmla="*/ 9933 w 10000"/>
              <a:gd name="connsiteY181" fmla="*/ 2225 h 10000"/>
              <a:gd name="connsiteX182" fmla="*/ 10000 w 10000"/>
              <a:gd name="connsiteY182" fmla="*/ 1882 h 10000"/>
              <a:gd name="connsiteX183" fmla="*/ 9950 w 10000"/>
              <a:gd name="connsiteY183" fmla="*/ 1511 h 10000"/>
              <a:gd name="connsiteX184" fmla="*/ 9916 w 10000"/>
              <a:gd name="connsiteY184" fmla="*/ 1332 h 10000"/>
              <a:gd name="connsiteX185" fmla="*/ 9849 w 10000"/>
              <a:gd name="connsiteY185" fmla="*/ 1168 h 10000"/>
              <a:gd name="connsiteX186" fmla="*/ 9766 w 10000"/>
              <a:gd name="connsiteY186" fmla="*/ 1003 h 10000"/>
              <a:gd name="connsiteX187" fmla="*/ 9649 w 10000"/>
              <a:gd name="connsiteY187" fmla="*/ 852 h 10000"/>
              <a:gd name="connsiteX188" fmla="*/ 9532 w 10000"/>
              <a:gd name="connsiteY188" fmla="*/ 701 h 10000"/>
              <a:gd name="connsiteX189" fmla="*/ 9381 w 10000"/>
              <a:gd name="connsiteY189" fmla="*/ 577 h 10000"/>
              <a:gd name="connsiteX190" fmla="*/ 9231 w 10000"/>
              <a:gd name="connsiteY190" fmla="*/ 453 h 10000"/>
              <a:gd name="connsiteX191" fmla="*/ 9047 w 10000"/>
              <a:gd name="connsiteY191" fmla="*/ 343 h 10000"/>
              <a:gd name="connsiteX192" fmla="*/ 8863 w 10000"/>
              <a:gd name="connsiteY192" fmla="*/ 247 h 10000"/>
              <a:gd name="connsiteX193" fmla="*/ 8662 w 10000"/>
              <a:gd name="connsiteY193" fmla="*/ 165 h 10000"/>
              <a:gd name="connsiteX194" fmla="*/ 8478 w 10000"/>
              <a:gd name="connsiteY194" fmla="*/ 82 h 10000"/>
              <a:gd name="connsiteX195" fmla="*/ 8261 w 10000"/>
              <a:gd name="connsiteY195" fmla="*/ 41 h 10000"/>
              <a:gd name="connsiteX196" fmla="*/ 8043 w 10000"/>
              <a:gd name="connsiteY196" fmla="*/ 14 h 10000"/>
              <a:gd name="connsiteX197" fmla="*/ 7843 w 10000"/>
              <a:gd name="connsiteY197" fmla="*/ 0 h 10000"/>
              <a:gd name="connsiteX198" fmla="*/ 7625 w 10000"/>
              <a:gd name="connsiteY198" fmla="*/ 14 h 10000"/>
              <a:gd name="connsiteX199" fmla="*/ 7391 w 10000"/>
              <a:gd name="connsiteY19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612 w 10000"/>
              <a:gd name="connsiteY29" fmla="*/ 604 h 10000"/>
              <a:gd name="connsiteX30" fmla="*/ 8880 w 10000"/>
              <a:gd name="connsiteY30" fmla="*/ 783 h 10000"/>
              <a:gd name="connsiteX31" fmla="*/ 8997 w 10000"/>
              <a:gd name="connsiteY31" fmla="*/ 879 h 10000"/>
              <a:gd name="connsiteX32" fmla="*/ 9097 w 10000"/>
              <a:gd name="connsiteY32" fmla="*/ 975 h 10000"/>
              <a:gd name="connsiteX33" fmla="*/ 9264 w 10000"/>
              <a:gd name="connsiteY33" fmla="*/ 1209 h 10000"/>
              <a:gd name="connsiteX34" fmla="*/ 9381 w 10000"/>
              <a:gd name="connsiteY34" fmla="*/ 1470 h 10000"/>
              <a:gd name="connsiteX35" fmla="*/ 3595 w 10000"/>
              <a:gd name="connsiteY35" fmla="*/ 8984 h 10000"/>
              <a:gd name="connsiteX36" fmla="*/ 3478 w 10000"/>
              <a:gd name="connsiteY36" fmla="*/ 9093 h 10000"/>
              <a:gd name="connsiteX37" fmla="*/ 3361 w 10000"/>
              <a:gd name="connsiteY37" fmla="*/ 9190 h 10000"/>
              <a:gd name="connsiteX38" fmla="*/ 3244 w 10000"/>
              <a:gd name="connsiteY38" fmla="*/ 9272 h 10000"/>
              <a:gd name="connsiteX39" fmla="*/ 3110 w 10000"/>
              <a:gd name="connsiteY39" fmla="*/ 9354 h 10000"/>
              <a:gd name="connsiteX40" fmla="*/ 2960 w 10000"/>
              <a:gd name="connsiteY40" fmla="*/ 9409 h 10000"/>
              <a:gd name="connsiteX41" fmla="*/ 2826 w 10000"/>
              <a:gd name="connsiteY41" fmla="*/ 9478 h 10000"/>
              <a:gd name="connsiteX42" fmla="*/ 2642 w 10000"/>
              <a:gd name="connsiteY42" fmla="*/ 9505 h 10000"/>
              <a:gd name="connsiteX43" fmla="*/ 2492 w 10000"/>
              <a:gd name="connsiteY43" fmla="*/ 9533 h 10000"/>
              <a:gd name="connsiteX44" fmla="*/ 2324 w 10000"/>
              <a:gd name="connsiteY44" fmla="*/ 9560 h 10000"/>
              <a:gd name="connsiteX45" fmla="*/ 2157 w 10000"/>
              <a:gd name="connsiteY45" fmla="*/ 9560 h 10000"/>
              <a:gd name="connsiteX46" fmla="*/ 1990 w 10000"/>
              <a:gd name="connsiteY46" fmla="*/ 9533 h 10000"/>
              <a:gd name="connsiteX47" fmla="*/ 1839 w 10000"/>
              <a:gd name="connsiteY47" fmla="*/ 9519 h 10000"/>
              <a:gd name="connsiteX48" fmla="*/ 1689 w 10000"/>
              <a:gd name="connsiteY48" fmla="*/ 9492 h 10000"/>
              <a:gd name="connsiteX49" fmla="*/ 1522 w 10000"/>
              <a:gd name="connsiteY49" fmla="*/ 9423 h 10000"/>
              <a:gd name="connsiteX50" fmla="*/ 1371 w 10000"/>
              <a:gd name="connsiteY50" fmla="*/ 9382 h 10000"/>
              <a:gd name="connsiteX51" fmla="*/ 1237 w 10000"/>
              <a:gd name="connsiteY51" fmla="*/ 9299 h 10000"/>
              <a:gd name="connsiteX52" fmla="*/ 987 w 10000"/>
              <a:gd name="connsiteY52" fmla="*/ 9107 h 10000"/>
              <a:gd name="connsiteX53" fmla="*/ 769 w 10000"/>
              <a:gd name="connsiteY53" fmla="*/ 8901 h 10000"/>
              <a:gd name="connsiteX54" fmla="*/ 635 w 10000"/>
              <a:gd name="connsiteY54" fmla="*/ 8654 h 10000"/>
              <a:gd name="connsiteX55" fmla="*/ 569 w 10000"/>
              <a:gd name="connsiteY55" fmla="*/ 8393 h 10000"/>
              <a:gd name="connsiteX56" fmla="*/ 535 w 10000"/>
              <a:gd name="connsiteY56" fmla="*/ 8132 h 10000"/>
              <a:gd name="connsiteX57" fmla="*/ 585 w 10000"/>
              <a:gd name="connsiteY57" fmla="*/ 7871 h 10000"/>
              <a:gd name="connsiteX58" fmla="*/ 686 w 10000"/>
              <a:gd name="connsiteY58" fmla="*/ 7610 h 10000"/>
              <a:gd name="connsiteX59" fmla="*/ 853 w 10000"/>
              <a:gd name="connsiteY59" fmla="*/ 7376 h 10000"/>
              <a:gd name="connsiteX60" fmla="*/ 886 w 10000"/>
              <a:gd name="connsiteY60" fmla="*/ 7321 h 10000"/>
              <a:gd name="connsiteX61" fmla="*/ 1020 w 10000"/>
              <a:gd name="connsiteY61" fmla="*/ 7170 h 10000"/>
              <a:gd name="connsiteX62" fmla="*/ 1221 w 10000"/>
              <a:gd name="connsiteY62" fmla="*/ 6937 h 10000"/>
              <a:gd name="connsiteX63" fmla="*/ 1488 w 10000"/>
              <a:gd name="connsiteY63" fmla="*/ 6662 h 10000"/>
              <a:gd name="connsiteX64" fmla="*/ 1773 w 10000"/>
              <a:gd name="connsiteY64" fmla="*/ 6305 h 10000"/>
              <a:gd name="connsiteX65" fmla="*/ 2124 w 10000"/>
              <a:gd name="connsiteY65" fmla="*/ 5920 h 10000"/>
              <a:gd name="connsiteX66" fmla="*/ 2492 w 10000"/>
              <a:gd name="connsiteY66" fmla="*/ 5508 h 10000"/>
              <a:gd name="connsiteX67" fmla="*/ 2860 w 10000"/>
              <a:gd name="connsiteY67" fmla="*/ 5055 h 10000"/>
              <a:gd name="connsiteX68" fmla="*/ 3227 w 10000"/>
              <a:gd name="connsiteY68" fmla="*/ 4629 h 10000"/>
              <a:gd name="connsiteX69" fmla="*/ 3595 w 10000"/>
              <a:gd name="connsiteY69" fmla="*/ 4217 h 10000"/>
              <a:gd name="connsiteX70" fmla="*/ 3946 w 10000"/>
              <a:gd name="connsiteY70" fmla="*/ 3819 h 10000"/>
              <a:gd name="connsiteX71" fmla="*/ 4247 w 10000"/>
              <a:gd name="connsiteY71" fmla="*/ 3475 h 10000"/>
              <a:gd name="connsiteX72" fmla="*/ 4498 w 10000"/>
              <a:gd name="connsiteY72" fmla="*/ 3187 h 10000"/>
              <a:gd name="connsiteX73" fmla="*/ 4682 w 10000"/>
              <a:gd name="connsiteY73" fmla="*/ 2967 h 10000"/>
              <a:gd name="connsiteX74" fmla="*/ 4833 w 10000"/>
              <a:gd name="connsiteY74" fmla="*/ 2816 h 10000"/>
              <a:gd name="connsiteX75" fmla="*/ 4866 w 10000"/>
              <a:gd name="connsiteY75" fmla="*/ 2761 h 10000"/>
              <a:gd name="connsiteX76" fmla="*/ 4967 w 10000"/>
              <a:gd name="connsiteY76" fmla="*/ 2665 h 10000"/>
              <a:gd name="connsiteX77" fmla="*/ 5050 w 10000"/>
              <a:gd name="connsiteY77" fmla="*/ 2569 h 10000"/>
              <a:gd name="connsiteX78" fmla="*/ 5167 w 10000"/>
              <a:gd name="connsiteY78" fmla="*/ 2500 h 10000"/>
              <a:gd name="connsiteX79" fmla="*/ 5284 w 10000"/>
              <a:gd name="connsiteY79" fmla="*/ 2431 h 10000"/>
              <a:gd name="connsiteX80" fmla="*/ 5401 w 10000"/>
              <a:gd name="connsiteY80" fmla="*/ 2363 h 10000"/>
              <a:gd name="connsiteX81" fmla="*/ 5535 w 10000"/>
              <a:gd name="connsiteY81" fmla="*/ 2321 h 10000"/>
              <a:gd name="connsiteX82" fmla="*/ 5652 w 10000"/>
              <a:gd name="connsiteY82" fmla="*/ 2294 h 10000"/>
              <a:gd name="connsiteX83" fmla="*/ 5786 w 10000"/>
              <a:gd name="connsiteY83" fmla="*/ 2253 h 10000"/>
              <a:gd name="connsiteX84" fmla="*/ 5886 w 10000"/>
              <a:gd name="connsiteY84" fmla="*/ 2239 h 10000"/>
              <a:gd name="connsiteX85" fmla="*/ 5987 w 10000"/>
              <a:gd name="connsiteY85" fmla="*/ 2239 h 10000"/>
              <a:gd name="connsiteX86" fmla="*/ 6087 w 10000"/>
              <a:gd name="connsiteY86" fmla="*/ 2253 h 10000"/>
              <a:gd name="connsiteX87" fmla="*/ 6171 w 10000"/>
              <a:gd name="connsiteY87" fmla="*/ 2253 h 10000"/>
              <a:gd name="connsiteX88" fmla="*/ 6271 w 10000"/>
              <a:gd name="connsiteY88" fmla="*/ 2266 h 10000"/>
              <a:gd name="connsiteX89" fmla="*/ 6355 w 10000"/>
              <a:gd name="connsiteY89" fmla="*/ 2308 h 10000"/>
              <a:gd name="connsiteX90" fmla="*/ 6438 w 10000"/>
              <a:gd name="connsiteY90" fmla="*/ 2335 h 10000"/>
              <a:gd name="connsiteX91" fmla="*/ 6522 w 10000"/>
              <a:gd name="connsiteY91" fmla="*/ 2390 h 10000"/>
              <a:gd name="connsiteX92" fmla="*/ 6656 w 10000"/>
              <a:gd name="connsiteY92" fmla="*/ 2500 h 10000"/>
              <a:gd name="connsiteX93" fmla="*/ 6773 w 10000"/>
              <a:gd name="connsiteY93" fmla="*/ 2610 h 10000"/>
              <a:gd name="connsiteX94" fmla="*/ 6873 w 10000"/>
              <a:gd name="connsiteY94" fmla="*/ 2747 h 10000"/>
              <a:gd name="connsiteX95" fmla="*/ 6906 w 10000"/>
              <a:gd name="connsiteY95" fmla="*/ 2912 h 10000"/>
              <a:gd name="connsiteX96" fmla="*/ 6923 w 10000"/>
              <a:gd name="connsiteY96" fmla="*/ 3132 h 10000"/>
              <a:gd name="connsiteX97" fmla="*/ 6890 w 10000"/>
              <a:gd name="connsiteY97" fmla="*/ 3365 h 10000"/>
              <a:gd name="connsiteX98" fmla="*/ 6789 w 10000"/>
              <a:gd name="connsiteY98" fmla="*/ 3585 h 10000"/>
              <a:gd name="connsiteX99" fmla="*/ 6639 w 10000"/>
              <a:gd name="connsiteY99" fmla="*/ 3791 h 10000"/>
              <a:gd name="connsiteX100" fmla="*/ 2759 w 10000"/>
              <a:gd name="connsiteY100" fmla="*/ 8242 h 10000"/>
              <a:gd name="connsiteX101" fmla="*/ 2726 w 10000"/>
              <a:gd name="connsiteY101" fmla="*/ 8324 h 10000"/>
              <a:gd name="connsiteX102" fmla="*/ 2726 w 10000"/>
              <a:gd name="connsiteY102" fmla="*/ 8393 h 10000"/>
              <a:gd name="connsiteX103" fmla="*/ 2742 w 10000"/>
              <a:gd name="connsiteY103" fmla="*/ 8475 h 10000"/>
              <a:gd name="connsiteX104" fmla="*/ 2826 w 10000"/>
              <a:gd name="connsiteY104" fmla="*/ 8544 h 10000"/>
              <a:gd name="connsiteX105" fmla="*/ 2910 w 10000"/>
              <a:gd name="connsiteY105" fmla="*/ 8571 h 10000"/>
              <a:gd name="connsiteX106" fmla="*/ 3027 w 10000"/>
              <a:gd name="connsiteY106" fmla="*/ 8585 h 10000"/>
              <a:gd name="connsiteX107" fmla="*/ 3127 w 10000"/>
              <a:gd name="connsiteY107" fmla="*/ 8558 h 10000"/>
              <a:gd name="connsiteX108" fmla="*/ 3211 w 10000"/>
              <a:gd name="connsiteY108" fmla="*/ 8489 h 10000"/>
              <a:gd name="connsiteX109" fmla="*/ 7057 w 10000"/>
              <a:gd name="connsiteY109" fmla="*/ 4066 h 10000"/>
              <a:gd name="connsiteX110" fmla="*/ 7274 w 10000"/>
              <a:gd name="connsiteY110" fmla="*/ 3777 h 10000"/>
              <a:gd name="connsiteX111" fmla="*/ 7408 w 10000"/>
              <a:gd name="connsiteY111" fmla="*/ 3475 h 10000"/>
              <a:gd name="connsiteX112" fmla="*/ 7475 w 10000"/>
              <a:gd name="connsiteY112" fmla="*/ 3159 h 10000"/>
              <a:gd name="connsiteX113" fmla="*/ 7425 w 10000"/>
              <a:gd name="connsiteY113" fmla="*/ 2843 h 10000"/>
              <a:gd name="connsiteX114" fmla="*/ 7408 w 10000"/>
              <a:gd name="connsiteY114" fmla="*/ 2720 h 10000"/>
              <a:gd name="connsiteX115" fmla="*/ 7358 w 10000"/>
              <a:gd name="connsiteY115" fmla="*/ 2596 h 10000"/>
              <a:gd name="connsiteX116" fmla="*/ 7291 w 10000"/>
              <a:gd name="connsiteY116" fmla="*/ 2473 h 10000"/>
              <a:gd name="connsiteX117" fmla="*/ 7241 w 10000"/>
              <a:gd name="connsiteY117" fmla="*/ 2363 h 10000"/>
              <a:gd name="connsiteX118" fmla="*/ 7140 w 10000"/>
              <a:gd name="connsiteY118" fmla="*/ 2266 h 10000"/>
              <a:gd name="connsiteX119" fmla="*/ 7057 w 10000"/>
              <a:gd name="connsiteY119" fmla="*/ 2184 h 10000"/>
              <a:gd name="connsiteX120" fmla="*/ 6940 w 10000"/>
              <a:gd name="connsiteY120" fmla="*/ 2102 h 10000"/>
              <a:gd name="connsiteX121" fmla="*/ 6839 w 10000"/>
              <a:gd name="connsiteY121" fmla="*/ 2019 h 10000"/>
              <a:gd name="connsiteX122" fmla="*/ 6722 w 10000"/>
              <a:gd name="connsiteY122" fmla="*/ 1951 h 10000"/>
              <a:gd name="connsiteX123" fmla="*/ 6589 w 10000"/>
              <a:gd name="connsiteY123" fmla="*/ 1909 h 10000"/>
              <a:gd name="connsiteX124" fmla="*/ 6438 w 10000"/>
              <a:gd name="connsiteY124" fmla="*/ 1868 h 10000"/>
              <a:gd name="connsiteX125" fmla="*/ 6304 w 10000"/>
              <a:gd name="connsiteY125" fmla="*/ 1827 h 10000"/>
              <a:gd name="connsiteX126" fmla="*/ 6154 w 10000"/>
              <a:gd name="connsiteY126" fmla="*/ 1813 h 10000"/>
              <a:gd name="connsiteX127" fmla="*/ 6020 w 10000"/>
              <a:gd name="connsiteY127" fmla="*/ 1799 h 10000"/>
              <a:gd name="connsiteX128" fmla="*/ 5870 w 10000"/>
              <a:gd name="connsiteY128" fmla="*/ 1799 h 10000"/>
              <a:gd name="connsiteX129" fmla="*/ 5719 w 10000"/>
              <a:gd name="connsiteY129" fmla="*/ 1813 h 10000"/>
              <a:gd name="connsiteX130" fmla="*/ 5518 w 10000"/>
              <a:gd name="connsiteY130" fmla="*/ 1841 h 10000"/>
              <a:gd name="connsiteX131" fmla="*/ 5351 w 10000"/>
              <a:gd name="connsiteY131" fmla="*/ 1909 h 10000"/>
              <a:gd name="connsiteX132" fmla="*/ 5167 w 10000"/>
              <a:gd name="connsiteY132" fmla="*/ 1978 h 10000"/>
              <a:gd name="connsiteX133" fmla="*/ 5000 w 10000"/>
              <a:gd name="connsiteY133" fmla="*/ 2047 h 10000"/>
              <a:gd name="connsiteX134" fmla="*/ 4849 w 10000"/>
              <a:gd name="connsiteY134" fmla="*/ 2143 h 10000"/>
              <a:gd name="connsiteX135" fmla="*/ 4682 w 10000"/>
              <a:gd name="connsiteY135" fmla="*/ 2239 h 10000"/>
              <a:gd name="connsiteX136" fmla="*/ 4548 w 10000"/>
              <a:gd name="connsiteY136" fmla="*/ 2363 h 10000"/>
              <a:gd name="connsiteX137" fmla="*/ 4415 w 10000"/>
              <a:gd name="connsiteY137" fmla="*/ 2500 h 10000"/>
              <a:gd name="connsiteX138" fmla="*/ 4381 w 10000"/>
              <a:gd name="connsiteY138" fmla="*/ 2541 h 10000"/>
              <a:gd name="connsiteX139" fmla="*/ 4247 w 10000"/>
              <a:gd name="connsiteY139" fmla="*/ 2706 h 10000"/>
              <a:gd name="connsiteX140" fmla="*/ 4047 w 10000"/>
              <a:gd name="connsiteY140" fmla="*/ 2926 h 10000"/>
              <a:gd name="connsiteX141" fmla="*/ 3796 w 10000"/>
              <a:gd name="connsiteY141" fmla="*/ 3228 h 10000"/>
              <a:gd name="connsiteX142" fmla="*/ 3495 w 10000"/>
              <a:gd name="connsiteY142" fmla="*/ 3571 h 10000"/>
              <a:gd name="connsiteX143" fmla="*/ 3144 w 10000"/>
              <a:gd name="connsiteY143" fmla="*/ 3956 h 10000"/>
              <a:gd name="connsiteX144" fmla="*/ 2776 w 10000"/>
              <a:gd name="connsiteY144" fmla="*/ 4382 h 10000"/>
              <a:gd name="connsiteX145" fmla="*/ 2408 w 10000"/>
              <a:gd name="connsiteY145" fmla="*/ 4808 h 10000"/>
              <a:gd name="connsiteX146" fmla="*/ 2040 w 10000"/>
              <a:gd name="connsiteY146" fmla="*/ 5234 h 10000"/>
              <a:gd name="connsiteX147" fmla="*/ 1689 w 10000"/>
              <a:gd name="connsiteY147" fmla="*/ 5659 h 10000"/>
              <a:gd name="connsiteX148" fmla="*/ 1338 w 10000"/>
              <a:gd name="connsiteY148" fmla="*/ 6044 h 10000"/>
              <a:gd name="connsiteX149" fmla="*/ 1037 w 10000"/>
              <a:gd name="connsiteY149" fmla="*/ 6387 h 10000"/>
              <a:gd name="connsiteX150" fmla="*/ 769 w 10000"/>
              <a:gd name="connsiteY150" fmla="*/ 6690 h 10000"/>
              <a:gd name="connsiteX151" fmla="*/ 585 w 10000"/>
              <a:gd name="connsiteY151" fmla="*/ 6909 h 10000"/>
              <a:gd name="connsiteX152" fmla="*/ 452 w 10000"/>
              <a:gd name="connsiteY152" fmla="*/ 7074 h 10000"/>
              <a:gd name="connsiteX153" fmla="*/ 401 w 10000"/>
              <a:gd name="connsiteY153" fmla="*/ 7115 h 10000"/>
              <a:gd name="connsiteX154" fmla="*/ 184 w 10000"/>
              <a:gd name="connsiteY154" fmla="*/ 7431 h 10000"/>
              <a:gd name="connsiteX155" fmla="*/ 33 w 10000"/>
              <a:gd name="connsiteY155" fmla="*/ 7761 h 10000"/>
              <a:gd name="connsiteX156" fmla="*/ 0 w 10000"/>
              <a:gd name="connsiteY156" fmla="*/ 8132 h 10000"/>
              <a:gd name="connsiteX157" fmla="*/ 17 w 10000"/>
              <a:gd name="connsiteY157" fmla="*/ 8475 h 10000"/>
              <a:gd name="connsiteX158" fmla="*/ 134 w 10000"/>
              <a:gd name="connsiteY158" fmla="*/ 8805 h 10000"/>
              <a:gd name="connsiteX159" fmla="*/ 334 w 10000"/>
              <a:gd name="connsiteY159" fmla="*/ 9121 h 10000"/>
              <a:gd name="connsiteX160" fmla="*/ 585 w 10000"/>
              <a:gd name="connsiteY160" fmla="*/ 9409 h 10000"/>
              <a:gd name="connsiteX161" fmla="*/ 936 w 10000"/>
              <a:gd name="connsiteY161" fmla="*/ 9643 h 10000"/>
              <a:gd name="connsiteX162" fmla="*/ 1120 w 10000"/>
              <a:gd name="connsiteY162" fmla="*/ 9739 h 10000"/>
              <a:gd name="connsiteX163" fmla="*/ 1321 w 10000"/>
              <a:gd name="connsiteY163" fmla="*/ 9821 h 10000"/>
              <a:gd name="connsiteX164" fmla="*/ 1505 w 10000"/>
              <a:gd name="connsiteY164" fmla="*/ 9904 h 10000"/>
              <a:gd name="connsiteX165" fmla="*/ 1722 w 10000"/>
              <a:gd name="connsiteY165" fmla="*/ 9945 h 10000"/>
              <a:gd name="connsiteX166" fmla="*/ 1940 w 10000"/>
              <a:gd name="connsiteY166" fmla="*/ 9986 h 10000"/>
              <a:gd name="connsiteX167" fmla="*/ 2140 w 10000"/>
              <a:gd name="connsiteY167" fmla="*/ 10000 h 10000"/>
              <a:gd name="connsiteX168" fmla="*/ 2358 w 10000"/>
              <a:gd name="connsiteY168" fmla="*/ 9986 h 10000"/>
              <a:gd name="connsiteX169" fmla="*/ 2592 w 10000"/>
              <a:gd name="connsiteY169" fmla="*/ 9973 h 10000"/>
              <a:gd name="connsiteX170" fmla="*/ 2793 w 10000"/>
              <a:gd name="connsiteY170" fmla="*/ 9931 h 10000"/>
              <a:gd name="connsiteX171" fmla="*/ 3010 w 10000"/>
              <a:gd name="connsiteY171" fmla="*/ 9876 h 10000"/>
              <a:gd name="connsiteX172" fmla="*/ 3211 w 10000"/>
              <a:gd name="connsiteY172" fmla="*/ 9808 h 10000"/>
              <a:gd name="connsiteX173" fmla="*/ 3395 w 10000"/>
              <a:gd name="connsiteY173" fmla="*/ 9712 h 10000"/>
              <a:gd name="connsiteX174" fmla="*/ 3579 w 10000"/>
              <a:gd name="connsiteY174" fmla="*/ 9615 h 10000"/>
              <a:gd name="connsiteX175" fmla="*/ 3729 w 10000"/>
              <a:gd name="connsiteY175" fmla="*/ 9505 h 10000"/>
              <a:gd name="connsiteX176" fmla="*/ 3880 w 10000"/>
              <a:gd name="connsiteY176" fmla="*/ 9382 h 10000"/>
              <a:gd name="connsiteX177" fmla="*/ 4013 w 10000"/>
              <a:gd name="connsiteY177" fmla="*/ 9245 h 10000"/>
              <a:gd name="connsiteX178" fmla="*/ 9565 w 10000"/>
              <a:gd name="connsiteY178" fmla="*/ 2871 h 10000"/>
              <a:gd name="connsiteX179" fmla="*/ 9783 w 10000"/>
              <a:gd name="connsiteY179" fmla="*/ 2555 h 10000"/>
              <a:gd name="connsiteX180" fmla="*/ 9933 w 10000"/>
              <a:gd name="connsiteY180" fmla="*/ 2225 h 10000"/>
              <a:gd name="connsiteX181" fmla="*/ 10000 w 10000"/>
              <a:gd name="connsiteY181" fmla="*/ 1882 h 10000"/>
              <a:gd name="connsiteX182" fmla="*/ 9950 w 10000"/>
              <a:gd name="connsiteY182" fmla="*/ 1511 h 10000"/>
              <a:gd name="connsiteX183" fmla="*/ 9916 w 10000"/>
              <a:gd name="connsiteY183" fmla="*/ 1332 h 10000"/>
              <a:gd name="connsiteX184" fmla="*/ 9849 w 10000"/>
              <a:gd name="connsiteY184" fmla="*/ 1168 h 10000"/>
              <a:gd name="connsiteX185" fmla="*/ 9766 w 10000"/>
              <a:gd name="connsiteY185" fmla="*/ 1003 h 10000"/>
              <a:gd name="connsiteX186" fmla="*/ 9649 w 10000"/>
              <a:gd name="connsiteY186" fmla="*/ 852 h 10000"/>
              <a:gd name="connsiteX187" fmla="*/ 9532 w 10000"/>
              <a:gd name="connsiteY187" fmla="*/ 701 h 10000"/>
              <a:gd name="connsiteX188" fmla="*/ 9381 w 10000"/>
              <a:gd name="connsiteY188" fmla="*/ 577 h 10000"/>
              <a:gd name="connsiteX189" fmla="*/ 9231 w 10000"/>
              <a:gd name="connsiteY189" fmla="*/ 453 h 10000"/>
              <a:gd name="connsiteX190" fmla="*/ 9047 w 10000"/>
              <a:gd name="connsiteY190" fmla="*/ 343 h 10000"/>
              <a:gd name="connsiteX191" fmla="*/ 8863 w 10000"/>
              <a:gd name="connsiteY191" fmla="*/ 247 h 10000"/>
              <a:gd name="connsiteX192" fmla="*/ 8662 w 10000"/>
              <a:gd name="connsiteY192" fmla="*/ 165 h 10000"/>
              <a:gd name="connsiteX193" fmla="*/ 8478 w 10000"/>
              <a:gd name="connsiteY193" fmla="*/ 82 h 10000"/>
              <a:gd name="connsiteX194" fmla="*/ 8261 w 10000"/>
              <a:gd name="connsiteY194" fmla="*/ 41 h 10000"/>
              <a:gd name="connsiteX195" fmla="*/ 8043 w 10000"/>
              <a:gd name="connsiteY195" fmla="*/ 14 h 10000"/>
              <a:gd name="connsiteX196" fmla="*/ 7843 w 10000"/>
              <a:gd name="connsiteY196" fmla="*/ 0 h 10000"/>
              <a:gd name="connsiteX197" fmla="*/ 7625 w 10000"/>
              <a:gd name="connsiteY197" fmla="*/ 14 h 10000"/>
              <a:gd name="connsiteX198" fmla="*/ 7391 w 10000"/>
              <a:gd name="connsiteY198"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880 w 10000"/>
              <a:gd name="connsiteY29" fmla="*/ 783 h 10000"/>
              <a:gd name="connsiteX30" fmla="*/ 8997 w 10000"/>
              <a:gd name="connsiteY30" fmla="*/ 879 h 10000"/>
              <a:gd name="connsiteX31" fmla="*/ 9097 w 10000"/>
              <a:gd name="connsiteY31" fmla="*/ 975 h 10000"/>
              <a:gd name="connsiteX32" fmla="*/ 9264 w 10000"/>
              <a:gd name="connsiteY32" fmla="*/ 1209 h 10000"/>
              <a:gd name="connsiteX33" fmla="*/ 9381 w 10000"/>
              <a:gd name="connsiteY33" fmla="*/ 1470 h 10000"/>
              <a:gd name="connsiteX34" fmla="*/ 3595 w 10000"/>
              <a:gd name="connsiteY34" fmla="*/ 8984 h 10000"/>
              <a:gd name="connsiteX35" fmla="*/ 3478 w 10000"/>
              <a:gd name="connsiteY35" fmla="*/ 9093 h 10000"/>
              <a:gd name="connsiteX36" fmla="*/ 3361 w 10000"/>
              <a:gd name="connsiteY36" fmla="*/ 9190 h 10000"/>
              <a:gd name="connsiteX37" fmla="*/ 3244 w 10000"/>
              <a:gd name="connsiteY37" fmla="*/ 9272 h 10000"/>
              <a:gd name="connsiteX38" fmla="*/ 3110 w 10000"/>
              <a:gd name="connsiteY38" fmla="*/ 9354 h 10000"/>
              <a:gd name="connsiteX39" fmla="*/ 2960 w 10000"/>
              <a:gd name="connsiteY39" fmla="*/ 9409 h 10000"/>
              <a:gd name="connsiteX40" fmla="*/ 2826 w 10000"/>
              <a:gd name="connsiteY40" fmla="*/ 9478 h 10000"/>
              <a:gd name="connsiteX41" fmla="*/ 2642 w 10000"/>
              <a:gd name="connsiteY41" fmla="*/ 9505 h 10000"/>
              <a:gd name="connsiteX42" fmla="*/ 2492 w 10000"/>
              <a:gd name="connsiteY42" fmla="*/ 9533 h 10000"/>
              <a:gd name="connsiteX43" fmla="*/ 2324 w 10000"/>
              <a:gd name="connsiteY43" fmla="*/ 9560 h 10000"/>
              <a:gd name="connsiteX44" fmla="*/ 2157 w 10000"/>
              <a:gd name="connsiteY44" fmla="*/ 9560 h 10000"/>
              <a:gd name="connsiteX45" fmla="*/ 1990 w 10000"/>
              <a:gd name="connsiteY45" fmla="*/ 9533 h 10000"/>
              <a:gd name="connsiteX46" fmla="*/ 1839 w 10000"/>
              <a:gd name="connsiteY46" fmla="*/ 9519 h 10000"/>
              <a:gd name="connsiteX47" fmla="*/ 1689 w 10000"/>
              <a:gd name="connsiteY47" fmla="*/ 9492 h 10000"/>
              <a:gd name="connsiteX48" fmla="*/ 1522 w 10000"/>
              <a:gd name="connsiteY48" fmla="*/ 9423 h 10000"/>
              <a:gd name="connsiteX49" fmla="*/ 1371 w 10000"/>
              <a:gd name="connsiteY49" fmla="*/ 9382 h 10000"/>
              <a:gd name="connsiteX50" fmla="*/ 1237 w 10000"/>
              <a:gd name="connsiteY50" fmla="*/ 9299 h 10000"/>
              <a:gd name="connsiteX51" fmla="*/ 987 w 10000"/>
              <a:gd name="connsiteY51" fmla="*/ 9107 h 10000"/>
              <a:gd name="connsiteX52" fmla="*/ 769 w 10000"/>
              <a:gd name="connsiteY52" fmla="*/ 8901 h 10000"/>
              <a:gd name="connsiteX53" fmla="*/ 635 w 10000"/>
              <a:gd name="connsiteY53" fmla="*/ 8654 h 10000"/>
              <a:gd name="connsiteX54" fmla="*/ 569 w 10000"/>
              <a:gd name="connsiteY54" fmla="*/ 8393 h 10000"/>
              <a:gd name="connsiteX55" fmla="*/ 535 w 10000"/>
              <a:gd name="connsiteY55" fmla="*/ 8132 h 10000"/>
              <a:gd name="connsiteX56" fmla="*/ 585 w 10000"/>
              <a:gd name="connsiteY56" fmla="*/ 7871 h 10000"/>
              <a:gd name="connsiteX57" fmla="*/ 686 w 10000"/>
              <a:gd name="connsiteY57" fmla="*/ 7610 h 10000"/>
              <a:gd name="connsiteX58" fmla="*/ 853 w 10000"/>
              <a:gd name="connsiteY58" fmla="*/ 7376 h 10000"/>
              <a:gd name="connsiteX59" fmla="*/ 886 w 10000"/>
              <a:gd name="connsiteY59" fmla="*/ 7321 h 10000"/>
              <a:gd name="connsiteX60" fmla="*/ 1020 w 10000"/>
              <a:gd name="connsiteY60" fmla="*/ 7170 h 10000"/>
              <a:gd name="connsiteX61" fmla="*/ 1221 w 10000"/>
              <a:gd name="connsiteY61" fmla="*/ 6937 h 10000"/>
              <a:gd name="connsiteX62" fmla="*/ 1488 w 10000"/>
              <a:gd name="connsiteY62" fmla="*/ 6662 h 10000"/>
              <a:gd name="connsiteX63" fmla="*/ 1773 w 10000"/>
              <a:gd name="connsiteY63" fmla="*/ 6305 h 10000"/>
              <a:gd name="connsiteX64" fmla="*/ 2124 w 10000"/>
              <a:gd name="connsiteY64" fmla="*/ 5920 h 10000"/>
              <a:gd name="connsiteX65" fmla="*/ 2492 w 10000"/>
              <a:gd name="connsiteY65" fmla="*/ 5508 h 10000"/>
              <a:gd name="connsiteX66" fmla="*/ 2860 w 10000"/>
              <a:gd name="connsiteY66" fmla="*/ 5055 h 10000"/>
              <a:gd name="connsiteX67" fmla="*/ 3227 w 10000"/>
              <a:gd name="connsiteY67" fmla="*/ 4629 h 10000"/>
              <a:gd name="connsiteX68" fmla="*/ 3595 w 10000"/>
              <a:gd name="connsiteY68" fmla="*/ 4217 h 10000"/>
              <a:gd name="connsiteX69" fmla="*/ 3946 w 10000"/>
              <a:gd name="connsiteY69" fmla="*/ 3819 h 10000"/>
              <a:gd name="connsiteX70" fmla="*/ 4247 w 10000"/>
              <a:gd name="connsiteY70" fmla="*/ 3475 h 10000"/>
              <a:gd name="connsiteX71" fmla="*/ 4498 w 10000"/>
              <a:gd name="connsiteY71" fmla="*/ 3187 h 10000"/>
              <a:gd name="connsiteX72" fmla="*/ 4682 w 10000"/>
              <a:gd name="connsiteY72" fmla="*/ 2967 h 10000"/>
              <a:gd name="connsiteX73" fmla="*/ 4833 w 10000"/>
              <a:gd name="connsiteY73" fmla="*/ 2816 h 10000"/>
              <a:gd name="connsiteX74" fmla="*/ 4866 w 10000"/>
              <a:gd name="connsiteY74" fmla="*/ 2761 h 10000"/>
              <a:gd name="connsiteX75" fmla="*/ 4967 w 10000"/>
              <a:gd name="connsiteY75" fmla="*/ 2665 h 10000"/>
              <a:gd name="connsiteX76" fmla="*/ 5050 w 10000"/>
              <a:gd name="connsiteY76" fmla="*/ 2569 h 10000"/>
              <a:gd name="connsiteX77" fmla="*/ 5167 w 10000"/>
              <a:gd name="connsiteY77" fmla="*/ 2500 h 10000"/>
              <a:gd name="connsiteX78" fmla="*/ 5284 w 10000"/>
              <a:gd name="connsiteY78" fmla="*/ 2431 h 10000"/>
              <a:gd name="connsiteX79" fmla="*/ 5401 w 10000"/>
              <a:gd name="connsiteY79" fmla="*/ 2363 h 10000"/>
              <a:gd name="connsiteX80" fmla="*/ 5535 w 10000"/>
              <a:gd name="connsiteY80" fmla="*/ 2321 h 10000"/>
              <a:gd name="connsiteX81" fmla="*/ 5652 w 10000"/>
              <a:gd name="connsiteY81" fmla="*/ 2294 h 10000"/>
              <a:gd name="connsiteX82" fmla="*/ 5786 w 10000"/>
              <a:gd name="connsiteY82" fmla="*/ 2253 h 10000"/>
              <a:gd name="connsiteX83" fmla="*/ 5886 w 10000"/>
              <a:gd name="connsiteY83" fmla="*/ 2239 h 10000"/>
              <a:gd name="connsiteX84" fmla="*/ 5987 w 10000"/>
              <a:gd name="connsiteY84" fmla="*/ 2239 h 10000"/>
              <a:gd name="connsiteX85" fmla="*/ 6087 w 10000"/>
              <a:gd name="connsiteY85" fmla="*/ 2253 h 10000"/>
              <a:gd name="connsiteX86" fmla="*/ 6171 w 10000"/>
              <a:gd name="connsiteY86" fmla="*/ 2253 h 10000"/>
              <a:gd name="connsiteX87" fmla="*/ 6271 w 10000"/>
              <a:gd name="connsiteY87" fmla="*/ 2266 h 10000"/>
              <a:gd name="connsiteX88" fmla="*/ 6355 w 10000"/>
              <a:gd name="connsiteY88" fmla="*/ 2308 h 10000"/>
              <a:gd name="connsiteX89" fmla="*/ 6438 w 10000"/>
              <a:gd name="connsiteY89" fmla="*/ 2335 h 10000"/>
              <a:gd name="connsiteX90" fmla="*/ 6522 w 10000"/>
              <a:gd name="connsiteY90" fmla="*/ 2390 h 10000"/>
              <a:gd name="connsiteX91" fmla="*/ 6656 w 10000"/>
              <a:gd name="connsiteY91" fmla="*/ 2500 h 10000"/>
              <a:gd name="connsiteX92" fmla="*/ 6773 w 10000"/>
              <a:gd name="connsiteY92" fmla="*/ 2610 h 10000"/>
              <a:gd name="connsiteX93" fmla="*/ 6873 w 10000"/>
              <a:gd name="connsiteY93" fmla="*/ 2747 h 10000"/>
              <a:gd name="connsiteX94" fmla="*/ 6906 w 10000"/>
              <a:gd name="connsiteY94" fmla="*/ 2912 h 10000"/>
              <a:gd name="connsiteX95" fmla="*/ 6923 w 10000"/>
              <a:gd name="connsiteY95" fmla="*/ 3132 h 10000"/>
              <a:gd name="connsiteX96" fmla="*/ 6890 w 10000"/>
              <a:gd name="connsiteY96" fmla="*/ 3365 h 10000"/>
              <a:gd name="connsiteX97" fmla="*/ 6789 w 10000"/>
              <a:gd name="connsiteY97" fmla="*/ 3585 h 10000"/>
              <a:gd name="connsiteX98" fmla="*/ 6639 w 10000"/>
              <a:gd name="connsiteY98" fmla="*/ 3791 h 10000"/>
              <a:gd name="connsiteX99" fmla="*/ 2759 w 10000"/>
              <a:gd name="connsiteY99" fmla="*/ 8242 h 10000"/>
              <a:gd name="connsiteX100" fmla="*/ 2726 w 10000"/>
              <a:gd name="connsiteY100" fmla="*/ 8324 h 10000"/>
              <a:gd name="connsiteX101" fmla="*/ 2726 w 10000"/>
              <a:gd name="connsiteY101" fmla="*/ 8393 h 10000"/>
              <a:gd name="connsiteX102" fmla="*/ 2742 w 10000"/>
              <a:gd name="connsiteY102" fmla="*/ 8475 h 10000"/>
              <a:gd name="connsiteX103" fmla="*/ 2826 w 10000"/>
              <a:gd name="connsiteY103" fmla="*/ 8544 h 10000"/>
              <a:gd name="connsiteX104" fmla="*/ 2910 w 10000"/>
              <a:gd name="connsiteY104" fmla="*/ 8571 h 10000"/>
              <a:gd name="connsiteX105" fmla="*/ 3027 w 10000"/>
              <a:gd name="connsiteY105" fmla="*/ 8585 h 10000"/>
              <a:gd name="connsiteX106" fmla="*/ 3127 w 10000"/>
              <a:gd name="connsiteY106" fmla="*/ 8558 h 10000"/>
              <a:gd name="connsiteX107" fmla="*/ 3211 w 10000"/>
              <a:gd name="connsiteY107" fmla="*/ 8489 h 10000"/>
              <a:gd name="connsiteX108" fmla="*/ 7057 w 10000"/>
              <a:gd name="connsiteY108" fmla="*/ 4066 h 10000"/>
              <a:gd name="connsiteX109" fmla="*/ 7274 w 10000"/>
              <a:gd name="connsiteY109" fmla="*/ 3777 h 10000"/>
              <a:gd name="connsiteX110" fmla="*/ 7408 w 10000"/>
              <a:gd name="connsiteY110" fmla="*/ 3475 h 10000"/>
              <a:gd name="connsiteX111" fmla="*/ 7475 w 10000"/>
              <a:gd name="connsiteY111" fmla="*/ 3159 h 10000"/>
              <a:gd name="connsiteX112" fmla="*/ 7425 w 10000"/>
              <a:gd name="connsiteY112" fmla="*/ 2843 h 10000"/>
              <a:gd name="connsiteX113" fmla="*/ 7408 w 10000"/>
              <a:gd name="connsiteY113" fmla="*/ 2720 h 10000"/>
              <a:gd name="connsiteX114" fmla="*/ 7358 w 10000"/>
              <a:gd name="connsiteY114" fmla="*/ 2596 h 10000"/>
              <a:gd name="connsiteX115" fmla="*/ 7291 w 10000"/>
              <a:gd name="connsiteY115" fmla="*/ 2473 h 10000"/>
              <a:gd name="connsiteX116" fmla="*/ 7241 w 10000"/>
              <a:gd name="connsiteY116" fmla="*/ 2363 h 10000"/>
              <a:gd name="connsiteX117" fmla="*/ 7140 w 10000"/>
              <a:gd name="connsiteY117" fmla="*/ 2266 h 10000"/>
              <a:gd name="connsiteX118" fmla="*/ 7057 w 10000"/>
              <a:gd name="connsiteY118" fmla="*/ 2184 h 10000"/>
              <a:gd name="connsiteX119" fmla="*/ 6940 w 10000"/>
              <a:gd name="connsiteY119" fmla="*/ 2102 h 10000"/>
              <a:gd name="connsiteX120" fmla="*/ 6839 w 10000"/>
              <a:gd name="connsiteY120" fmla="*/ 2019 h 10000"/>
              <a:gd name="connsiteX121" fmla="*/ 6722 w 10000"/>
              <a:gd name="connsiteY121" fmla="*/ 1951 h 10000"/>
              <a:gd name="connsiteX122" fmla="*/ 6589 w 10000"/>
              <a:gd name="connsiteY122" fmla="*/ 1909 h 10000"/>
              <a:gd name="connsiteX123" fmla="*/ 6438 w 10000"/>
              <a:gd name="connsiteY123" fmla="*/ 1868 h 10000"/>
              <a:gd name="connsiteX124" fmla="*/ 6304 w 10000"/>
              <a:gd name="connsiteY124" fmla="*/ 1827 h 10000"/>
              <a:gd name="connsiteX125" fmla="*/ 6154 w 10000"/>
              <a:gd name="connsiteY125" fmla="*/ 1813 h 10000"/>
              <a:gd name="connsiteX126" fmla="*/ 6020 w 10000"/>
              <a:gd name="connsiteY126" fmla="*/ 1799 h 10000"/>
              <a:gd name="connsiteX127" fmla="*/ 5870 w 10000"/>
              <a:gd name="connsiteY127" fmla="*/ 1799 h 10000"/>
              <a:gd name="connsiteX128" fmla="*/ 5719 w 10000"/>
              <a:gd name="connsiteY128" fmla="*/ 1813 h 10000"/>
              <a:gd name="connsiteX129" fmla="*/ 5518 w 10000"/>
              <a:gd name="connsiteY129" fmla="*/ 1841 h 10000"/>
              <a:gd name="connsiteX130" fmla="*/ 5351 w 10000"/>
              <a:gd name="connsiteY130" fmla="*/ 1909 h 10000"/>
              <a:gd name="connsiteX131" fmla="*/ 5167 w 10000"/>
              <a:gd name="connsiteY131" fmla="*/ 1978 h 10000"/>
              <a:gd name="connsiteX132" fmla="*/ 5000 w 10000"/>
              <a:gd name="connsiteY132" fmla="*/ 2047 h 10000"/>
              <a:gd name="connsiteX133" fmla="*/ 4849 w 10000"/>
              <a:gd name="connsiteY133" fmla="*/ 2143 h 10000"/>
              <a:gd name="connsiteX134" fmla="*/ 4682 w 10000"/>
              <a:gd name="connsiteY134" fmla="*/ 2239 h 10000"/>
              <a:gd name="connsiteX135" fmla="*/ 4548 w 10000"/>
              <a:gd name="connsiteY135" fmla="*/ 2363 h 10000"/>
              <a:gd name="connsiteX136" fmla="*/ 4415 w 10000"/>
              <a:gd name="connsiteY136" fmla="*/ 2500 h 10000"/>
              <a:gd name="connsiteX137" fmla="*/ 4381 w 10000"/>
              <a:gd name="connsiteY137" fmla="*/ 2541 h 10000"/>
              <a:gd name="connsiteX138" fmla="*/ 4247 w 10000"/>
              <a:gd name="connsiteY138" fmla="*/ 2706 h 10000"/>
              <a:gd name="connsiteX139" fmla="*/ 4047 w 10000"/>
              <a:gd name="connsiteY139" fmla="*/ 2926 h 10000"/>
              <a:gd name="connsiteX140" fmla="*/ 3796 w 10000"/>
              <a:gd name="connsiteY140" fmla="*/ 3228 h 10000"/>
              <a:gd name="connsiteX141" fmla="*/ 3495 w 10000"/>
              <a:gd name="connsiteY141" fmla="*/ 3571 h 10000"/>
              <a:gd name="connsiteX142" fmla="*/ 3144 w 10000"/>
              <a:gd name="connsiteY142" fmla="*/ 3956 h 10000"/>
              <a:gd name="connsiteX143" fmla="*/ 2776 w 10000"/>
              <a:gd name="connsiteY143" fmla="*/ 4382 h 10000"/>
              <a:gd name="connsiteX144" fmla="*/ 2408 w 10000"/>
              <a:gd name="connsiteY144" fmla="*/ 4808 h 10000"/>
              <a:gd name="connsiteX145" fmla="*/ 2040 w 10000"/>
              <a:gd name="connsiteY145" fmla="*/ 5234 h 10000"/>
              <a:gd name="connsiteX146" fmla="*/ 1689 w 10000"/>
              <a:gd name="connsiteY146" fmla="*/ 5659 h 10000"/>
              <a:gd name="connsiteX147" fmla="*/ 1338 w 10000"/>
              <a:gd name="connsiteY147" fmla="*/ 6044 h 10000"/>
              <a:gd name="connsiteX148" fmla="*/ 1037 w 10000"/>
              <a:gd name="connsiteY148" fmla="*/ 6387 h 10000"/>
              <a:gd name="connsiteX149" fmla="*/ 769 w 10000"/>
              <a:gd name="connsiteY149" fmla="*/ 6690 h 10000"/>
              <a:gd name="connsiteX150" fmla="*/ 585 w 10000"/>
              <a:gd name="connsiteY150" fmla="*/ 6909 h 10000"/>
              <a:gd name="connsiteX151" fmla="*/ 452 w 10000"/>
              <a:gd name="connsiteY151" fmla="*/ 7074 h 10000"/>
              <a:gd name="connsiteX152" fmla="*/ 401 w 10000"/>
              <a:gd name="connsiteY152" fmla="*/ 7115 h 10000"/>
              <a:gd name="connsiteX153" fmla="*/ 184 w 10000"/>
              <a:gd name="connsiteY153" fmla="*/ 7431 h 10000"/>
              <a:gd name="connsiteX154" fmla="*/ 33 w 10000"/>
              <a:gd name="connsiteY154" fmla="*/ 7761 h 10000"/>
              <a:gd name="connsiteX155" fmla="*/ 0 w 10000"/>
              <a:gd name="connsiteY155" fmla="*/ 8132 h 10000"/>
              <a:gd name="connsiteX156" fmla="*/ 17 w 10000"/>
              <a:gd name="connsiteY156" fmla="*/ 8475 h 10000"/>
              <a:gd name="connsiteX157" fmla="*/ 134 w 10000"/>
              <a:gd name="connsiteY157" fmla="*/ 8805 h 10000"/>
              <a:gd name="connsiteX158" fmla="*/ 334 w 10000"/>
              <a:gd name="connsiteY158" fmla="*/ 9121 h 10000"/>
              <a:gd name="connsiteX159" fmla="*/ 585 w 10000"/>
              <a:gd name="connsiteY159" fmla="*/ 9409 h 10000"/>
              <a:gd name="connsiteX160" fmla="*/ 936 w 10000"/>
              <a:gd name="connsiteY160" fmla="*/ 9643 h 10000"/>
              <a:gd name="connsiteX161" fmla="*/ 1120 w 10000"/>
              <a:gd name="connsiteY161" fmla="*/ 9739 h 10000"/>
              <a:gd name="connsiteX162" fmla="*/ 1321 w 10000"/>
              <a:gd name="connsiteY162" fmla="*/ 9821 h 10000"/>
              <a:gd name="connsiteX163" fmla="*/ 1505 w 10000"/>
              <a:gd name="connsiteY163" fmla="*/ 9904 h 10000"/>
              <a:gd name="connsiteX164" fmla="*/ 1722 w 10000"/>
              <a:gd name="connsiteY164" fmla="*/ 9945 h 10000"/>
              <a:gd name="connsiteX165" fmla="*/ 1940 w 10000"/>
              <a:gd name="connsiteY165" fmla="*/ 9986 h 10000"/>
              <a:gd name="connsiteX166" fmla="*/ 2140 w 10000"/>
              <a:gd name="connsiteY166" fmla="*/ 10000 h 10000"/>
              <a:gd name="connsiteX167" fmla="*/ 2358 w 10000"/>
              <a:gd name="connsiteY167" fmla="*/ 9986 h 10000"/>
              <a:gd name="connsiteX168" fmla="*/ 2592 w 10000"/>
              <a:gd name="connsiteY168" fmla="*/ 9973 h 10000"/>
              <a:gd name="connsiteX169" fmla="*/ 2793 w 10000"/>
              <a:gd name="connsiteY169" fmla="*/ 9931 h 10000"/>
              <a:gd name="connsiteX170" fmla="*/ 3010 w 10000"/>
              <a:gd name="connsiteY170" fmla="*/ 9876 h 10000"/>
              <a:gd name="connsiteX171" fmla="*/ 3211 w 10000"/>
              <a:gd name="connsiteY171" fmla="*/ 9808 h 10000"/>
              <a:gd name="connsiteX172" fmla="*/ 3395 w 10000"/>
              <a:gd name="connsiteY172" fmla="*/ 9712 h 10000"/>
              <a:gd name="connsiteX173" fmla="*/ 3579 w 10000"/>
              <a:gd name="connsiteY173" fmla="*/ 9615 h 10000"/>
              <a:gd name="connsiteX174" fmla="*/ 3729 w 10000"/>
              <a:gd name="connsiteY174" fmla="*/ 9505 h 10000"/>
              <a:gd name="connsiteX175" fmla="*/ 3880 w 10000"/>
              <a:gd name="connsiteY175" fmla="*/ 9382 h 10000"/>
              <a:gd name="connsiteX176" fmla="*/ 4013 w 10000"/>
              <a:gd name="connsiteY176" fmla="*/ 9245 h 10000"/>
              <a:gd name="connsiteX177" fmla="*/ 9565 w 10000"/>
              <a:gd name="connsiteY177" fmla="*/ 2871 h 10000"/>
              <a:gd name="connsiteX178" fmla="*/ 9783 w 10000"/>
              <a:gd name="connsiteY178" fmla="*/ 2555 h 10000"/>
              <a:gd name="connsiteX179" fmla="*/ 9933 w 10000"/>
              <a:gd name="connsiteY179" fmla="*/ 2225 h 10000"/>
              <a:gd name="connsiteX180" fmla="*/ 10000 w 10000"/>
              <a:gd name="connsiteY180" fmla="*/ 1882 h 10000"/>
              <a:gd name="connsiteX181" fmla="*/ 9950 w 10000"/>
              <a:gd name="connsiteY181" fmla="*/ 1511 h 10000"/>
              <a:gd name="connsiteX182" fmla="*/ 9916 w 10000"/>
              <a:gd name="connsiteY182" fmla="*/ 1332 h 10000"/>
              <a:gd name="connsiteX183" fmla="*/ 9849 w 10000"/>
              <a:gd name="connsiteY183" fmla="*/ 1168 h 10000"/>
              <a:gd name="connsiteX184" fmla="*/ 9766 w 10000"/>
              <a:gd name="connsiteY184" fmla="*/ 1003 h 10000"/>
              <a:gd name="connsiteX185" fmla="*/ 9649 w 10000"/>
              <a:gd name="connsiteY185" fmla="*/ 852 h 10000"/>
              <a:gd name="connsiteX186" fmla="*/ 9532 w 10000"/>
              <a:gd name="connsiteY186" fmla="*/ 701 h 10000"/>
              <a:gd name="connsiteX187" fmla="*/ 9381 w 10000"/>
              <a:gd name="connsiteY187" fmla="*/ 577 h 10000"/>
              <a:gd name="connsiteX188" fmla="*/ 9231 w 10000"/>
              <a:gd name="connsiteY188" fmla="*/ 453 h 10000"/>
              <a:gd name="connsiteX189" fmla="*/ 9047 w 10000"/>
              <a:gd name="connsiteY189" fmla="*/ 343 h 10000"/>
              <a:gd name="connsiteX190" fmla="*/ 8863 w 10000"/>
              <a:gd name="connsiteY190" fmla="*/ 247 h 10000"/>
              <a:gd name="connsiteX191" fmla="*/ 8662 w 10000"/>
              <a:gd name="connsiteY191" fmla="*/ 165 h 10000"/>
              <a:gd name="connsiteX192" fmla="*/ 8478 w 10000"/>
              <a:gd name="connsiteY192" fmla="*/ 82 h 10000"/>
              <a:gd name="connsiteX193" fmla="*/ 8261 w 10000"/>
              <a:gd name="connsiteY193" fmla="*/ 41 h 10000"/>
              <a:gd name="connsiteX194" fmla="*/ 8043 w 10000"/>
              <a:gd name="connsiteY194" fmla="*/ 14 h 10000"/>
              <a:gd name="connsiteX195" fmla="*/ 7843 w 10000"/>
              <a:gd name="connsiteY195" fmla="*/ 0 h 10000"/>
              <a:gd name="connsiteX196" fmla="*/ 7625 w 10000"/>
              <a:gd name="connsiteY196" fmla="*/ 14 h 10000"/>
              <a:gd name="connsiteX197" fmla="*/ 7391 w 10000"/>
              <a:gd name="connsiteY19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880 w 10000"/>
              <a:gd name="connsiteY29" fmla="*/ 783 h 10000"/>
              <a:gd name="connsiteX30" fmla="*/ 8997 w 10000"/>
              <a:gd name="connsiteY30" fmla="*/ 879 h 10000"/>
              <a:gd name="connsiteX31" fmla="*/ 9097 w 10000"/>
              <a:gd name="connsiteY31" fmla="*/ 975 h 10000"/>
              <a:gd name="connsiteX32" fmla="*/ 9381 w 10000"/>
              <a:gd name="connsiteY32" fmla="*/ 1470 h 10000"/>
              <a:gd name="connsiteX33" fmla="*/ 3595 w 10000"/>
              <a:gd name="connsiteY33" fmla="*/ 8984 h 10000"/>
              <a:gd name="connsiteX34" fmla="*/ 3478 w 10000"/>
              <a:gd name="connsiteY34" fmla="*/ 9093 h 10000"/>
              <a:gd name="connsiteX35" fmla="*/ 3361 w 10000"/>
              <a:gd name="connsiteY35" fmla="*/ 9190 h 10000"/>
              <a:gd name="connsiteX36" fmla="*/ 3244 w 10000"/>
              <a:gd name="connsiteY36" fmla="*/ 9272 h 10000"/>
              <a:gd name="connsiteX37" fmla="*/ 3110 w 10000"/>
              <a:gd name="connsiteY37" fmla="*/ 9354 h 10000"/>
              <a:gd name="connsiteX38" fmla="*/ 2960 w 10000"/>
              <a:gd name="connsiteY38" fmla="*/ 9409 h 10000"/>
              <a:gd name="connsiteX39" fmla="*/ 2826 w 10000"/>
              <a:gd name="connsiteY39" fmla="*/ 9478 h 10000"/>
              <a:gd name="connsiteX40" fmla="*/ 2642 w 10000"/>
              <a:gd name="connsiteY40" fmla="*/ 9505 h 10000"/>
              <a:gd name="connsiteX41" fmla="*/ 2492 w 10000"/>
              <a:gd name="connsiteY41" fmla="*/ 9533 h 10000"/>
              <a:gd name="connsiteX42" fmla="*/ 2324 w 10000"/>
              <a:gd name="connsiteY42" fmla="*/ 9560 h 10000"/>
              <a:gd name="connsiteX43" fmla="*/ 2157 w 10000"/>
              <a:gd name="connsiteY43" fmla="*/ 9560 h 10000"/>
              <a:gd name="connsiteX44" fmla="*/ 1990 w 10000"/>
              <a:gd name="connsiteY44" fmla="*/ 9533 h 10000"/>
              <a:gd name="connsiteX45" fmla="*/ 1839 w 10000"/>
              <a:gd name="connsiteY45" fmla="*/ 9519 h 10000"/>
              <a:gd name="connsiteX46" fmla="*/ 1689 w 10000"/>
              <a:gd name="connsiteY46" fmla="*/ 9492 h 10000"/>
              <a:gd name="connsiteX47" fmla="*/ 1522 w 10000"/>
              <a:gd name="connsiteY47" fmla="*/ 9423 h 10000"/>
              <a:gd name="connsiteX48" fmla="*/ 1371 w 10000"/>
              <a:gd name="connsiteY48" fmla="*/ 9382 h 10000"/>
              <a:gd name="connsiteX49" fmla="*/ 1237 w 10000"/>
              <a:gd name="connsiteY49" fmla="*/ 9299 h 10000"/>
              <a:gd name="connsiteX50" fmla="*/ 987 w 10000"/>
              <a:gd name="connsiteY50" fmla="*/ 9107 h 10000"/>
              <a:gd name="connsiteX51" fmla="*/ 769 w 10000"/>
              <a:gd name="connsiteY51" fmla="*/ 8901 h 10000"/>
              <a:gd name="connsiteX52" fmla="*/ 635 w 10000"/>
              <a:gd name="connsiteY52" fmla="*/ 8654 h 10000"/>
              <a:gd name="connsiteX53" fmla="*/ 569 w 10000"/>
              <a:gd name="connsiteY53" fmla="*/ 8393 h 10000"/>
              <a:gd name="connsiteX54" fmla="*/ 535 w 10000"/>
              <a:gd name="connsiteY54" fmla="*/ 8132 h 10000"/>
              <a:gd name="connsiteX55" fmla="*/ 585 w 10000"/>
              <a:gd name="connsiteY55" fmla="*/ 7871 h 10000"/>
              <a:gd name="connsiteX56" fmla="*/ 686 w 10000"/>
              <a:gd name="connsiteY56" fmla="*/ 7610 h 10000"/>
              <a:gd name="connsiteX57" fmla="*/ 853 w 10000"/>
              <a:gd name="connsiteY57" fmla="*/ 7376 h 10000"/>
              <a:gd name="connsiteX58" fmla="*/ 886 w 10000"/>
              <a:gd name="connsiteY58" fmla="*/ 7321 h 10000"/>
              <a:gd name="connsiteX59" fmla="*/ 1020 w 10000"/>
              <a:gd name="connsiteY59" fmla="*/ 7170 h 10000"/>
              <a:gd name="connsiteX60" fmla="*/ 1221 w 10000"/>
              <a:gd name="connsiteY60" fmla="*/ 6937 h 10000"/>
              <a:gd name="connsiteX61" fmla="*/ 1488 w 10000"/>
              <a:gd name="connsiteY61" fmla="*/ 6662 h 10000"/>
              <a:gd name="connsiteX62" fmla="*/ 1773 w 10000"/>
              <a:gd name="connsiteY62" fmla="*/ 6305 h 10000"/>
              <a:gd name="connsiteX63" fmla="*/ 2124 w 10000"/>
              <a:gd name="connsiteY63" fmla="*/ 5920 h 10000"/>
              <a:gd name="connsiteX64" fmla="*/ 2492 w 10000"/>
              <a:gd name="connsiteY64" fmla="*/ 5508 h 10000"/>
              <a:gd name="connsiteX65" fmla="*/ 2860 w 10000"/>
              <a:gd name="connsiteY65" fmla="*/ 5055 h 10000"/>
              <a:gd name="connsiteX66" fmla="*/ 3227 w 10000"/>
              <a:gd name="connsiteY66" fmla="*/ 4629 h 10000"/>
              <a:gd name="connsiteX67" fmla="*/ 3595 w 10000"/>
              <a:gd name="connsiteY67" fmla="*/ 4217 h 10000"/>
              <a:gd name="connsiteX68" fmla="*/ 3946 w 10000"/>
              <a:gd name="connsiteY68" fmla="*/ 3819 h 10000"/>
              <a:gd name="connsiteX69" fmla="*/ 4247 w 10000"/>
              <a:gd name="connsiteY69" fmla="*/ 3475 h 10000"/>
              <a:gd name="connsiteX70" fmla="*/ 4498 w 10000"/>
              <a:gd name="connsiteY70" fmla="*/ 3187 h 10000"/>
              <a:gd name="connsiteX71" fmla="*/ 4682 w 10000"/>
              <a:gd name="connsiteY71" fmla="*/ 2967 h 10000"/>
              <a:gd name="connsiteX72" fmla="*/ 4833 w 10000"/>
              <a:gd name="connsiteY72" fmla="*/ 2816 h 10000"/>
              <a:gd name="connsiteX73" fmla="*/ 4866 w 10000"/>
              <a:gd name="connsiteY73" fmla="*/ 2761 h 10000"/>
              <a:gd name="connsiteX74" fmla="*/ 4967 w 10000"/>
              <a:gd name="connsiteY74" fmla="*/ 2665 h 10000"/>
              <a:gd name="connsiteX75" fmla="*/ 5050 w 10000"/>
              <a:gd name="connsiteY75" fmla="*/ 2569 h 10000"/>
              <a:gd name="connsiteX76" fmla="*/ 5167 w 10000"/>
              <a:gd name="connsiteY76" fmla="*/ 2500 h 10000"/>
              <a:gd name="connsiteX77" fmla="*/ 5284 w 10000"/>
              <a:gd name="connsiteY77" fmla="*/ 2431 h 10000"/>
              <a:gd name="connsiteX78" fmla="*/ 5401 w 10000"/>
              <a:gd name="connsiteY78" fmla="*/ 2363 h 10000"/>
              <a:gd name="connsiteX79" fmla="*/ 5535 w 10000"/>
              <a:gd name="connsiteY79" fmla="*/ 2321 h 10000"/>
              <a:gd name="connsiteX80" fmla="*/ 5652 w 10000"/>
              <a:gd name="connsiteY80" fmla="*/ 2294 h 10000"/>
              <a:gd name="connsiteX81" fmla="*/ 5786 w 10000"/>
              <a:gd name="connsiteY81" fmla="*/ 2253 h 10000"/>
              <a:gd name="connsiteX82" fmla="*/ 5886 w 10000"/>
              <a:gd name="connsiteY82" fmla="*/ 2239 h 10000"/>
              <a:gd name="connsiteX83" fmla="*/ 5987 w 10000"/>
              <a:gd name="connsiteY83" fmla="*/ 2239 h 10000"/>
              <a:gd name="connsiteX84" fmla="*/ 6087 w 10000"/>
              <a:gd name="connsiteY84" fmla="*/ 2253 h 10000"/>
              <a:gd name="connsiteX85" fmla="*/ 6171 w 10000"/>
              <a:gd name="connsiteY85" fmla="*/ 2253 h 10000"/>
              <a:gd name="connsiteX86" fmla="*/ 6271 w 10000"/>
              <a:gd name="connsiteY86" fmla="*/ 2266 h 10000"/>
              <a:gd name="connsiteX87" fmla="*/ 6355 w 10000"/>
              <a:gd name="connsiteY87" fmla="*/ 2308 h 10000"/>
              <a:gd name="connsiteX88" fmla="*/ 6438 w 10000"/>
              <a:gd name="connsiteY88" fmla="*/ 2335 h 10000"/>
              <a:gd name="connsiteX89" fmla="*/ 6522 w 10000"/>
              <a:gd name="connsiteY89" fmla="*/ 2390 h 10000"/>
              <a:gd name="connsiteX90" fmla="*/ 6656 w 10000"/>
              <a:gd name="connsiteY90" fmla="*/ 2500 h 10000"/>
              <a:gd name="connsiteX91" fmla="*/ 6773 w 10000"/>
              <a:gd name="connsiteY91" fmla="*/ 2610 h 10000"/>
              <a:gd name="connsiteX92" fmla="*/ 6873 w 10000"/>
              <a:gd name="connsiteY92" fmla="*/ 2747 h 10000"/>
              <a:gd name="connsiteX93" fmla="*/ 6906 w 10000"/>
              <a:gd name="connsiteY93" fmla="*/ 2912 h 10000"/>
              <a:gd name="connsiteX94" fmla="*/ 6923 w 10000"/>
              <a:gd name="connsiteY94" fmla="*/ 3132 h 10000"/>
              <a:gd name="connsiteX95" fmla="*/ 6890 w 10000"/>
              <a:gd name="connsiteY95" fmla="*/ 3365 h 10000"/>
              <a:gd name="connsiteX96" fmla="*/ 6789 w 10000"/>
              <a:gd name="connsiteY96" fmla="*/ 3585 h 10000"/>
              <a:gd name="connsiteX97" fmla="*/ 6639 w 10000"/>
              <a:gd name="connsiteY97" fmla="*/ 3791 h 10000"/>
              <a:gd name="connsiteX98" fmla="*/ 2759 w 10000"/>
              <a:gd name="connsiteY98" fmla="*/ 8242 h 10000"/>
              <a:gd name="connsiteX99" fmla="*/ 2726 w 10000"/>
              <a:gd name="connsiteY99" fmla="*/ 8324 h 10000"/>
              <a:gd name="connsiteX100" fmla="*/ 2726 w 10000"/>
              <a:gd name="connsiteY100" fmla="*/ 8393 h 10000"/>
              <a:gd name="connsiteX101" fmla="*/ 2742 w 10000"/>
              <a:gd name="connsiteY101" fmla="*/ 8475 h 10000"/>
              <a:gd name="connsiteX102" fmla="*/ 2826 w 10000"/>
              <a:gd name="connsiteY102" fmla="*/ 8544 h 10000"/>
              <a:gd name="connsiteX103" fmla="*/ 2910 w 10000"/>
              <a:gd name="connsiteY103" fmla="*/ 8571 h 10000"/>
              <a:gd name="connsiteX104" fmla="*/ 3027 w 10000"/>
              <a:gd name="connsiteY104" fmla="*/ 8585 h 10000"/>
              <a:gd name="connsiteX105" fmla="*/ 3127 w 10000"/>
              <a:gd name="connsiteY105" fmla="*/ 8558 h 10000"/>
              <a:gd name="connsiteX106" fmla="*/ 3211 w 10000"/>
              <a:gd name="connsiteY106" fmla="*/ 8489 h 10000"/>
              <a:gd name="connsiteX107" fmla="*/ 7057 w 10000"/>
              <a:gd name="connsiteY107" fmla="*/ 4066 h 10000"/>
              <a:gd name="connsiteX108" fmla="*/ 7274 w 10000"/>
              <a:gd name="connsiteY108" fmla="*/ 3777 h 10000"/>
              <a:gd name="connsiteX109" fmla="*/ 7408 w 10000"/>
              <a:gd name="connsiteY109" fmla="*/ 3475 h 10000"/>
              <a:gd name="connsiteX110" fmla="*/ 7475 w 10000"/>
              <a:gd name="connsiteY110" fmla="*/ 3159 h 10000"/>
              <a:gd name="connsiteX111" fmla="*/ 7425 w 10000"/>
              <a:gd name="connsiteY111" fmla="*/ 2843 h 10000"/>
              <a:gd name="connsiteX112" fmla="*/ 7408 w 10000"/>
              <a:gd name="connsiteY112" fmla="*/ 2720 h 10000"/>
              <a:gd name="connsiteX113" fmla="*/ 7358 w 10000"/>
              <a:gd name="connsiteY113" fmla="*/ 2596 h 10000"/>
              <a:gd name="connsiteX114" fmla="*/ 7291 w 10000"/>
              <a:gd name="connsiteY114" fmla="*/ 2473 h 10000"/>
              <a:gd name="connsiteX115" fmla="*/ 7241 w 10000"/>
              <a:gd name="connsiteY115" fmla="*/ 2363 h 10000"/>
              <a:gd name="connsiteX116" fmla="*/ 7140 w 10000"/>
              <a:gd name="connsiteY116" fmla="*/ 2266 h 10000"/>
              <a:gd name="connsiteX117" fmla="*/ 7057 w 10000"/>
              <a:gd name="connsiteY117" fmla="*/ 2184 h 10000"/>
              <a:gd name="connsiteX118" fmla="*/ 6940 w 10000"/>
              <a:gd name="connsiteY118" fmla="*/ 2102 h 10000"/>
              <a:gd name="connsiteX119" fmla="*/ 6839 w 10000"/>
              <a:gd name="connsiteY119" fmla="*/ 2019 h 10000"/>
              <a:gd name="connsiteX120" fmla="*/ 6722 w 10000"/>
              <a:gd name="connsiteY120" fmla="*/ 1951 h 10000"/>
              <a:gd name="connsiteX121" fmla="*/ 6589 w 10000"/>
              <a:gd name="connsiteY121" fmla="*/ 1909 h 10000"/>
              <a:gd name="connsiteX122" fmla="*/ 6438 w 10000"/>
              <a:gd name="connsiteY122" fmla="*/ 1868 h 10000"/>
              <a:gd name="connsiteX123" fmla="*/ 6304 w 10000"/>
              <a:gd name="connsiteY123" fmla="*/ 1827 h 10000"/>
              <a:gd name="connsiteX124" fmla="*/ 6154 w 10000"/>
              <a:gd name="connsiteY124" fmla="*/ 1813 h 10000"/>
              <a:gd name="connsiteX125" fmla="*/ 6020 w 10000"/>
              <a:gd name="connsiteY125" fmla="*/ 1799 h 10000"/>
              <a:gd name="connsiteX126" fmla="*/ 5870 w 10000"/>
              <a:gd name="connsiteY126" fmla="*/ 1799 h 10000"/>
              <a:gd name="connsiteX127" fmla="*/ 5719 w 10000"/>
              <a:gd name="connsiteY127" fmla="*/ 1813 h 10000"/>
              <a:gd name="connsiteX128" fmla="*/ 5518 w 10000"/>
              <a:gd name="connsiteY128" fmla="*/ 1841 h 10000"/>
              <a:gd name="connsiteX129" fmla="*/ 5351 w 10000"/>
              <a:gd name="connsiteY129" fmla="*/ 1909 h 10000"/>
              <a:gd name="connsiteX130" fmla="*/ 5167 w 10000"/>
              <a:gd name="connsiteY130" fmla="*/ 1978 h 10000"/>
              <a:gd name="connsiteX131" fmla="*/ 5000 w 10000"/>
              <a:gd name="connsiteY131" fmla="*/ 2047 h 10000"/>
              <a:gd name="connsiteX132" fmla="*/ 4849 w 10000"/>
              <a:gd name="connsiteY132" fmla="*/ 2143 h 10000"/>
              <a:gd name="connsiteX133" fmla="*/ 4682 w 10000"/>
              <a:gd name="connsiteY133" fmla="*/ 2239 h 10000"/>
              <a:gd name="connsiteX134" fmla="*/ 4548 w 10000"/>
              <a:gd name="connsiteY134" fmla="*/ 2363 h 10000"/>
              <a:gd name="connsiteX135" fmla="*/ 4415 w 10000"/>
              <a:gd name="connsiteY135" fmla="*/ 2500 h 10000"/>
              <a:gd name="connsiteX136" fmla="*/ 4381 w 10000"/>
              <a:gd name="connsiteY136" fmla="*/ 2541 h 10000"/>
              <a:gd name="connsiteX137" fmla="*/ 4247 w 10000"/>
              <a:gd name="connsiteY137" fmla="*/ 2706 h 10000"/>
              <a:gd name="connsiteX138" fmla="*/ 4047 w 10000"/>
              <a:gd name="connsiteY138" fmla="*/ 2926 h 10000"/>
              <a:gd name="connsiteX139" fmla="*/ 3796 w 10000"/>
              <a:gd name="connsiteY139" fmla="*/ 3228 h 10000"/>
              <a:gd name="connsiteX140" fmla="*/ 3495 w 10000"/>
              <a:gd name="connsiteY140" fmla="*/ 3571 h 10000"/>
              <a:gd name="connsiteX141" fmla="*/ 3144 w 10000"/>
              <a:gd name="connsiteY141" fmla="*/ 3956 h 10000"/>
              <a:gd name="connsiteX142" fmla="*/ 2776 w 10000"/>
              <a:gd name="connsiteY142" fmla="*/ 4382 h 10000"/>
              <a:gd name="connsiteX143" fmla="*/ 2408 w 10000"/>
              <a:gd name="connsiteY143" fmla="*/ 4808 h 10000"/>
              <a:gd name="connsiteX144" fmla="*/ 2040 w 10000"/>
              <a:gd name="connsiteY144" fmla="*/ 5234 h 10000"/>
              <a:gd name="connsiteX145" fmla="*/ 1689 w 10000"/>
              <a:gd name="connsiteY145" fmla="*/ 5659 h 10000"/>
              <a:gd name="connsiteX146" fmla="*/ 1338 w 10000"/>
              <a:gd name="connsiteY146" fmla="*/ 6044 h 10000"/>
              <a:gd name="connsiteX147" fmla="*/ 1037 w 10000"/>
              <a:gd name="connsiteY147" fmla="*/ 6387 h 10000"/>
              <a:gd name="connsiteX148" fmla="*/ 769 w 10000"/>
              <a:gd name="connsiteY148" fmla="*/ 6690 h 10000"/>
              <a:gd name="connsiteX149" fmla="*/ 585 w 10000"/>
              <a:gd name="connsiteY149" fmla="*/ 6909 h 10000"/>
              <a:gd name="connsiteX150" fmla="*/ 452 w 10000"/>
              <a:gd name="connsiteY150" fmla="*/ 7074 h 10000"/>
              <a:gd name="connsiteX151" fmla="*/ 401 w 10000"/>
              <a:gd name="connsiteY151" fmla="*/ 7115 h 10000"/>
              <a:gd name="connsiteX152" fmla="*/ 184 w 10000"/>
              <a:gd name="connsiteY152" fmla="*/ 7431 h 10000"/>
              <a:gd name="connsiteX153" fmla="*/ 33 w 10000"/>
              <a:gd name="connsiteY153" fmla="*/ 7761 h 10000"/>
              <a:gd name="connsiteX154" fmla="*/ 0 w 10000"/>
              <a:gd name="connsiteY154" fmla="*/ 8132 h 10000"/>
              <a:gd name="connsiteX155" fmla="*/ 17 w 10000"/>
              <a:gd name="connsiteY155" fmla="*/ 8475 h 10000"/>
              <a:gd name="connsiteX156" fmla="*/ 134 w 10000"/>
              <a:gd name="connsiteY156" fmla="*/ 8805 h 10000"/>
              <a:gd name="connsiteX157" fmla="*/ 334 w 10000"/>
              <a:gd name="connsiteY157" fmla="*/ 9121 h 10000"/>
              <a:gd name="connsiteX158" fmla="*/ 585 w 10000"/>
              <a:gd name="connsiteY158" fmla="*/ 9409 h 10000"/>
              <a:gd name="connsiteX159" fmla="*/ 936 w 10000"/>
              <a:gd name="connsiteY159" fmla="*/ 9643 h 10000"/>
              <a:gd name="connsiteX160" fmla="*/ 1120 w 10000"/>
              <a:gd name="connsiteY160" fmla="*/ 9739 h 10000"/>
              <a:gd name="connsiteX161" fmla="*/ 1321 w 10000"/>
              <a:gd name="connsiteY161" fmla="*/ 9821 h 10000"/>
              <a:gd name="connsiteX162" fmla="*/ 1505 w 10000"/>
              <a:gd name="connsiteY162" fmla="*/ 9904 h 10000"/>
              <a:gd name="connsiteX163" fmla="*/ 1722 w 10000"/>
              <a:gd name="connsiteY163" fmla="*/ 9945 h 10000"/>
              <a:gd name="connsiteX164" fmla="*/ 1940 w 10000"/>
              <a:gd name="connsiteY164" fmla="*/ 9986 h 10000"/>
              <a:gd name="connsiteX165" fmla="*/ 2140 w 10000"/>
              <a:gd name="connsiteY165" fmla="*/ 10000 h 10000"/>
              <a:gd name="connsiteX166" fmla="*/ 2358 w 10000"/>
              <a:gd name="connsiteY166" fmla="*/ 9986 h 10000"/>
              <a:gd name="connsiteX167" fmla="*/ 2592 w 10000"/>
              <a:gd name="connsiteY167" fmla="*/ 9973 h 10000"/>
              <a:gd name="connsiteX168" fmla="*/ 2793 w 10000"/>
              <a:gd name="connsiteY168" fmla="*/ 9931 h 10000"/>
              <a:gd name="connsiteX169" fmla="*/ 3010 w 10000"/>
              <a:gd name="connsiteY169" fmla="*/ 9876 h 10000"/>
              <a:gd name="connsiteX170" fmla="*/ 3211 w 10000"/>
              <a:gd name="connsiteY170" fmla="*/ 9808 h 10000"/>
              <a:gd name="connsiteX171" fmla="*/ 3395 w 10000"/>
              <a:gd name="connsiteY171" fmla="*/ 9712 h 10000"/>
              <a:gd name="connsiteX172" fmla="*/ 3579 w 10000"/>
              <a:gd name="connsiteY172" fmla="*/ 9615 h 10000"/>
              <a:gd name="connsiteX173" fmla="*/ 3729 w 10000"/>
              <a:gd name="connsiteY173" fmla="*/ 9505 h 10000"/>
              <a:gd name="connsiteX174" fmla="*/ 3880 w 10000"/>
              <a:gd name="connsiteY174" fmla="*/ 9382 h 10000"/>
              <a:gd name="connsiteX175" fmla="*/ 4013 w 10000"/>
              <a:gd name="connsiteY175" fmla="*/ 9245 h 10000"/>
              <a:gd name="connsiteX176" fmla="*/ 9565 w 10000"/>
              <a:gd name="connsiteY176" fmla="*/ 2871 h 10000"/>
              <a:gd name="connsiteX177" fmla="*/ 9783 w 10000"/>
              <a:gd name="connsiteY177" fmla="*/ 2555 h 10000"/>
              <a:gd name="connsiteX178" fmla="*/ 9933 w 10000"/>
              <a:gd name="connsiteY178" fmla="*/ 2225 h 10000"/>
              <a:gd name="connsiteX179" fmla="*/ 10000 w 10000"/>
              <a:gd name="connsiteY179" fmla="*/ 1882 h 10000"/>
              <a:gd name="connsiteX180" fmla="*/ 9950 w 10000"/>
              <a:gd name="connsiteY180" fmla="*/ 1511 h 10000"/>
              <a:gd name="connsiteX181" fmla="*/ 9916 w 10000"/>
              <a:gd name="connsiteY181" fmla="*/ 1332 h 10000"/>
              <a:gd name="connsiteX182" fmla="*/ 9849 w 10000"/>
              <a:gd name="connsiteY182" fmla="*/ 1168 h 10000"/>
              <a:gd name="connsiteX183" fmla="*/ 9766 w 10000"/>
              <a:gd name="connsiteY183" fmla="*/ 1003 h 10000"/>
              <a:gd name="connsiteX184" fmla="*/ 9649 w 10000"/>
              <a:gd name="connsiteY184" fmla="*/ 852 h 10000"/>
              <a:gd name="connsiteX185" fmla="*/ 9532 w 10000"/>
              <a:gd name="connsiteY185" fmla="*/ 701 h 10000"/>
              <a:gd name="connsiteX186" fmla="*/ 9381 w 10000"/>
              <a:gd name="connsiteY186" fmla="*/ 577 h 10000"/>
              <a:gd name="connsiteX187" fmla="*/ 9231 w 10000"/>
              <a:gd name="connsiteY187" fmla="*/ 453 h 10000"/>
              <a:gd name="connsiteX188" fmla="*/ 9047 w 10000"/>
              <a:gd name="connsiteY188" fmla="*/ 343 h 10000"/>
              <a:gd name="connsiteX189" fmla="*/ 8863 w 10000"/>
              <a:gd name="connsiteY189" fmla="*/ 247 h 10000"/>
              <a:gd name="connsiteX190" fmla="*/ 8662 w 10000"/>
              <a:gd name="connsiteY190" fmla="*/ 165 h 10000"/>
              <a:gd name="connsiteX191" fmla="*/ 8478 w 10000"/>
              <a:gd name="connsiteY191" fmla="*/ 82 h 10000"/>
              <a:gd name="connsiteX192" fmla="*/ 8261 w 10000"/>
              <a:gd name="connsiteY192" fmla="*/ 41 h 10000"/>
              <a:gd name="connsiteX193" fmla="*/ 8043 w 10000"/>
              <a:gd name="connsiteY193" fmla="*/ 14 h 10000"/>
              <a:gd name="connsiteX194" fmla="*/ 7843 w 10000"/>
              <a:gd name="connsiteY194" fmla="*/ 0 h 10000"/>
              <a:gd name="connsiteX195" fmla="*/ 7625 w 10000"/>
              <a:gd name="connsiteY195" fmla="*/ 14 h 10000"/>
              <a:gd name="connsiteX196" fmla="*/ 7391 w 10000"/>
              <a:gd name="connsiteY19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880 w 10000"/>
              <a:gd name="connsiteY29" fmla="*/ 783 h 10000"/>
              <a:gd name="connsiteX30" fmla="*/ 8997 w 10000"/>
              <a:gd name="connsiteY30" fmla="*/ 879 h 10000"/>
              <a:gd name="connsiteX31" fmla="*/ 9097 w 10000"/>
              <a:gd name="connsiteY31" fmla="*/ 975 h 10000"/>
              <a:gd name="connsiteX32" fmla="*/ 3595 w 10000"/>
              <a:gd name="connsiteY32" fmla="*/ 8984 h 10000"/>
              <a:gd name="connsiteX33" fmla="*/ 3478 w 10000"/>
              <a:gd name="connsiteY33" fmla="*/ 9093 h 10000"/>
              <a:gd name="connsiteX34" fmla="*/ 3361 w 10000"/>
              <a:gd name="connsiteY34" fmla="*/ 9190 h 10000"/>
              <a:gd name="connsiteX35" fmla="*/ 3244 w 10000"/>
              <a:gd name="connsiteY35" fmla="*/ 9272 h 10000"/>
              <a:gd name="connsiteX36" fmla="*/ 3110 w 10000"/>
              <a:gd name="connsiteY36" fmla="*/ 9354 h 10000"/>
              <a:gd name="connsiteX37" fmla="*/ 2960 w 10000"/>
              <a:gd name="connsiteY37" fmla="*/ 9409 h 10000"/>
              <a:gd name="connsiteX38" fmla="*/ 2826 w 10000"/>
              <a:gd name="connsiteY38" fmla="*/ 9478 h 10000"/>
              <a:gd name="connsiteX39" fmla="*/ 2642 w 10000"/>
              <a:gd name="connsiteY39" fmla="*/ 9505 h 10000"/>
              <a:gd name="connsiteX40" fmla="*/ 2492 w 10000"/>
              <a:gd name="connsiteY40" fmla="*/ 9533 h 10000"/>
              <a:gd name="connsiteX41" fmla="*/ 2324 w 10000"/>
              <a:gd name="connsiteY41" fmla="*/ 9560 h 10000"/>
              <a:gd name="connsiteX42" fmla="*/ 2157 w 10000"/>
              <a:gd name="connsiteY42" fmla="*/ 9560 h 10000"/>
              <a:gd name="connsiteX43" fmla="*/ 1990 w 10000"/>
              <a:gd name="connsiteY43" fmla="*/ 9533 h 10000"/>
              <a:gd name="connsiteX44" fmla="*/ 1839 w 10000"/>
              <a:gd name="connsiteY44" fmla="*/ 9519 h 10000"/>
              <a:gd name="connsiteX45" fmla="*/ 1689 w 10000"/>
              <a:gd name="connsiteY45" fmla="*/ 9492 h 10000"/>
              <a:gd name="connsiteX46" fmla="*/ 1522 w 10000"/>
              <a:gd name="connsiteY46" fmla="*/ 9423 h 10000"/>
              <a:gd name="connsiteX47" fmla="*/ 1371 w 10000"/>
              <a:gd name="connsiteY47" fmla="*/ 9382 h 10000"/>
              <a:gd name="connsiteX48" fmla="*/ 1237 w 10000"/>
              <a:gd name="connsiteY48" fmla="*/ 9299 h 10000"/>
              <a:gd name="connsiteX49" fmla="*/ 987 w 10000"/>
              <a:gd name="connsiteY49" fmla="*/ 9107 h 10000"/>
              <a:gd name="connsiteX50" fmla="*/ 769 w 10000"/>
              <a:gd name="connsiteY50" fmla="*/ 8901 h 10000"/>
              <a:gd name="connsiteX51" fmla="*/ 635 w 10000"/>
              <a:gd name="connsiteY51" fmla="*/ 8654 h 10000"/>
              <a:gd name="connsiteX52" fmla="*/ 569 w 10000"/>
              <a:gd name="connsiteY52" fmla="*/ 8393 h 10000"/>
              <a:gd name="connsiteX53" fmla="*/ 535 w 10000"/>
              <a:gd name="connsiteY53" fmla="*/ 8132 h 10000"/>
              <a:gd name="connsiteX54" fmla="*/ 585 w 10000"/>
              <a:gd name="connsiteY54" fmla="*/ 7871 h 10000"/>
              <a:gd name="connsiteX55" fmla="*/ 686 w 10000"/>
              <a:gd name="connsiteY55" fmla="*/ 7610 h 10000"/>
              <a:gd name="connsiteX56" fmla="*/ 853 w 10000"/>
              <a:gd name="connsiteY56" fmla="*/ 7376 h 10000"/>
              <a:gd name="connsiteX57" fmla="*/ 886 w 10000"/>
              <a:gd name="connsiteY57" fmla="*/ 7321 h 10000"/>
              <a:gd name="connsiteX58" fmla="*/ 1020 w 10000"/>
              <a:gd name="connsiteY58" fmla="*/ 7170 h 10000"/>
              <a:gd name="connsiteX59" fmla="*/ 1221 w 10000"/>
              <a:gd name="connsiteY59" fmla="*/ 6937 h 10000"/>
              <a:gd name="connsiteX60" fmla="*/ 1488 w 10000"/>
              <a:gd name="connsiteY60" fmla="*/ 6662 h 10000"/>
              <a:gd name="connsiteX61" fmla="*/ 1773 w 10000"/>
              <a:gd name="connsiteY61" fmla="*/ 6305 h 10000"/>
              <a:gd name="connsiteX62" fmla="*/ 2124 w 10000"/>
              <a:gd name="connsiteY62" fmla="*/ 5920 h 10000"/>
              <a:gd name="connsiteX63" fmla="*/ 2492 w 10000"/>
              <a:gd name="connsiteY63" fmla="*/ 5508 h 10000"/>
              <a:gd name="connsiteX64" fmla="*/ 2860 w 10000"/>
              <a:gd name="connsiteY64" fmla="*/ 5055 h 10000"/>
              <a:gd name="connsiteX65" fmla="*/ 3227 w 10000"/>
              <a:gd name="connsiteY65" fmla="*/ 4629 h 10000"/>
              <a:gd name="connsiteX66" fmla="*/ 3595 w 10000"/>
              <a:gd name="connsiteY66" fmla="*/ 4217 h 10000"/>
              <a:gd name="connsiteX67" fmla="*/ 3946 w 10000"/>
              <a:gd name="connsiteY67" fmla="*/ 3819 h 10000"/>
              <a:gd name="connsiteX68" fmla="*/ 4247 w 10000"/>
              <a:gd name="connsiteY68" fmla="*/ 3475 h 10000"/>
              <a:gd name="connsiteX69" fmla="*/ 4498 w 10000"/>
              <a:gd name="connsiteY69" fmla="*/ 3187 h 10000"/>
              <a:gd name="connsiteX70" fmla="*/ 4682 w 10000"/>
              <a:gd name="connsiteY70" fmla="*/ 2967 h 10000"/>
              <a:gd name="connsiteX71" fmla="*/ 4833 w 10000"/>
              <a:gd name="connsiteY71" fmla="*/ 2816 h 10000"/>
              <a:gd name="connsiteX72" fmla="*/ 4866 w 10000"/>
              <a:gd name="connsiteY72" fmla="*/ 2761 h 10000"/>
              <a:gd name="connsiteX73" fmla="*/ 4967 w 10000"/>
              <a:gd name="connsiteY73" fmla="*/ 2665 h 10000"/>
              <a:gd name="connsiteX74" fmla="*/ 5050 w 10000"/>
              <a:gd name="connsiteY74" fmla="*/ 2569 h 10000"/>
              <a:gd name="connsiteX75" fmla="*/ 5167 w 10000"/>
              <a:gd name="connsiteY75" fmla="*/ 2500 h 10000"/>
              <a:gd name="connsiteX76" fmla="*/ 5284 w 10000"/>
              <a:gd name="connsiteY76" fmla="*/ 2431 h 10000"/>
              <a:gd name="connsiteX77" fmla="*/ 5401 w 10000"/>
              <a:gd name="connsiteY77" fmla="*/ 2363 h 10000"/>
              <a:gd name="connsiteX78" fmla="*/ 5535 w 10000"/>
              <a:gd name="connsiteY78" fmla="*/ 2321 h 10000"/>
              <a:gd name="connsiteX79" fmla="*/ 5652 w 10000"/>
              <a:gd name="connsiteY79" fmla="*/ 2294 h 10000"/>
              <a:gd name="connsiteX80" fmla="*/ 5786 w 10000"/>
              <a:gd name="connsiteY80" fmla="*/ 2253 h 10000"/>
              <a:gd name="connsiteX81" fmla="*/ 5886 w 10000"/>
              <a:gd name="connsiteY81" fmla="*/ 2239 h 10000"/>
              <a:gd name="connsiteX82" fmla="*/ 5987 w 10000"/>
              <a:gd name="connsiteY82" fmla="*/ 2239 h 10000"/>
              <a:gd name="connsiteX83" fmla="*/ 6087 w 10000"/>
              <a:gd name="connsiteY83" fmla="*/ 2253 h 10000"/>
              <a:gd name="connsiteX84" fmla="*/ 6171 w 10000"/>
              <a:gd name="connsiteY84" fmla="*/ 2253 h 10000"/>
              <a:gd name="connsiteX85" fmla="*/ 6271 w 10000"/>
              <a:gd name="connsiteY85" fmla="*/ 2266 h 10000"/>
              <a:gd name="connsiteX86" fmla="*/ 6355 w 10000"/>
              <a:gd name="connsiteY86" fmla="*/ 2308 h 10000"/>
              <a:gd name="connsiteX87" fmla="*/ 6438 w 10000"/>
              <a:gd name="connsiteY87" fmla="*/ 2335 h 10000"/>
              <a:gd name="connsiteX88" fmla="*/ 6522 w 10000"/>
              <a:gd name="connsiteY88" fmla="*/ 2390 h 10000"/>
              <a:gd name="connsiteX89" fmla="*/ 6656 w 10000"/>
              <a:gd name="connsiteY89" fmla="*/ 2500 h 10000"/>
              <a:gd name="connsiteX90" fmla="*/ 6773 w 10000"/>
              <a:gd name="connsiteY90" fmla="*/ 2610 h 10000"/>
              <a:gd name="connsiteX91" fmla="*/ 6873 w 10000"/>
              <a:gd name="connsiteY91" fmla="*/ 2747 h 10000"/>
              <a:gd name="connsiteX92" fmla="*/ 6906 w 10000"/>
              <a:gd name="connsiteY92" fmla="*/ 2912 h 10000"/>
              <a:gd name="connsiteX93" fmla="*/ 6923 w 10000"/>
              <a:gd name="connsiteY93" fmla="*/ 3132 h 10000"/>
              <a:gd name="connsiteX94" fmla="*/ 6890 w 10000"/>
              <a:gd name="connsiteY94" fmla="*/ 3365 h 10000"/>
              <a:gd name="connsiteX95" fmla="*/ 6789 w 10000"/>
              <a:gd name="connsiteY95" fmla="*/ 3585 h 10000"/>
              <a:gd name="connsiteX96" fmla="*/ 6639 w 10000"/>
              <a:gd name="connsiteY96" fmla="*/ 3791 h 10000"/>
              <a:gd name="connsiteX97" fmla="*/ 2759 w 10000"/>
              <a:gd name="connsiteY97" fmla="*/ 8242 h 10000"/>
              <a:gd name="connsiteX98" fmla="*/ 2726 w 10000"/>
              <a:gd name="connsiteY98" fmla="*/ 8324 h 10000"/>
              <a:gd name="connsiteX99" fmla="*/ 2726 w 10000"/>
              <a:gd name="connsiteY99" fmla="*/ 8393 h 10000"/>
              <a:gd name="connsiteX100" fmla="*/ 2742 w 10000"/>
              <a:gd name="connsiteY100" fmla="*/ 8475 h 10000"/>
              <a:gd name="connsiteX101" fmla="*/ 2826 w 10000"/>
              <a:gd name="connsiteY101" fmla="*/ 8544 h 10000"/>
              <a:gd name="connsiteX102" fmla="*/ 2910 w 10000"/>
              <a:gd name="connsiteY102" fmla="*/ 8571 h 10000"/>
              <a:gd name="connsiteX103" fmla="*/ 3027 w 10000"/>
              <a:gd name="connsiteY103" fmla="*/ 8585 h 10000"/>
              <a:gd name="connsiteX104" fmla="*/ 3127 w 10000"/>
              <a:gd name="connsiteY104" fmla="*/ 8558 h 10000"/>
              <a:gd name="connsiteX105" fmla="*/ 3211 w 10000"/>
              <a:gd name="connsiteY105" fmla="*/ 8489 h 10000"/>
              <a:gd name="connsiteX106" fmla="*/ 7057 w 10000"/>
              <a:gd name="connsiteY106" fmla="*/ 4066 h 10000"/>
              <a:gd name="connsiteX107" fmla="*/ 7274 w 10000"/>
              <a:gd name="connsiteY107" fmla="*/ 3777 h 10000"/>
              <a:gd name="connsiteX108" fmla="*/ 7408 w 10000"/>
              <a:gd name="connsiteY108" fmla="*/ 3475 h 10000"/>
              <a:gd name="connsiteX109" fmla="*/ 7475 w 10000"/>
              <a:gd name="connsiteY109" fmla="*/ 3159 h 10000"/>
              <a:gd name="connsiteX110" fmla="*/ 7425 w 10000"/>
              <a:gd name="connsiteY110" fmla="*/ 2843 h 10000"/>
              <a:gd name="connsiteX111" fmla="*/ 7408 w 10000"/>
              <a:gd name="connsiteY111" fmla="*/ 2720 h 10000"/>
              <a:gd name="connsiteX112" fmla="*/ 7358 w 10000"/>
              <a:gd name="connsiteY112" fmla="*/ 2596 h 10000"/>
              <a:gd name="connsiteX113" fmla="*/ 7291 w 10000"/>
              <a:gd name="connsiteY113" fmla="*/ 2473 h 10000"/>
              <a:gd name="connsiteX114" fmla="*/ 7241 w 10000"/>
              <a:gd name="connsiteY114" fmla="*/ 2363 h 10000"/>
              <a:gd name="connsiteX115" fmla="*/ 7140 w 10000"/>
              <a:gd name="connsiteY115" fmla="*/ 2266 h 10000"/>
              <a:gd name="connsiteX116" fmla="*/ 7057 w 10000"/>
              <a:gd name="connsiteY116" fmla="*/ 2184 h 10000"/>
              <a:gd name="connsiteX117" fmla="*/ 6940 w 10000"/>
              <a:gd name="connsiteY117" fmla="*/ 2102 h 10000"/>
              <a:gd name="connsiteX118" fmla="*/ 6839 w 10000"/>
              <a:gd name="connsiteY118" fmla="*/ 2019 h 10000"/>
              <a:gd name="connsiteX119" fmla="*/ 6722 w 10000"/>
              <a:gd name="connsiteY119" fmla="*/ 1951 h 10000"/>
              <a:gd name="connsiteX120" fmla="*/ 6589 w 10000"/>
              <a:gd name="connsiteY120" fmla="*/ 1909 h 10000"/>
              <a:gd name="connsiteX121" fmla="*/ 6438 w 10000"/>
              <a:gd name="connsiteY121" fmla="*/ 1868 h 10000"/>
              <a:gd name="connsiteX122" fmla="*/ 6304 w 10000"/>
              <a:gd name="connsiteY122" fmla="*/ 1827 h 10000"/>
              <a:gd name="connsiteX123" fmla="*/ 6154 w 10000"/>
              <a:gd name="connsiteY123" fmla="*/ 1813 h 10000"/>
              <a:gd name="connsiteX124" fmla="*/ 6020 w 10000"/>
              <a:gd name="connsiteY124" fmla="*/ 1799 h 10000"/>
              <a:gd name="connsiteX125" fmla="*/ 5870 w 10000"/>
              <a:gd name="connsiteY125" fmla="*/ 1799 h 10000"/>
              <a:gd name="connsiteX126" fmla="*/ 5719 w 10000"/>
              <a:gd name="connsiteY126" fmla="*/ 1813 h 10000"/>
              <a:gd name="connsiteX127" fmla="*/ 5518 w 10000"/>
              <a:gd name="connsiteY127" fmla="*/ 1841 h 10000"/>
              <a:gd name="connsiteX128" fmla="*/ 5351 w 10000"/>
              <a:gd name="connsiteY128" fmla="*/ 1909 h 10000"/>
              <a:gd name="connsiteX129" fmla="*/ 5167 w 10000"/>
              <a:gd name="connsiteY129" fmla="*/ 1978 h 10000"/>
              <a:gd name="connsiteX130" fmla="*/ 5000 w 10000"/>
              <a:gd name="connsiteY130" fmla="*/ 2047 h 10000"/>
              <a:gd name="connsiteX131" fmla="*/ 4849 w 10000"/>
              <a:gd name="connsiteY131" fmla="*/ 2143 h 10000"/>
              <a:gd name="connsiteX132" fmla="*/ 4682 w 10000"/>
              <a:gd name="connsiteY132" fmla="*/ 2239 h 10000"/>
              <a:gd name="connsiteX133" fmla="*/ 4548 w 10000"/>
              <a:gd name="connsiteY133" fmla="*/ 2363 h 10000"/>
              <a:gd name="connsiteX134" fmla="*/ 4415 w 10000"/>
              <a:gd name="connsiteY134" fmla="*/ 2500 h 10000"/>
              <a:gd name="connsiteX135" fmla="*/ 4381 w 10000"/>
              <a:gd name="connsiteY135" fmla="*/ 2541 h 10000"/>
              <a:gd name="connsiteX136" fmla="*/ 4247 w 10000"/>
              <a:gd name="connsiteY136" fmla="*/ 2706 h 10000"/>
              <a:gd name="connsiteX137" fmla="*/ 4047 w 10000"/>
              <a:gd name="connsiteY137" fmla="*/ 2926 h 10000"/>
              <a:gd name="connsiteX138" fmla="*/ 3796 w 10000"/>
              <a:gd name="connsiteY138" fmla="*/ 3228 h 10000"/>
              <a:gd name="connsiteX139" fmla="*/ 3495 w 10000"/>
              <a:gd name="connsiteY139" fmla="*/ 3571 h 10000"/>
              <a:gd name="connsiteX140" fmla="*/ 3144 w 10000"/>
              <a:gd name="connsiteY140" fmla="*/ 3956 h 10000"/>
              <a:gd name="connsiteX141" fmla="*/ 2776 w 10000"/>
              <a:gd name="connsiteY141" fmla="*/ 4382 h 10000"/>
              <a:gd name="connsiteX142" fmla="*/ 2408 w 10000"/>
              <a:gd name="connsiteY142" fmla="*/ 4808 h 10000"/>
              <a:gd name="connsiteX143" fmla="*/ 2040 w 10000"/>
              <a:gd name="connsiteY143" fmla="*/ 5234 h 10000"/>
              <a:gd name="connsiteX144" fmla="*/ 1689 w 10000"/>
              <a:gd name="connsiteY144" fmla="*/ 5659 h 10000"/>
              <a:gd name="connsiteX145" fmla="*/ 1338 w 10000"/>
              <a:gd name="connsiteY145" fmla="*/ 6044 h 10000"/>
              <a:gd name="connsiteX146" fmla="*/ 1037 w 10000"/>
              <a:gd name="connsiteY146" fmla="*/ 6387 h 10000"/>
              <a:gd name="connsiteX147" fmla="*/ 769 w 10000"/>
              <a:gd name="connsiteY147" fmla="*/ 6690 h 10000"/>
              <a:gd name="connsiteX148" fmla="*/ 585 w 10000"/>
              <a:gd name="connsiteY148" fmla="*/ 6909 h 10000"/>
              <a:gd name="connsiteX149" fmla="*/ 452 w 10000"/>
              <a:gd name="connsiteY149" fmla="*/ 7074 h 10000"/>
              <a:gd name="connsiteX150" fmla="*/ 401 w 10000"/>
              <a:gd name="connsiteY150" fmla="*/ 7115 h 10000"/>
              <a:gd name="connsiteX151" fmla="*/ 184 w 10000"/>
              <a:gd name="connsiteY151" fmla="*/ 7431 h 10000"/>
              <a:gd name="connsiteX152" fmla="*/ 33 w 10000"/>
              <a:gd name="connsiteY152" fmla="*/ 7761 h 10000"/>
              <a:gd name="connsiteX153" fmla="*/ 0 w 10000"/>
              <a:gd name="connsiteY153" fmla="*/ 8132 h 10000"/>
              <a:gd name="connsiteX154" fmla="*/ 17 w 10000"/>
              <a:gd name="connsiteY154" fmla="*/ 8475 h 10000"/>
              <a:gd name="connsiteX155" fmla="*/ 134 w 10000"/>
              <a:gd name="connsiteY155" fmla="*/ 8805 h 10000"/>
              <a:gd name="connsiteX156" fmla="*/ 334 w 10000"/>
              <a:gd name="connsiteY156" fmla="*/ 9121 h 10000"/>
              <a:gd name="connsiteX157" fmla="*/ 585 w 10000"/>
              <a:gd name="connsiteY157" fmla="*/ 9409 h 10000"/>
              <a:gd name="connsiteX158" fmla="*/ 936 w 10000"/>
              <a:gd name="connsiteY158" fmla="*/ 9643 h 10000"/>
              <a:gd name="connsiteX159" fmla="*/ 1120 w 10000"/>
              <a:gd name="connsiteY159" fmla="*/ 9739 h 10000"/>
              <a:gd name="connsiteX160" fmla="*/ 1321 w 10000"/>
              <a:gd name="connsiteY160" fmla="*/ 9821 h 10000"/>
              <a:gd name="connsiteX161" fmla="*/ 1505 w 10000"/>
              <a:gd name="connsiteY161" fmla="*/ 9904 h 10000"/>
              <a:gd name="connsiteX162" fmla="*/ 1722 w 10000"/>
              <a:gd name="connsiteY162" fmla="*/ 9945 h 10000"/>
              <a:gd name="connsiteX163" fmla="*/ 1940 w 10000"/>
              <a:gd name="connsiteY163" fmla="*/ 9986 h 10000"/>
              <a:gd name="connsiteX164" fmla="*/ 2140 w 10000"/>
              <a:gd name="connsiteY164" fmla="*/ 10000 h 10000"/>
              <a:gd name="connsiteX165" fmla="*/ 2358 w 10000"/>
              <a:gd name="connsiteY165" fmla="*/ 9986 h 10000"/>
              <a:gd name="connsiteX166" fmla="*/ 2592 w 10000"/>
              <a:gd name="connsiteY166" fmla="*/ 9973 h 10000"/>
              <a:gd name="connsiteX167" fmla="*/ 2793 w 10000"/>
              <a:gd name="connsiteY167" fmla="*/ 9931 h 10000"/>
              <a:gd name="connsiteX168" fmla="*/ 3010 w 10000"/>
              <a:gd name="connsiteY168" fmla="*/ 9876 h 10000"/>
              <a:gd name="connsiteX169" fmla="*/ 3211 w 10000"/>
              <a:gd name="connsiteY169" fmla="*/ 9808 h 10000"/>
              <a:gd name="connsiteX170" fmla="*/ 3395 w 10000"/>
              <a:gd name="connsiteY170" fmla="*/ 9712 h 10000"/>
              <a:gd name="connsiteX171" fmla="*/ 3579 w 10000"/>
              <a:gd name="connsiteY171" fmla="*/ 9615 h 10000"/>
              <a:gd name="connsiteX172" fmla="*/ 3729 w 10000"/>
              <a:gd name="connsiteY172" fmla="*/ 9505 h 10000"/>
              <a:gd name="connsiteX173" fmla="*/ 3880 w 10000"/>
              <a:gd name="connsiteY173" fmla="*/ 9382 h 10000"/>
              <a:gd name="connsiteX174" fmla="*/ 4013 w 10000"/>
              <a:gd name="connsiteY174" fmla="*/ 9245 h 10000"/>
              <a:gd name="connsiteX175" fmla="*/ 9565 w 10000"/>
              <a:gd name="connsiteY175" fmla="*/ 2871 h 10000"/>
              <a:gd name="connsiteX176" fmla="*/ 9783 w 10000"/>
              <a:gd name="connsiteY176" fmla="*/ 2555 h 10000"/>
              <a:gd name="connsiteX177" fmla="*/ 9933 w 10000"/>
              <a:gd name="connsiteY177" fmla="*/ 2225 h 10000"/>
              <a:gd name="connsiteX178" fmla="*/ 10000 w 10000"/>
              <a:gd name="connsiteY178" fmla="*/ 1882 h 10000"/>
              <a:gd name="connsiteX179" fmla="*/ 9950 w 10000"/>
              <a:gd name="connsiteY179" fmla="*/ 1511 h 10000"/>
              <a:gd name="connsiteX180" fmla="*/ 9916 w 10000"/>
              <a:gd name="connsiteY180" fmla="*/ 1332 h 10000"/>
              <a:gd name="connsiteX181" fmla="*/ 9849 w 10000"/>
              <a:gd name="connsiteY181" fmla="*/ 1168 h 10000"/>
              <a:gd name="connsiteX182" fmla="*/ 9766 w 10000"/>
              <a:gd name="connsiteY182" fmla="*/ 1003 h 10000"/>
              <a:gd name="connsiteX183" fmla="*/ 9649 w 10000"/>
              <a:gd name="connsiteY183" fmla="*/ 852 h 10000"/>
              <a:gd name="connsiteX184" fmla="*/ 9532 w 10000"/>
              <a:gd name="connsiteY184" fmla="*/ 701 h 10000"/>
              <a:gd name="connsiteX185" fmla="*/ 9381 w 10000"/>
              <a:gd name="connsiteY185" fmla="*/ 577 h 10000"/>
              <a:gd name="connsiteX186" fmla="*/ 9231 w 10000"/>
              <a:gd name="connsiteY186" fmla="*/ 453 h 10000"/>
              <a:gd name="connsiteX187" fmla="*/ 9047 w 10000"/>
              <a:gd name="connsiteY187" fmla="*/ 343 h 10000"/>
              <a:gd name="connsiteX188" fmla="*/ 8863 w 10000"/>
              <a:gd name="connsiteY188" fmla="*/ 247 h 10000"/>
              <a:gd name="connsiteX189" fmla="*/ 8662 w 10000"/>
              <a:gd name="connsiteY189" fmla="*/ 165 h 10000"/>
              <a:gd name="connsiteX190" fmla="*/ 8478 w 10000"/>
              <a:gd name="connsiteY190" fmla="*/ 82 h 10000"/>
              <a:gd name="connsiteX191" fmla="*/ 8261 w 10000"/>
              <a:gd name="connsiteY191" fmla="*/ 41 h 10000"/>
              <a:gd name="connsiteX192" fmla="*/ 8043 w 10000"/>
              <a:gd name="connsiteY192" fmla="*/ 14 h 10000"/>
              <a:gd name="connsiteX193" fmla="*/ 7843 w 10000"/>
              <a:gd name="connsiteY193" fmla="*/ 0 h 10000"/>
              <a:gd name="connsiteX194" fmla="*/ 7625 w 10000"/>
              <a:gd name="connsiteY194" fmla="*/ 14 h 10000"/>
              <a:gd name="connsiteX195" fmla="*/ 7391 w 10000"/>
              <a:gd name="connsiteY19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997 w 10000"/>
              <a:gd name="connsiteY29" fmla="*/ 879 h 10000"/>
              <a:gd name="connsiteX30" fmla="*/ 9097 w 10000"/>
              <a:gd name="connsiteY30" fmla="*/ 975 h 10000"/>
              <a:gd name="connsiteX31" fmla="*/ 3595 w 10000"/>
              <a:gd name="connsiteY31" fmla="*/ 8984 h 10000"/>
              <a:gd name="connsiteX32" fmla="*/ 3478 w 10000"/>
              <a:gd name="connsiteY32" fmla="*/ 9093 h 10000"/>
              <a:gd name="connsiteX33" fmla="*/ 3361 w 10000"/>
              <a:gd name="connsiteY33" fmla="*/ 9190 h 10000"/>
              <a:gd name="connsiteX34" fmla="*/ 3244 w 10000"/>
              <a:gd name="connsiteY34" fmla="*/ 9272 h 10000"/>
              <a:gd name="connsiteX35" fmla="*/ 3110 w 10000"/>
              <a:gd name="connsiteY35" fmla="*/ 9354 h 10000"/>
              <a:gd name="connsiteX36" fmla="*/ 2960 w 10000"/>
              <a:gd name="connsiteY36" fmla="*/ 9409 h 10000"/>
              <a:gd name="connsiteX37" fmla="*/ 2826 w 10000"/>
              <a:gd name="connsiteY37" fmla="*/ 9478 h 10000"/>
              <a:gd name="connsiteX38" fmla="*/ 2642 w 10000"/>
              <a:gd name="connsiteY38" fmla="*/ 9505 h 10000"/>
              <a:gd name="connsiteX39" fmla="*/ 2492 w 10000"/>
              <a:gd name="connsiteY39" fmla="*/ 9533 h 10000"/>
              <a:gd name="connsiteX40" fmla="*/ 2324 w 10000"/>
              <a:gd name="connsiteY40" fmla="*/ 9560 h 10000"/>
              <a:gd name="connsiteX41" fmla="*/ 2157 w 10000"/>
              <a:gd name="connsiteY41" fmla="*/ 9560 h 10000"/>
              <a:gd name="connsiteX42" fmla="*/ 1990 w 10000"/>
              <a:gd name="connsiteY42" fmla="*/ 9533 h 10000"/>
              <a:gd name="connsiteX43" fmla="*/ 1839 w 10000"/>
              <a:gd name="connsiteY43" fmla="*/ 9519 h 10000"/>
              <a:gd name="connsiteX44" fmla="*/ 1689 w 10000"/>
              <a:gd name="connsiteY44" fmla="*/ 9492 h 10000"/>
              <a:gd name="connsiteX45" fmla="*/ 1522 w 10000"/>
              <a:gd name="connsiteY45" fmla="*/ 9423 h 10000"/>
              <a:gd name="connsiteX46" fmla="*/ 1371 w 10000"/>
              <a:gd name="connsiteY46" fmla="*/ 9382 h 10000"/>
              <a:gd name="connsiteX47" fmla="*/ 1237 w 10000"/>
              <a:gd name="connsiteY47" fmla="*/ 9299 h 10000"/>
              <a:gd name="connsiteX48" fmla="*/ 987 w 10000"/>
              <a:gd name="connsiteY48" fmla="*/ 9107 h 10000"/>
              <a:gd name="connsiteX49" fmla="*/ 769 w 10000"/>
              <a:gd name="connsiteY49" fmla="*/ 8901 h 10000"/>
              <a:gd name="connsiteX50" fmla="*/ 635 w 10000"/>
              <a:gd name="connsiteY50" fmla="*/ 8654 h 10000"/>
              <a:gd name="connsiteX51" fmla="*/ 569 w 10000"/>
              <a:gd name="connsiteY51" fmla="*/ 8393 h 10000"/>
              <a:gd name="connsiteX52" fmla="*/ 535 w 10000"/>
              <a:gd name="connsiteY52" fmla="*/ 8132 h 10000"/>
              <a:gd name="connsiteX53" fmla="*/ 585 w 10000"/>
              <a:gd name="connsiteY53" fmla="*/ 7871 h 10000"/>
              <a:gd name="connsiteX54" fmla="*/ 686 w 10000"/>
              <a:gd name="connsiteY54" fmla="*/ 7610 h 10000"/>
              <a:gd name="connsiteX55" fmla="*/ 853 w 10000"/>
              <a:gd name="connsiteY55" fmla="*/ 7376 h 10000"/>
              <a:gd name="connsiteX56" fmla="*/ 886 w 10000"/>
              <a:gd name="connsiteY56" fmla="*/ 7321 h 10000"/>
              <a:gd name="connsiteX57" fmla="*/ 1020 w 10000"/>
              <a:gd name="connsiteY57" fmla="*/ 7170 h 10000"/>
              <a:gd name="connsiteX58" fmla="*/ 1221 w 10000"/>
              <a:gd name="connsiteY58" fmla="*/ 6937 h 10000"/>
              <a:gd name="connsiteX59" fmla="*/ 1488 w 10000"/>
              <a:gd name="connsiteY59" fmla="*/ 6662 h 10000"/>
              <a:gd name="connsiteX60" fmla="*/ 1773 w 10000"/>
              <a:gd name="connsiteY60" fmla="*/ 6305 h 10000"/>
              <a:gd name="connsiteX61" fmla="*/ 2124 w 10000"/>
              <a:gd name="connsiteY61" fmla="*/ 5920 h 10000"/>
              <a:gd name="connsiteX62" fmla="*/ 2492 w 10000"/>
              <a:gd name="connsiteY62" fmla="*/ 5508 h 10000"/>
              <a:gd name="connsiteX63" fmla="*/ 2860 w 10000"/>
              <a:gd name="connsiteY63" fmla="*/ 5055 h 10000"/>
              <a:gd name="connsiteX64" fmla="*/ 3227 w 10000"/>
              <a:gd name="connsiteY64" fmla="*/ 4629 h 10000"/>
              <a:gd name="connsiteX65" fmla="*/ 3595 w 10000"/>
              <a:gd name="connsiteY65" fmla="*/ 4217 h 10000"/>
              <a:gd name="connsiteX66" fmla="*/ 3946 w 10000"/>
              <a:gd name="connsiteY66" fmla="*/ 3819 h 10000"/>
              <a:gd name="connsiteX67" fmla="*/ 4247 w 10000"/>
              <a:gd name="connsiteY67" fmla="*/ 3475 h 10000"/>
              <a:gd name="connsiteX68" fmla="*/ 4498 w 10000"/>
              <a:gd name="connsiteY68" fmla="*/ 3187 h 10000"/>
              <a:gd name="connsiteX69" fmla="*/ 4682 w 10000"/>
              <a:gd name="connsiteY69" fmla="*/ 2967 h 10000"/>
              <a:gd name="connsiteX70" fmla="*/ 4833 w 10000"/>
              <a:gd name="connsiteY70" fmla="*/ 2816 h 10000"/>
              <a:gd name="connsiteX71" fmla="*/ 4866 w 10000"/>
              <a:gd name="connsiteY71" fmla="*/ 2761 h 10000"/>
              <a:gd name="connsiteX72" fmla="*/ 4967 w 10000"/>
              <a:gd name="connsiteY72" fmla="*/ 2665 h 10000"/>
              <a:gd name="connsiteX73" fmla="*/ 5050 w 10000"/>
              <a:gd name="connsiteY73" fmla="*/ 2569 h 10000"/>
              <a:gd name="connsiteX74" fmla="*/ 5167 w 10000"/>
              <a:gd name="connsiteY74" fmla="*/ 2500 h 10000"/>
              <a:gd name="connsiteX75" fmla="*/ 5284 w 10000"/>
              <a:gd name="connsiteY75" fmla="*/ 2431 h 10000"/>
              <a:gd name="connsiteX76" fmla="*/ 5401 w 10000"/>
              <a:gd name="connsiteY76" fmla="*/ 2363 h 10000"/>
              <a:gd name="connsiteX77" fmla="*/ 5535 w 10000"/>
              <a:gd name="connsiteY77" fmla="*/ 2321 h 10000"/>
              <a:gd name="connsiteX78" fmla="*/ 5652 w 10000"/>
              <a:gd name="connsiteY78" fmla="*/ 2294 h 10000"/>
              <a:gd name="connsiteX79" fmla="*/ 5786 w 10000"/>
              <a:gd name="connsiteY79" fmla="*/ 2253 h 10000"/>
              <a:gd name="connsiteX80" fmla="*/ 5886 w 10000"/>
              <a:gd name="connsiteY80" fmla="*/ 2239 h 10000"/>
              <a:gd name="connsiteX81" fmla="*/ 5987 w 10000"/>
              <a:gd name="connsiteY81" fmla="*/ 2239 h 10000"/>
              <a:gd name="connsiteX82" fmla="*/ 6087 w 10000"/>
              <a:gd name="connsiteY82" fmla="*/ 2253 h 10000"/>
              <a:gd name="connsiteX83" fmla="*/ 6171 w 10000"/>
              <a:gd name="connsiteY83" fmla="*/ 2253 h 10000"/>
              <a:gd name="connsiteX84" fmla="*/ 6271 w 10000"/>
              <a:gd name="connsiteY84" fmla="*/ 2266 h 10000"/>
              <a:gd name="connsiteX85" fmla="*/ 6355 w 10000"/>
              <a:gd name="connsiteY85" fmla="*/ 2308 h 10000"/>
              <a:gd name="connsiteX86" fmla="*/ 6438 w 10000"/>
              <a:gd name="connsiteY86" fmla="*/ 2335 h 10000"/>
              <a:gd name="connsiteX87" fmla="*/ 6522 w 10000"/>
              <a:gd name="connsiteY87" fmla="*/ 2390 h 10000"/>
              <a:gd name="connsiteX88" fmla="*/ 6656 w 10000"/>
              <a:gd name="connsiteY88" fmla="*/ 2500 h 10000"/>
              <a:gd name="connsiteX89" fmla="*/ 6773 w 10000"/>
              <a:gd name="connsiteY89" fmla="*/ 2610 h 10000"/>
              <a:gd name="connsiteX90" fmla="*/ 6873 w 10000"/>
              <a:gd name="connsiteY90" fmla="*/ 2747 h 10000"/>
              <a:gd name="connsiteX91" fmla="*/ 6906 w 10000"/>
              <a:gd name="connsiteY91" fmla="*/ 2912 h 10000"/>
              <a:gd name="connsiteX92" fmla="*/ 6923 w 10000"/>
              <a:gd name="connsiteY92" fmla="*/ 3132 h 10000"/>
              <a:gd name="connsiteX93" fmla="*/ 6890 w 10000"/>
              <a:gd name="connsiteY93" fmla="*/ 3365 h 10000"/>
              <a:gd name="connsiteX94" fmla="*/ 6789 w 10000"/>
              <a:gd name="connsiteY94" fmla="*/ 3585 h 10000"/>
              <a:gd name="connsiteX95" fmla="*/ 6639 w 10000"/>
              <a:gd name="connsiteY95" fmla="*/ 3791 h 10000"/>
              <a:gd name="connsiteX96" fmla="*/ 2759 w 10000"/>
              <a:gd name="connsiteY96" fmla="*/ 8242 h 10000"/>
              <a:gd name="connsiteX97" fmla="*/ 2726 w 10000"/>
              <a:gd name="connsiteY97" fmla="*/ 8324 h 10000"/>
              <a:gd name="connsiteX98" fmla="*/ 2726 w 10000"/>
              <a:gd name="connsiteY98" fmla="*/ 8393 h 10000"/>
              <a:gd name="connsiteX99" fmla="*/ 2742 w 10000"/>
              <a:gd name="connsiteY99" fmla="*/ 8475 h 10000"/>
              <a:gd name="connsiteX100" fmla="*/ 2826 w 10000"/>
              <a:gd name="connsiteY100" fmla="*/ 8544 h 10000"/>
              <a:gd name="connsiteX101" fmla="*/ 2910 w 10000"/>
              <a:gd name="connsiteY101" fmla="*/ 8571 h 10000"/>
              <a:gd name="connsiteX102" fmla="*/ 3027 w 10000"/>
              <a:gd name="connsiteY102" fmla="*/ 8585 h 10000"/>
              <a:gd name="connsiteX103" fmla="*/ 3127 w 10000"/>
              <a:gd name="connsiteY103" fmla="*/ 8558 h 10000"/>
              <a:gd name="connsiteX104" fmla="*/ 3211 w 10000"/>
              <a:gd name="connsiteY104" fmla="*/ 8489 h 10000"/>
              <a:gd name="connsiteX105" fmla="*/ 7057 w 10000"/>
              <a:gd name="connsiteY105" fmla="*/ 4066 h 10000"/>
              <a:gd name="connsiteX106" fmla="*/ 7274 w 10000"/>
              <a:gd name="connsiteY106" fmla="*/ 3777 h 10000"/>
              <a:gd name="connsiteX107" fmla="*/ 7408 w 10000"/>
              <a:gd name="connsiteY107" fmla="*/ 3475 h 10000"/>
              <a:gd name="connsiteX108" fmla="*/ 7475 w 10000"/>
              <a:gd name="connsiteY108" fmla="*/ 3159 h 10000"/>
              <a:gd name="connsiteX109" fmla="*/ 7425 w 10000"/>
              <a:gd name="connsiteY109" fmla="*/ 2843 h 10000"/>
              <a:gd name="connsiteX110" fmla="*/ 7408 w 10000"/>
              <a:gd name="connsiteY110" fmla="*/ 2720 h 10000"/>
              <a:gd name="connsiteX111" fmla="*/ 7358 w 10000"/>
              <a:gd name="connsiteY111" fmla="*/ 2596 h 10000"/>
              <a:gd name="connsiteX112" fmla="*/ 7291 w 10000"/>
              <a:gd name="connsiteY112" fmla="*/ 2473 h 10000"/>
              <a:gd name="connsiteX113" fmla="*/ 7241 w 10000"/>
              <a:gd name="connsiteY113" fmla="*/ 2363 h 10000"/>
              <a:gd name="connsiteX114" fmla="*/ 7140 w 10000"/>
              <a:gd name="connsiteY114" fmla="*/ 2266 h 10000"/>
              <a:gd name="connsiteX115" fmla="*/ 7057 w 10000"/>
              <a:gd name="connsiteY115" fmla="*/ 2184 h 10000"/>
              <a:gd name="connsiteX116" fmla="*/ 6940 w 10000"/>
              <a:gd name="connsiteY116" fmla="*/ 2102 h 10000"/>
              <a:gd name="connsiteX117" fmla="*/ 6839 w 10000"/>
              <a:gd name="connsiteY117" fmla="*/ 2019 h 10000"/>
              <a:gd name="connsiteX118" fmla="*/ 6722 w 10000"/>
              <a:gd name="connsiteY118" fmla="*/ 1951 h 10000"/>
              <a:gd name="connsiteX119" fmla="*/ 6589 w 10000"/>
              <a:gd name="connsiteY119" fmla="*/ 1909 h 10000"/>
              <a:gd name="connsiteX120" fmla="*/ 6438 w 10000"/>
              <a:gd name="connsiteY120" fmla="*/ 1868 h 10000"/>
              <a:gd name="connsiteX121" fmla="*/ 6304 w 10000"/>
              <a:gd name="connsiteY121" fmla="*/ 1827 h 10000"/>
              <a:gd name="connsiteX122" fmla="*/ 6154 w 10000"/>
              <a:gd name="connsiteY122" fmla="*/ 1813 h 10000"/>
              <a:gd name="connsiteX123" fmla="*/ 6020 w 10000"/>
              <a:gd name="connsiteY123" fmla="*/ 1799 h 10000"/>
              <a:gd name="connsiteX124" fmla="*/ 5870 w 10000"/>
              <a:gd name="connsiteY124" fmla="*/ 1799 h 10000"/>
              <a:gd name="connsiteX125" fmla="*/ 5719 w 10000"/>
              <a:gd name="connsiteY125" fmla="*/ 1813 h 10000"/>
              <a:gd name="connsiteX126" fmla="*/ 5518 w 10000"/>
              <a:gd name="connsiteY126" fmla="*/ 1841 h 10000"/>
              <a:gd name="connsiteX127" fmla="*/ 5351 w 10000"/>
              <a:gd name="connsiteY127" fmla="*/ 1909 h 10000"/>
              <a:gd name="connsiteX128" fmla="*/ 5167 w 10000"/>
              <a:gd name="connsiteY128" fmla="*/ 1978 h 10000"/>
              <a:gd name="connsiteX129" fmla="*/ 5000 w 10000"/>
              <a:gd name="connsiteY129" fmla="*/ 2047 h 10000"/>
              <a:gd name="connsiteX130" fmla="*/ 4849 w 10000"/>
              <a:gd name="connsiteY130" fmla="*/ 2143 h 10000"/>
              <a:gd name="connsiteX131" fmla="*/ 4682 w 10000"/>
              <a:gd name="connsiteY131" fmla="*/ 2239 h 10000"/>
              <a:gd name="connsiteX132" fmla="*/ 4548 w 10000"/>
              <a:gd name="connsiteY132" fmla="*/ 2363 h 10000"/>
              <a:gd name="connsiteX133" fmla="*/ 4415 w 10000"/>
              <a:gd name="connsiteY133" fmla="*/ 2500 h 10000"/>
              <a:gd name="connsiteX134" fmla="*/ 4381 w 10000"/>
              <a:gd name="connsiteY134" fmla="*/ 2541 h 10000"/>
              <a:gd name="connsiteX135" fmla="*/ 4247 w 10000"/>
              <a:gd name="connsiteY135" fmla="*/ 2706 h 10000"/>
              <a:gd name="connsiteX136" fmla="*/ 4047 w 10000"/>
              <a:gd name="connsiteY136" fmla="*/ 2926 h 10000"/>
              <a:gd name="connsiteX137" fmla="*/ 3796 w 10000"/>
              <a:gd name="connsiteY137" fmla="*/ 3228 h 10000"/>
              <a:gd name="connsiteX138" fmla="*/ 3495 w 10000"/>
              <a:gd name="connsiteY138" fmla="*/ 3571 h 10000"/>
              <a:gd name="connsiteX139" fmla="*/ 3144 w 10000"/>
              <a:gd name="connsiteY139" fmla="*/ 3956 h 10000"/>
              <a:gd name="connsiteX140" fmla="*/ 2776 w 10000"/>
              <a:gd name="connsiteY140" fmla="*/ 4382 h 10000"/>
              <a:gd name="connsiteX141" fmla="*/ 2408 w 10000"/>
              <a:gd name="connsiteY141" fmla="*/ 4808 h 10000"/>
              <a:gd name="connsiteX142" fmla="*/ 2040 w 10000"/>
              <a:gd name="connsiteY142" fmla="*/ 5234 h 10000"/>
              <a:gd name="connsiteX143" fmla="*/ 1689 w 10000"/>
              <a:gd name="connsiteY143" fmla="*/ 5659 h 10000"/>
              <a:gd name="connsiteX144" fmla="*/ 1338 w 10000"/>
              <a:gd name="connsiteY144" fmla="*/ 6044 h 10000"/>
              <a:gd name="connsiteX145" fmla="*/ 1037 w 10000"/>
              <a:gd name="connsiteY145" fmla="*/ 6387 h 10000"/>
              <a:gd name="connsiteX146" fmla="*/ 769 w 10000"/>
              <a:gd name="connsiteY146" fmla="*/ 6690 h 10000"/>
              <a:gd name="connsiteX147" fmla="*/ 585 w 10000"/>
              <a:gd name="connsiteY147" fmla="*/ 6909 h 10000"/>
              <a:gd name="connsiteX148" fmla="*/ 452 w 10000"/>
              <a:gd name="connsiteY148" fmla="*/ 7074 h 10000"/>
              <a:gd name="connsiteX149" fmla="*/ 401 w 10000"/>
              <a:gd name="connsiteY149" fmla="*/ 7115 h 10000"/>
              <a:gd name="connsiteX150" fmla="*/ 184 w 10000"/>
              <a:gd name="connsiteY150" fmla="*/ 7431 h 10000"/>
              <a:gd name="connsiteX151" fmla="*/ 33 w 10000"/>
              <a:gd name="connsiteY151" fmla="*/ 7761 h 10000"/>
              <a:gd name="connsiteX152" fmla="*/ 0 w 10000"/>
              <a:gd name="connsiteY152" fmla="*/ 8132 h 10000"/>
              <a:gd name="connsiteX153" fmla="*/ 17 w 10000"/>
              <a:gd name="connsiteY153" fmla="*/ 8475 h 10000"/>
              <a:gd name="connsiteX154" fmla="*/ 134 w 10000"/>
              <a:gd name="connsiteY154" fmla="*/ 8805 h 10000"/>
              <a:gd name="connsiteX155" fmla="*/ 334 w 10000"/>
              <a:gd name="connsiteY155" fmla="*/ 9121 h 10000"/>
              <a:gd name="connsiteX156" fmla="*/ 585 w 10000"/>
              <a:gd name="connsiteY156" fmla="*/ 9409 h 10000"/>
              <a:gd name="connsiteX157" fmla="*/ 936 w 10000"/>
              <a:gd name="connsiteY157" fmla="*/ 9643 h 10000"/>
              <a:gd name="connsiteX158" fmla="*/ 1120 w 10000"/>
              <a:gd name="connsiteY158" fmla="*/ 9739 h 10000"/>
              <a:gd name="connsiteX159" fmla="*/ 1321 w 10000"/>
              <a:gd name="connsiteY159" fmla="*/ 9821 h 10000"/>
              <a:gd name="connsiteX160" fmla="*/ 1505 w 10000"/>
              <a:gd name="connsiteY160" fmla="*/ 9904 h 10000"/>
              <a:gd name="connsiteX161" fmla="*/ 1722 w 10000"/>
              <a:gd name="connsiteY161" fmla="*/ 9945 h 10000"/>
              <a:gd name="connsiteX162" fmla="*/ 1940 w 10000"/>
              <a:gd name="connsiteY162" fmla="*/ 9986 h 10000"/>
              <a:gd name="connsiteX163" fmla="*/ 2140 w 10000"/>
              <a:gd name="connsiteY163" fmla="*/ 10000 h 10000"/>
              <a:gd name="connsiteX164" fmla="*/ 2358 w 10000"/>
              <a:gd name="connsiteY164" fmla="*/ 9986 h 10000"/>
              <a:gd name="connsiteX165" fmla="*/ 2592 w 10000"/>
              <a:gd name="connsiteY165" fmla="*/ 9973 h 10000"/>
              <a:gd name="connsiteX166" fmla="*/ 2793 w 10000"/>
              <a:gd name="connsiteY166" fmla="*/ 9931 h 10000"/>
              <a:gd name="connsiteX167" fmla="*/ 3010 w 10000"/>
              <a:gd name="connsiteY167" fmla="*/ 9876 h 10000"/>
              <a:gd name="connsiteX168" fmla="*/ 3211 w 10000"/>
              <a:gd name="connsiteY168" fmla="*/ 9808 h 10000"/>
              <a:gd name="connsiteX169" fmla="*/ 3395 w 10000"/>
              <a:gd name="connsiteY169" fmla="*/ 9712 h 10000"/>
              <a:gd name="connsiteX170" fmla="*/ 3579 w 10000"/>
              <a:gd name="connsiteY170" fmla="*/ 9615 h 10000"/>
              <a:gd name="connsiteX171" fmla="*/ 3729 w 10000"/>
              <a:gd name="connsiteY171" fmla="*/ 9505 h 10000"/>
              <a:gd name="connsiteX172" fmla="*/ 3880 w 10000"/>
              <a:gd name="connsiteY172" fmla="*/ 9382 h 10000"/>
              <a:gd name="connsiteX173" fmla="*/ 4013 w 10000"/>
              <a:gd name="connsiteY173" fmla="*/ 9245 h 10000"/>
              <a:gd name="connsiteX174" fmla="*/ 9565 w 10000"/>
              <a:gd name="connsiteY174" fmla="*/ 2871 h 10000"/>
              <a:gd name="connsiteX175" fmla="*/ 9783 w 10000"/>
              <a:gd name="connsiteY175" fmla="*/ 2555 h 10000"/>
              <a:gd name="connsiteX176" fmla="*/ 9933 w 10000"/>
              <a:gd name="connsiteY176" fmla="*/ 2225 h 10000"/>
              <a:gd name="connsiteX177" fmla="*/ 10000 w 10000"/>
              <a:gd name="connsiteY177" fmla="*/ 1882 h 10000"/>
              <a:gd name="connsiteX178" fmla="*/ 9950 w 10000"/>
              <a:gd name="connsiteY178" fmla="*/ 1511 h 10000"/>
              <a:gd name="connsiteX179" fmla="*/ 9916 w 10000"/>
              <a:gd name="connsiteY179" fmla="*/ 1332 h 10000"/>
              <a:gd name="connsiteX180" fmla="*/ 9849 w 10000"/>
              <a:gd name="connsiteY180" fmla="*/ 1168 h 10000"/>
              <a:gd name="connsiteX181" fmla="*/ 9766 w 10000"/>
              <a:gd name="connsiteY181" fmla="*/ 1003 h 10000"/>
              <a:gd name="connsiteX182" fmla="*/ 9649 w 10000"/>
              <a:gd name="connsiteY182" fmla="*/ 852 h 10000"/>
              <a:gd name="connsiteX183" fmla="*/ 9532 w 10000"/>
              <a:gd name="connsiteY183" fmla="*/ 701 h 10000"/>
              <a:gd name="connsiteX184" fmla="*/ 9381 w 10000"/>
              <a:gd name="connsiteY184" fmla="*/ 577 h 10000"/>
              <a:gd name="connsiteX185" fmla="*/ 9231 w 10000"/>
              <a:gd name="connsiteY185" fmla="*/ 453 h 10000"/>
              <a:gd name="connsiteX186" fmla="*/ 9047 w 10000"/>
              <a:gd name="connsiteY186" fmla="*/ 343 h 10000"/>
              <a:gd name="connsiteX187" fmla="*/ 8863 w 10000"/>
              <a:gd name="connsiteY187" fmla="*/ 247 h 10000"/>
              <a:gd name="connsiteX188" fmla="*/ 8662 w 10000"/>
              <a:gd name="connsiteY188" fmla="*/ 165 h 10000"/>
              <a:gd name="connsiteX189" fmla="*/ 8478 w 10000"/>
              <a:gd name="connsiteY189" fmla="*/ 82 h 10000"/>
              <a:gd name="connsiteX190" fmla="*/ 8261 w 10000"/>
              <a:gd name="connsiteY190" fmla="*/ 41 h 10000"/>
              <a:gd name="connsiteX191" fmla="*/ 8043 w 10000"/>
              <a:gd name="connsiteY191" fmla="*/ 14 h 10000"/>
              <a:gd name="connsiteX192" fmla="*/ 7843 w 10000"/>
              <a:gd name="connsiteY192" fmla="*/ 0 h 10000"/>
              <a:gd name="connsiteX193" fmla="*/ 7625 w 10000"/>
              <a:gd name="connsiteY193" fmla="*/ 14 h 10000"/>
              <a:gd name="connsiteX194" fmla="*/ 7391 w 10000"/>
              <a:gd name="connsiteY19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9097 w 10000"/>
              <a:gd name="connsiteY29" fmla="*/ 975 h 10000"/>
              <a:gd name="connsiteX30" fmla="*/ 3595 w 10000"/>
              <a:gd name="connsiteY30" fmla="*/ 8984 h 10000"/>
              <a:gd name="connsiteX31" fmla="*/ 3478 w 10000"/>
              <a:gd name="connsiteY31" fmla="*/ 9093 h 10000"/>
              <a:gd name="connsiteX32" fmla="*/ 3361 w 10000"/>
              <a:gd name="connsiteY32" fmla="*/ 9190 h 10000"/>
              <a:gd name="connsiteX33" fmla="*/ 3244 w 10000"/>
              <a:gd name="connsiteY33" fmla="*/ 9272 h 10000"/>
              <a:gd name="connsiteX34" fmla="*/ 3110 w 10000"/>
              <a:gd name="connsiteY34" fmla="*/ 9354 h 10000"/>
              <a:gd name="connsiteX35" fmla="*/ 2960 w 10000"/>
              <a:gd name="connsiteY35" fmla="*/ 9409 h 10000"/>
              <a:gd name="connsiteX36" fmla="*/ 2826 w 10000"/>
              <a:gd name="connsiteY36" fmla="*/ 9478 h 10000"/>
              <a:gd name="connsiteX37" fmla="*/ 2642 w 10000"/>
              <a:gd name="connsiteY37" fmla="*/ 9505 h 10000"/>
              <a:gd name="connsiteX38" fmla="*/ 2492 w 10000"/>
              <a:gd name="connsiteY38" fmla="*/ 9533 h 10000"/>
              <a:gd name="connsiteX39" fmla="*/ 2324 w 10000"/>
              <a:gd name="connsiteY39" fmla="*/ 9560 h 10000"/>
              <a:gd name="connsiteX40" fmla="*/ 2157 w 10000"/>
              <a:gd name="connsiteY40" fmla="*/ 9560 h 10000"/>
              <a:gd name="connsiteX41" fmla="*/ 1990 w 10000"/>
              <a:gd name="connsiteY41" fmla="*/ 9533 h 10000"/>
              <a:gd name="connsiteX42" fmla="*/ 1839 w 10000"/>
              <a:gd name="connsiteY42" fmla="*/ 9519 h 10000"/>
              <a:gd name="connsiteX43" fmla="*/ 1689 w 10000"/>
              <a:gd name="connsiteY43" fmla="*/ 9492 h 10000"/>
              <a:gd name="connsiteX44" fmla="*/ 1522 w 10000"/>
              <a:gd name="connsiteY44" fmla="*/ 9423 h 10000"/>
              <a:gd name="connsiteX45" fmla="*/ 1371 w 10000"/>
              <a:gd name="connsiteY45" fmla="*/ 9382 h 10000"/>
              <a:gd name="connsiteX46" fmla="*/ 1237 w 10000"/>
              <a:gd name="connsiteY46" fmla="*/ 9299 h 10000"/>
              <a:gd name="connsiteX47" fmla="*/ 987 w 10000"/>
              <a:gd name="connsiteY47" fmla="*/ 9107 h 10000"/>
              <a:gd name="connsiteX48" fmla="*/ 769 w 10000"/>
              <a:gd name="connsiteY48" fmla="*/ 8901 h 10000"/>
              <a:gd name="connsiteX49" fmla="*/ 635 w 10000"/>
              <a:gd name="connsiteY49" fmla="*/ 8654 h 10000"/>
              <a:gd name="connsiteX50" fmla="*/ 569 w 10000"/>
              <a:gd name="connsiteY50" fmla="*/ 8393 h 10000"/>
              <a:gd name="connsiteX51" fmla="*/ 535 w 10000"/>
              <a:gd name="connsiteY51" fmla="*/ 8132 h 10000"/>
              <a:gd name="connsiteX52" fmla="*/ 585 w 10000"/>
              <a:gd name="connsiteY52" fmla="*/ 7871 h 10000"/>
              <a:gd name="connsiteX53" fmla="*/ 686 w 10000"/>
              <a:gd name="connsiteY53" fmla="*/ 7610 h 10000"/>
              <a:gd name="connsiteX54" fmla="*/ 853 w 10000"/>
              <a:gd name="connsiteY54" fmla="*/ 7376 h 10000"/>
              <a:gd name="connsiteX55" fmla="*/ 886 w 10000"/>
              <a:gd name="connsiteY55" fmla="*/ 7321 h 10000"/>
              <a:gd name="connsiteX56" fmla="*/ 1020 w 10000"/>
              <a:gd name="connsiteY56" fmla="*/ 7170 h 10000"/>
              <a:gd name="connsiteX57" fmla="*/ 1221 w 10000"/>
              <a:gd name="connsiteY57" fmla="*/ 6937 h 10000"/>
              <a:gd name="connsiteX58" fmla="*/ 1488 w 10000"/>
              <a:gd name="connsiteY58" fmla="*/ 6662 h 10000"/>
              <a:gd name="connsiteX59" fmla="*/ 1773 w 10000"/>
              <a:gd name="connsiteY59" fmla="*/ 6305 h 10000"/>
              <a:gd name="connsiteX60" fmla="*/ 2124 w 10000"/>
              <a:gd name="connsiteY60" fmla="*/ 5920 h 10000"/>
              <a:gd name="connsiteX61" fmla="*/ 2492 w 10000"/>
              <a:gd name="connsiteY61" fmla="*/ 5508 h 10000"/>
              <a:gd name="connsiteX62" fmla="*/ 2860 w 10000"/>
              <a:gd name="connsiteY62" fmla="*/ 5055 h 10000"/>
              <a:gd name="connsiteX63" fmla="*/ 3227 w 10000"/>
              <a:gd name="connsiteY63" fmla="*/ 4629 h 10000"/>
              <a:gd name="connsiteX64" fmla="*/ 3595 w 10000"/>
              <a:gd name="connsiteY64" fmla="*/ 4217 h 10000"/>
              <a:gd name="connsiteX65" fmla="*/ 3946 w 10000"/>
              <a:gd name="connsiteY65" fmla="*/ 3819 h 10000"/>
              <a:gd name="connsiteX66" fmla="*/ 4247 w 10000"/>
              <a:gd name="connsiteY66" fmla="*/ 3475 h 10000"/>
              <a:gd name="connsiteX67" fmla="*/ 4498 w 10000"/>
              <a:gd name="connsiteY67" fmla="*/ 3187 h 10000"/>
              <a:gd name="connsiteX68" fmla="*/ 4682 w 10000"/>
              <a:gd name="connsiteY68" fmla="*/ 2967 h 10000"/>
              <a:gd name="connsiteX69" fmla="*/ 4833 w 10000"/>
              <a:gd name="connsiteY69" fmla="*/ 2816 h 10000"/>
              <a:gd name="connsiteX70" fmla="*/ 4866 w 10000"/>
              <a:gd name="connsiteY70" fmla="*/ 2761 h 10000"/>
              <a:gd name="connsiteX71" fmla="*/ 4967 w 10000"/>
              <a:gd name="connsiteY71" fmla="*/ 2665 h 10000"/>
              <a:gd name="connsiteX72" fmla="*/ 5050 w 10000"/>
              <a:gd name="connsiteY72" fmla="*/ 2569 h 10000"/>
              <a:gd name="connsiteX73" fmla="*/ 5167 w 10000"/>
              <a:gd name="connsiteY73" fmla="*/ 2500 h 10000"/>
              <a:gd name="connsiteX74" fmla="*/ 5284 w 10000"/>
              <a:gd name="connsiteY74" fmla="*/ 2431 h 10000"/>
              <a:gd name="connsiteX75" fmla="*/ 5401 w 10000"/>
              <a:gd name="connsiteY75" fmla="*/ 2363 h 10000"/>
              <a:gd name="connsiteX76" fmla="*/ 5535 w 10000"/>
              <a:gd name="connsiteY76" fmla="*/ 2321 h 10000"/>
              <a:gd name="connsiteX77" fmla="*/ 5652 w 10000"/>
              <a:gd name="connsiteY77" fmla="*/ 2294 h 10000"/>
              <a:gd name="connsiteX78" fmla="*/ 5786 w 10000"/>
              <a:gd name="connsiteY78" fmla="*/ 2253 h 10000"/>
              <a:gd name="connsiteX79" fmla="*/ 5886 w 10000"/>
              <a:gd name="connsiteY79" fmla="*/ 2239 h 10000"/>
              <a:gd name="connsiteX80" fmla="*/ 5987 w 10000"/>
              <a:gd name="connsiteY80" fmla="*/ 2239 h 10000"/>
              <a:gd name="connsiteX81" fmla="*/ 6087 w 10000"/>
              <a:gd name="connsiteY81" fmla="*/ 2253 h 10000"/>
              <a:gd name="connsiteX82" fmla="*/ 6171 w 10000"/>
              <a:gd name="connsiteY82" fmla="*/ 2253 h 10000"/>
              <a:gd name="connsiteX83" fmla="*/ 6271 w 10000"/>
              <a:gd name="connsiteY83" fmla="*/ 2266 h 10000"/>
              <a:gd name="connsiteX84" fmla="*/ 6355 w 10000"/>
              <a:gd name="connsiteY84" fmla="*/ 2308 h 10000"/>
              <a:gd name="connsiteX85" fmla="*/ 6438 w 10000"/>
              <a:gd name="connsiteY85" fmla="*/ 2335 h 10000"/>
              <a:gd name="connsiteX86" fmla="*/ 6522 w 10000"/>
              <a:gd name="connsiteY86" fmla="*/ 2390 h 10000"/>
              <a:gd name="connsiteX87" fmla="*/ 6656 w 10000"/>
              <a:gd name="connsiteY87" fmla="*/ 2500 h 10000"/>
              <a:gd name="connsiteX88" fmla="*/ 6773 w 10000"/>
              <a:gd name="connsiteY88" fmla="*/ 2610 h 10000"/>
              <a:gd name="connsiteX89" fmla="*/ 6873 w 10000"/>
              <a:gd name="connsiteY89" fmla="*/ 2747 h 10000"/>
              <a:gd name="connsiteX90" fmla="*/ 6906 w 10000"/>
              <a:gd name="connsiteY90" fmla="*/ 2912 h 10000"/>
              <a:gd name="connsiteX91" fmla="*/ 6923 w 10000"/>
              <a:gd name="connsiteY91" fmla="*/ 3132 h 10000"/>
              <a:gd name="connsiteX92" fmla="*/ 6890 w 10000"/>
              <a:gd name="connsiteY92" fmla="*/ 3365 h 10000"/>
              <a:gd name="connsiteX93" fmla="*/ 6789 w 10000"/>
              <a:gd name="connsiteY93" fmla="*/ 3585 h 10000"/>
              <a:gd name="connsiteX94" fmla="*/ 6639 w 10000"/>
              <a:gd name="connsiteY94" fmla="*/ 3791 h 10000"/>
              <a:gd name="connsiteX95" fmla="*/ 2759 w 10000"/>
              <a:gd name="connsiteY95" fmla="*/ 8242 h 10000"/>
              <a:gd name="connsiteX96" fmla="*/ 2726 w 10000"/>
              <a:gd name="connsiteY96" fmla="*/ 8324 h 10000"/>
              <a:gd name="connsiteX97" fmla="*/ 2726 w 10000"/>
              <a:gd name="connsiteY97" fmla="*/ 8393 h 10000"/>
              <a:gd name="connsiteX98" fmla="*/ 2742 w 10000"/>
              <a:gd name="connsiteY98" fmla="*/ 8475 h 10000"/>
              <a:gd name="connsiteX99" fmla="*/ 2826 w 10000"/>
              <a:gd name="connsiteY99" fmla="*/ 8544 h 10000"/>
              <a:gd name="connsiteX100" fmla="*/ 2910 w 10000"/>
              <a:gd name="connsiteY100" fmla="*/ 8571 h 10000"/>
              <a:gd name="connsiteX101" fmla="*/ 3027 w 10000"/>
              <a:gd name="connsiteY101" fmla="*/ 8585 h 10000"/>
              <a:gd name="connsiteX102" fmla="*/ 3127 w 10000"/>
              <a:gd name="connsiteY102" fmla="*/ 8558 h 10000"/>
              <a:gd name="connsiteX103" fmla="*/ 3211 w 10000"/>
              <a:gd name="connsiteY103" fmla="*/ 8489 h 10000"/>
              <a:gd name="connsiteX104" fmla="*/ 7057 w 10000"/>
              <a:gd name="connsiteY104" fmla="*/ 4066 h 10000"/>
              <a:gd name="connsiteX105" fmla="*/ 7274 w 10000"/>
              <a:gd name="connsiteY105" fmla="*/ 3777 h 10000"/>
              <a:gd name="connsiteX106" fmla="*/ 7408 w 10000"/>
              <a:gd name="connsiteY106" fmla="*/ 3475 h 10000"/>
              <a:gd name="connsiteX107" fmla="*/ 7475 w 10000"/>
              <a:gd name="connsiteY107" fmla="*/ 3159 h 10000"/>
              <a:gd name="connsiteX108" fmla="*/ 7425 w 10000"/>
              <a:gd name="connsiteY108" fmla="*/ 2843 h 10000"/>
              <a:gd name="connsiteX109" fmla="*/ 7408 w 10000"/>
              <a:gd name="connsiteY109" fmla="*/ 2720 h 10000"/>
              <a:gd name="connsiteX110" fmla="*/ 7358 w 10000"/>
              <a:gd name="connsiteY110" fmla="*/ 2596 h 10000"/>
              <a:gd name="connsiteX111" fmla="*/ 7291 w 10000"/>
              <a:gd name="connsiteY111" fmla="*/ 2473 h 10000"/>
              <a:gd name="connsiteX112" fmla="*/ 7241 w 10000"/>
              <a:gd name="connsiteY112" fmla="*/ 2363 h 10000"/>
              <a:gd name="connsiteX113" fmla="*/ 7140 w 10000"/>
              <a:gd name="connsiteY113" fmla="*/ 2266 h 10000"/>
              <a:gd name="connsiteX114" fmla="*/ 7057 w 10000"/>
              <a:gd name="connsiteY114" fmla="*/ 2184 h 10000"/>
              <a:gd name="connsiteX115" fmla="*/ 6940 w 10000"/>
              <a:gd name="connsiteY115" fmla="*/ 2102 h 10000"/>
              <a:gd name="connsiteX116" fmla="*/ 6839 w 10000"/>
              <a:gd name="connsiteY116" fmla="*/ 2019 h 10000"/>
              <a:gd name="connsiteX117" fmla="*/ 6722 w 10000"/>
              <a:gd name="connsiteY117" fmla="*/ 1951 h 10000"/>
              <a:gd name="connsiteX118" fmla="*/ 6589 w 10000"/>
              <a:gd name="connsiteY118" fmla="*/ 1909 h 10000"/>
              <a:gd name="connsiteX119" fmla="*/ 6438 w 10000"/>
              <a:gd name="connsiteY119" fmla="*/ 1868 h 10000"/>
              <a:gd name="connsiteX120" fmla="*/ 6304 w 10000"/>
              <a:gd name="connsiteY120" fmla="*/ 1827 h 10000"/>
              <a:gd name="connsiteX121" fmla="*/ 6154 w 10000"/>
              <a:gd name="connsiteY121" fmla="*/ 1813 h 10000"/>
              <a:gd name="connsiteX122" fmla="*/ 6020 w 10000"/>
              <a:gd name="connsiteY122" fmla="*/ 1799 h 10000"/>
              <a:gd name="connsiteX123" fmla="*/ 5870 w 10000"/>
              <a:gd name="connsiteY123" fmla="*/ 1799 h 10000"/>
              <a:gd name="connsiteX124" fmla="*/ 5719 w 10000"/>
              <a:gd name="connsiteY124" fmla="*/ 1813 h 10000"/>
              <a:gd name="connsiteX125" fmla="*/ 5518 w 10000"/>
              <a:gd name="connsiteY125" fmla="*/ 1841 h 10000"/>
              <a:gd name="connsiteX126" fmla="*/ 5351 w 10000"/>
              <a:gd name="connsiteY126" fmla="*/ 1909 h 10000"/>
              <a:gd name="connsiteX127" fmla="*/ 5167 w 10000"/>
              <a:gd name="connsiteY127" fmla="*/ 1978 h 10000"/>
              <a:gd name="connsiteX128" fmla="*/ 5000 w 10000"/>
              <a:gd name="connsiteY128" fmla="*/ 2047 h 10000"/>
              <a:gd name="connsiteX129" fmla="*/ 4849 w 10000"/>
              <a:gd name="connsiteY129" fmla="*/ 2143 h 10000"/>
              <a:gd name="connsiteX130" fmla="*/ 4682 w 10000"/>
              <a:gd name="connsiteY130" fmla="*/ 2239 h 10000"/>
              <a:gd name="connsiteX131" fmla="*/ 4548 w 10000"/>
              <a:gd name="connsiteY131" fmla="*/ 2363 h 10000"/>
              <a:gd name="connsiteX132" fmla="*/ 4415 w 10000"/>
              <a:gd name="connsiteY132" fmla="*/ 2500 h 10000"/>
              <a:gd name="connsiteX133" fmla="*/ 4381 w 10000"/>
              <a:gd name="connsiteY133" fmla="*/ 2541 h 10000"/>
              <a:gd name="connsiteX134" fmla="*/ 4247 w 10000"/>
              <a:gd name="connsiteY134" fmla="*/ 2706 h 10000"/>
              <a:gd name="connsiteX135" fmla="*/ 4047 w 10000"/>
              <a:gd name="connsiteY135" fmla="*/ 2926 h 10000"/>
              <a:gd name="connsiteX136" fmla="*/ 3796 w 10000"/>
              <a:gd name="connsiteY136" fmla="*/ 3228 h 10000"/>
              <a:gd name="connsiteX137" fmla="*/ 3495 w 10000"/>
              <a:gd name="connsiteY137" fmla="*/ 3571 h 10000"/>
              <a:gd name="connsiteX138" fmla="*/ 3144 w 10000"/>
              <a:gd name="connsiteY138" fmla="*/ 3956 h 10000"/>
              <a:gd name="connsiteX139" fmla="*/ 2776 w 10000"/>
              <a:gd name="connsiteY139" fmla="*/ 4382 h 10000"/>
              <a:gd name="connsiteX140" fmla="*/ 2408 w 10000"/>
              <a:gd name="connsiteY140" fmla="*/ 4808 h 10000"/>
              <a:gd name="connsiteX141" fmla="*/ 2040 w 10000"/>
              <a:gd name="connsiteY141" fmla="*/ 5234 h 10000"/>
              <a:gd name="connsiteX142" fmla="*/ 1689 w 10000"/>
              <a:gd name="connsiteY142" fmla="*/ 5659 h 10000"/>
              <a:gd name="connsiteX143" fmla="*/ 1338 w 10000"/>
              <a:gd name="connsiteY143" fmla="*/ 6044 h 10000"/>
              <a:gd name="connsiteX144" fmla="*/ 1037 w 10000"/>
              <a:gd name="connsiteY144" fmla="*/ 6387 h 10000"/>
              <a:gd name="connsiteX145" fmla="*/ 769 w 10000"/>
              <a:gd name="connsiteY145" fmla="*/ 6690 h 10000"/>
              <a:gd name="connsiteX146" fmla="*/ 585 w 10000"/>
              <a:gd name="connsiteY146" fmla="*/ 6909 h 10000"/>
              <a:gd name="connsiteX147" fmla="*/ 452 w 10000"/>
              <a:gd name="connsiteY147" fmla="*/ 7074 h 10000"/>
              <a:gd name="connsiteX148" fmla="*/ 401 w 10000"/>
              <a:gd name="connsiteY148" fmla="*/ 7115 h 10000"/>
              <a:gd name="connsiteX149" fmla="*/ 184 w 10000"/>
              <a:gd name="connsiteY149" fmla="*/ 7431 h 10000"/>
              <a:gd name="connsiteX150" fmla="*/ 33 w 10000"/>
              <a:gd name="connsiteY150" fmla="*/ 7761 h 10000"/>
              <a:gd name="connsiteX151" fmla="*/ 0 w 10000"/>
              <a:gd name="connsiteY151" fmla="*/ 8132 h 10000"/>
              <a:gd name="connsiteX152" fmla="*/ 17 w 10000"/>
              <a:gd name="connsiteY152" fmla="*/ 8475 h 10000"/>
              <a:gd name="connsiteX153" fmla="*/ 134 w 10000"/>
              <a:gd name="connsiteY153" fmla="*/ 8805 h 10000"/>
              <a:gd name="connsiteX154" fmla="*/ 334 w 10000"/>
              <a:gd name="connsiteY154" fmla="*/ 9121 h 10000"/>
              <a:gd name="connsiteX155" fmla="*/ 585 w 10000"/>
              <a:gd name="connsiteY155" fmla="*/ 9409 h 10000"/>
              <a:gd name="connsiteX156" fmla="*/ 936 w 10000"/>
              <a:gd name="connsiteY156" fmla="*/ 9643 h 10000"/>
              <a:gd name="connsiteX157" fmla="*/ 1120 w 10000"/>
              <a:gd name="connsiteY157" fmla="*/ 9739 h 10000"/>
              <a:gd name="connsiteX158" fmla="*/ 1321 w 10000"/>
              <a:gd name="connsiteY158" fmla="*/ 9821 h 10000"/>
              <a:gd name="connsiteX159" fmla="*/ 1505 w 10000"/>
              <a:gd name="connsiteY159" fmla="*/ 9904 h 10000"/>
              <a:gd name="connsiteX160" fmla="*/ 1722 w 10000"/>
              <a:gd name="connsiteY160" fmla="*/ 9945 h 10000"/>
              <a:gd name="connsiteX161" fmla="*/ 1940 w 10000"/>
              <a:gd name="connsiteY161" fmla="*/ 9986 h 10000"/>
              <a:gd name="connsiteX162" fmla="*/ 2140 w 10000"/>
              <a:gd name="connsiteY162" fmla="*/ 10000 h 10000"/>
              <a:gd name="connsiteX163" fmla="*/ 2358 w 10000"/>
              <a:gd name="connsiteY163" fmla="*/ 9986 h 10000"/>
              <a:gd name="connsiteX164" fmla="*/ 2592 w 10000"/>
              <a:gd name="connsiteY164" fmla="*/ 9973 h 10000"/>
              <a:gd name="connsiteX165" fmla="*/ 2793 w 10000"/>
              <a:gd name="connsiteY165" fmla="*/ 9931 h 10000"/>
              <a:gd name="connsiteX166" fmla="*/ 3010 w 10000"/>
              <a:gd name="connsiteY166" fmla="*/ 9876 h 10000"/>
              <a:gd name="connsiteX167" fmla="*/ 3211 w 10000"/>
              <a:gd name="connsiteY167" fmla="*/ 9808 h 10000"/>
              <a:gd name="connsiteX168" fmla="*/ 3395 w 10000"/>
              <a:gd name="connsiteY168" fmla="*/ 9712 h 10000"/>
              <a:gd name="connsiteX169" fmla="*/ 3579 w 10000"/>
              <a:gd name="connsiteY169" fmla="*/ 9615 h 10000"/>
              <a:gd name="connsiteX170" fmla="*/ 3729 w 10000"/>
              <a:gd name="connsiteY170" fmla="*/ 9505 h 10000"/>
              <a:gd name="connsiteX171" fmla="*/ 3880 w 10000"/>
              <a:gd name="connsiteY171" fmla="*/ 9382 h 10000"/>
              <a:gd name="connsiteX172" fmla="*/ 4013 w 10000"/>
              <a:gd name="connsiteY172" fmla="*/ 9245 h 10000"/>
              <a:gd name="connsiteX173" fmla="*/ 9565 w 10000"/>
              <a:gd name="connsiteY173" fmla="*/ 2871 h 10000"/>
              <a:gd name="connsiteX174" fmla="*/ 9783 w 10000"/>
              <a:gd name="connsiteY174" fmla="*/ 2555 h 10000"/>
              <a:gd name="connsiteX175" fmla="*/ 9933 w 10000"/>
              <a:gd name="connsiteY175" fmla="*/ 2225 h 10000"/>
              <a:gd name="connsiteX176" fmla="*/ 10000 w 10000"/>
              <a:gd name="connsiteY176" fmla="*/ 1882 h 10000"/>
              <a:gd name="connsiteX177" fmla="*/ 9950 w 10000"/>
              <a:gd name="connsiteY177" fmla="*/ 1511 h 10000"/>
              <a:gd name="connsiteX178" fmla="*/ 9916 w 10000"/>
              <a:gd name="connsiteY178" fmla="*/ 1332 h 10000"/>
              <a:gd name="connsiteX179" fmla="*/ 9849 w 10000"/>
              <a:gd name="connsiteY179" fmla="*/ 1168 h 10000"/>
              <a:gd name="connsiteX180" fmla="*/ 9766 w 10000"/>
              <a:gd name="connsiteY180" fmla="*/ 1003 h 10000"/>
              <a:gd name="connsiteX181" fmla="*/ 9649 w 10000"/>
              <a:gd name="connsiteY181" fmla="*/ 852 h 10000"/>
              <a:gd name="connsiteX182" fmla="*/ 9532 w 10000"/>
              <a:gd name="connsiteY182" fmla="*/ 701 h 10000"/>
              <a:gd name="connsiteX183" fmla="*/ 9381 w 10000"/>
              <a:gd name="connsiteY183" fmla="*/ 577 h 10000"/>
              <a:gd name="connsiteX184" fmla="*/ 9231 w 10000"/>
              <a:gd name="connsiteY184" fmla="*/ 453 h 10000"/>
              <a:gd name="connsiteX185" fmla="*/ 9047 w 10000"/>
              <a:gd name="connsiteY185" fmla="*/ 343 h 10000"/>
              <a:gd name="connsiteX186" fmla="*/ 8863 w 10000"/>
              <a:gd name="connsiteY186" fmla="*/ 247 h 10000"/>
              <a:gd name="connsiteX187" fmla="*/ 8662 w 10000"/>
              <a:gd name="connsiteY187" fmla="*/ 165 h 10000"/>
              <a:gd name="connsiteX188" fmla="*/ 8478 w 10000"/>
              <a:gd name="connsiteY188" fmla="*/ 82 h 10000"/>
              <a:gd name="connsiteX189" fmla="*/ 8261 w 10000"/>
              <a:gd name="connsiteY189" fmla="*/ 41 h 10000"/>
              <a:gd name="connsiteX190" fmla="*/ 8043 w 10000"/>
              <a:gd name="connsiteY190" fmla="*/ 14 h 10000"/>
              <a:gd name="connsiteX191" fmla="*/ 7843 w 10000"/>
              <a:gd name="connsiteY191" fmla="*/ 0 h 10000"/>
              <a:gd name="connsiteX192" fmla="*/ 7625 w 10000"/>
              <a:gd name="connsiteY192" fmla="*/ 14 h 10000"/>
              <a:gd name="connsiteX193" fmla="*/ 7391 w 10000"/>
              <a:gd name="connsiteY19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3595 w 10000"/>
              <a:gd name="connsiteY29" fmla="*/ 8984 h 10000"/>
              <a:gd name="connsiteX30" fmla="*/ 3478 w 10000"/>
              <a:gd name="connsiteY30" fmla="*/ 9093 h 10000"/>
              <a:gd name="connsiteX31" fmla="*/ 3361 w 10000"/>
              <a:gd name="connsiteY31" fmla="*/ 9190 h 10000"/>
              <a:gd name="connsiteX32" fmla="*/ 3244 w 10000"/>
              <a:gd name="connsiteY32" fmla="*/ 9272 h 10000"/>
              <a:gd name="connsiteX33" fmla="*/ 3110 w 10000"/>
              <a:gd name="connsiteY33" fmla="*/ 9354 h 10000"/>
              <a:gd name="connsiteX34" fmla="*/ 2960 w 10000"/>
              <a:gd name="connsiteY34" fmla="*/ 9409 h 10000"/>
              <a:gd name="connsiteX35" fmla="*/ 2826 w 10000"/>
              <a:gd name="connsiteY35" fmla="*/ 9478 h 10000"/>
              <a:gd name="connsiteX36" fmla="*/ 2642 w 10000"/>
              <a:gd name="connsiteY36" fmla="*/ 9505 h 10000"/>
              <a:gd name="connsiteX37" fmla="*/ 2492 w 10000"/>
              <a:gd name="connsiteY37" fmla="*/ 9533 h 10000"/>
              <a:gd name="connsiteX38" fmla="*/ 2324 w 10000"/>
              <a:gd name="connsiteY38" fmla="*/ 9560 h 10000"/>
              <a:gd name="connsiteX39" fmla="*/ 2157 w 10000"/>
              <a:gd name="connsiteY39" fmla="*/ 9560 h 10000"/>
              <a:gd name="connsiteX40" fmla="*/ 1990 w 10000"/>
              <a:gd name="connsiteY40" fmla="*/ 9533 h 10000"/>
              <a:gd name="connsiteX41" fmla="*/ 1839 w 10000"/>
              <a:gd name="connsiteY41" fmla="*/ 9519 h 10000"/>
              <a:gd name="connsiteX42" fmla="*/ 1689 w 10000"/>
              <a:gd name="connsiteY42" fmla="*/ 9492 h 10000"/>
              <a:gd name="connsiteX43" fmla="*/ 1522 w 10000"/>
              <a:gd name="connsiteY43" fmla="*/ 9423 h 10000"/>
              <a:gd name="connsiteX44" fmla="*/ 1371 w 10000"/>
              <a:gd name="connsiteY44" fmla="*/ 9382 h 10000"/>
              <a:gd name="connsiteX45" fmla="*/ 1237 w 10000"/>
              <a:gd name="connsiteY45" fmla="*/ 9299 h 10000"/>
              <a:gd name="connsiteX46" fmla="*/ 987 w 10000"/>
              <a:gd name="connsiteY46" fmla="*/ 9107 h 10000"/>
              <a:gd name="connsiteX47" fmla="*/ 769 w 10000"/>
              <a:gd name="connsiteY47" fmla="*/ 8901 h 10000"/>
              <a:gd name="connsiteX48" fmla="*/ 635 w 10000"/>
              <a:gd name="connsiteY48" fmla="*/ 8654 h 10000"/>
              <a:gd name="connsiteX49" fmla="*/ 569 w 10000"/>
              <a:gd name="connsiteY49" fmla="*/ 8393 h 10000"/>
              <a:gd name="connsiteX50" fmla="*/ 535 w 10000"/>
              <a:gd name="connsiteY50" fmla="*/ 8132 h 10000"/>
              <a:gd name="connsiteX51" fmla="*/ 585 w 10000"/>
              <a:gd name="connsiteY51" fmla="*/ 7871 h 10000"/>
              <a:gd name="connsiteX52" fmla="*/ 686 w 10000"/>
              <a:gd name="connsiteY52" fmla="*/ 7610 h 10000"/>
              <a:gd name="connsiteX53" fmla="*/ 853 w 10000"/>
              <a:gd name="connsiteY53" fmla="*/ 7376 h 10000"/>
              <a:gd name="connsiteX54" fmla="*/ 886 w 10000"/>
              <a:gd name="connsiteY54" fmla="*/ 7321 h 10000"/>
              <a:gd name="connsiteX55" fmla="*/ 1020 w 10000"/>
              <a:gd name="connsiteY55" fmla="*/ 7170 h 10000"/>
              <a:gd name="connsiteX56" fmla="*/ 1221 w 10000"/>
              <a:gd name="connsiteY56" fmla="*/ 6937 h 10000"/>
              <a:gd name="connsiteX57" fmla="*/ 1488 w 10000"/>
              <a:gd name="connsiteY57" fmla="*/ 6662 h 10000"/>
              <a:gd name="connsiteX58" fmla="*/ 1773 w 10000"/>
              <a:gd name="connsiteY58" fmla="*/ 6305 h 10000"/>
              <a:gd name="connsiteX59" fmla="*/ 2124 w 10000"/>
              <a:gd name="connsiteY59" fmla="*/ 5920 h 10000"/>
              <a:gd name="connsiteX60" fmla="*/ 2492 w 10000"/>
              <a:gd name="connsiteY60" fmla="*/ 5508 h 10000"/>
              <a:gd name="connsiteX61" fmla="*/ 2860 w 10000"/>
              <a:gd name="connsiteY61" fmla="*/ 5055 h 10000"/>
              <a:gd name="connsiteX62" fmla="*/ 3227 w 10000"/>
              <a:gd name="connsiteY62" fmla="*/ 4629 h 10000"/>
              <a:gd name="connsiteX63" fmla="*/ 3595 w 10000"/>
              <a:gd name="connsiteY63" fmla="*/ 4217 h 10000"/>
              <a:gd name="connsiteX64" fmla="*/ 3946 w 10000"/>
              <a:gd name="connsiteY64" fmla="*/ 3819 h 10000"/>
              <a:gd name="connsiteX65" fmla="*/ 4247 w 10000"/>
              <a:gd name="connsiteY65" fmla="*/ 3475 h 10000"/>
              <a:gd name="connsiteX66" fmla="*/ 4498 w 10000"/>
              <a:gd name="connsiteY66" fmla="*/ 3187 h 10000"/>
              <a:gd name="connsiteX67" fmla="*/ 4682 w 10000"/>
              <a:gd name="connsiteY67" fmla="*/ 2967 h 10000"/>
              <a:gd name="connsiteX68" fmla="*/ 4833 w 10000"/>
              <a:gd name="connsiteY68" fmla="*/ 2816 h 10000"/>
              <a:gd name="connsiteX69" fmla="*/ 4866 w 10000"/>
              <a:gd name="connsiteY69" fmla="*/ 2761 h 10000"/>
              <a:gd name="connsiteX70" fmla="*/ 4967 w 10000"/>
              <a:gd name="connsiteY70" fmla="*/ 2665 h 10000"/>
              <a:gd name="connsiteX71" fmla="*/ 5050 w 10000"/>
              <a:gd name="connsiteY71" fmla="*/ 2569 h 10000"/>
              <a:gd name="connsiteX72" fmla="*/ 5167 w 10000"/>
              <a:gd name="connsiteY72" fmla="*/ 2500 h 10000"/>
              <a:gd name="connsiteX73" fmla="*/ 5284 w 10000"/>
              <a:gd name="connsiteY73" fmla="*/ 2431 h 10000"/>
              <a:gd name="connsiteX74" fmla="*/ 5401 w 10000"/>
              <a:gd name="connsiteY74" fmla="*/ 2363 h 10000"/>
              <a:gd name="connsiteX75" fmla="*/ 5535 w 10000"/>
              <a:gd name="connsiteY75" fmla="*/ 2321 h 10000"/>
              <a:gd name="connsiteX76" fmla="*/ 5652 w 10000"/>
              <a:gd name="connsiteY76" fmla="*/ 2294 h 10000"/>
              <a:gd name="connsiteX77" fmla="*/ 5786 w 10000"/>
              <a:gd name="connsiteY77" fmla="*/ 2253 h 10000"/>
              <a:gd name="connsiteX78" fmla="*/ 5886 w 10000"/>
              <a:gd name="connsiteY78" fmla="*/ 2239 h 10000"/>
              <a:gd name="connsiteX79" fmla="*/ 5987 w 10000"/>
              <a:gd name="connsiteY79" fmla="*/ 2239 h 10000"/>
              <a:gd name="connsiteX80" fmla="*/ 6087 w 10000"/>
              <a:gd name="connsiteY80" fmla="*/ 2253 h 10000"/>
              <a:gd name="connsiteX81" fmla="*/ 6171 w 10000"/>
              <a:gd name="connsiteY81" fmla="*/ 2253 h 10000"/>
              <a:gd name="connsiteX82" fmla="*/ 6271 w 10000"/>
              <a:gd name="connsiteY82" fmla="*/ 2266 h 10000"/>
              <a:gd name="connsiteX83" fmla="*/ 6355 w 10000"/>
              <a:gd name="connsiteY83" fmla="*/ 2308 h 10000"/>
              <a:gd name="connsiteX84" fmla="*/ 6438 w 10000"/>
              <a:gd name="connsiteY84" fmla="*/ 2335 h 10000"/>
              <a:gd name="connsiteX85" fmla="*/ 6522 w 10000"/>
              <a:gd name="connsiteY85" fmla="*/ 2390 h 10000"/>
              <a:gd name="connsiteX86" fmla="*/ 6656 w 10000"/>
              <a:gd name="connsiteY86" fmla="*/ 2500 h 10000"/>
              <a:gd name="connsiteX87" fmla="*/ 6773 w 10000"/>
              <a:gd name="connsiteY87" fmla="*/ 2610 h 10000"/>
              <a:gd name="connsiteX88" fmla="*/ 6873 w 10000"/>
              <a:gd name="connsiteY88" fmla="*/ 2747 h 10000"/>
              <a:gd name="connsiteX89" fmla="*/ 6906 w 10000"/>
              <a:gd name="connsiteY89" fmla="*/ 2912 h 10000"/>
              <a:gd name="connsiteX90" fmla="*/ 6923 w 10000"/>
              <a:gd name="connsiteY90" fmla="*/ 3132 h 10000"/>
              <a:gd name="connsiteX91" fmla="*/ 6890 w 10000"/>
              <a:gd name="connsiteY91" fmla="*/ 3365 h 10000"/>
              <a:gd name="connsiteX92" fmla="*/ 6789 w 10000"/>
              <a:gd name="connsiteY92" fmla="*/ 3585 h 10000"/>
              <a:gd name="connsiteX93" fmla="*/ 6639 w 10000"/>
              <a:gd name="connsiteY93" fmla="*/ 3791 h 10000"/>
              <a:gd name="connsiteX94" fmla="*/ 2759 w 10000"/>
              <a:gd name="connsiteY94" fmla="*/ 8242 h 10000"/>
              <a:gd name="connsiteX95" fmla="*/ 2726 w 10000"/>
              <a:gd name="connsiteY95" fmla="*/ 8324 h 10000"/>
              <a:gd name="connsiteX96" fmla="*/ 2726 w 10000"/>
              <a:gd name="connsiteY96" fmla="*/ 8393 h 10000"/>
              <a:gd name="connsiteX97" fmla="*/ 2742 w 10000"/>
              <a:gd name="connsiteY97" fmla="*/ 8475 h 10000"/>
              <a:gd name="connsiteX98" fmla="*/ 2826 w 10000"/>
              <a:gd name="connsiteY98" fmla="*/ 8544 h 10000"/>
              <a:gd name="connsiteX99" fmla="*/ 2910 w 10000"/>
              <a:gd name="connsiteY99" fmla="*/ 8571 h 10000"/>
              <a:gd name="connsiteX100" fmla="*/ 3027 w 10000"/>
              <a:gd name="connsiteY100" fmla="*/ 8585 h 10000"/>
              <a:gd name="connsiteX101" fmla="*/ 3127 w 10000"/>
              <a:gd name="connsiteY101" fmla="*/ 8558 h 10000"/>
              <a:gd name="connsiteX102" fmla="*/ 3211 w 10000"/>
              <a:gd name="connsiteY102" fmla="*/ 8489 h 10000"/>
              <a:gd name="connsiteX103" fmla="*/ 7057 w 10000"/>
              <a:gd name="connsiteY103" fmla="*/ 4066 h 10000"/>
              <a:gd name="connsiteX104" fmla="*/ 7274 w 10000"/>
              <a:gd name="connsiteY104" fmla="*/ 3777 h 10000"/>
              <a:gd name="connsiteX105" fmla="*/ 7408 w 10000"/>
              <a:gd name="connsiteY105" fmla="*/ 3475 h 10000"/>
              <a:gd name="connsiteX106" fmla="*/ 7475 w 10000"/>
              <a:gd name="connsiteY106" fmla="*/ 3159 h 10000"/>
              <a:gd name="connsiteX107" fmla="*/ 7425 w 10000"/>
              <a:gd name="connsiteY107" fmla="*/ 2843 h 10000"/>
              <a:gd name="connsiteX108" fmla="*/ 7408 w 10000"/>
              <a:gd name="connsiteY108" fmla="*/ 2720 h 10000"/>
              <a:gd name="connsiteX109" fmla="*/ 7358 w 10000"/>
              <a:gd name="connsiteY109" fmla="*/ 2596 h 10000"/>
              <a:gd name="connsiteX110" fmla="*/ 7291 w 10000"/>
              <a:gd name="connsiteY110" fmla="*/ 2473 h 10000"/>
              <a:gd name="connsiteX111" fmla="*/ 7241 w 10000"/>
              <a:gd name="connsiteY111" fmla="*/ 2363 h 10000"/>
              <a:gd name="connsiteX112" fmla="*/ 7140 w 10000"/>
              <a:gd name="connsiteY112" fmla="*/ 2266 h 10000"/>
              <a:gd name="connsiteX113" fmla="*/ 7057 w 10000"/>
              <a:gd name="connsiteY113" fmla="*/ 2184 h 10000"/>
              <a:gd name="connsiteX114" fmla="*/ 6940 w 10000"/>
              <a:gd name="connsiteY114" fmla="*/ 2102 h 10000"/>
              <a:gd name="connsiteX115" fmla="*/ 6839 w 10000"/>
              <a:gd name="connsiteY115" fmla="*/ 2019 h 10000"/>
              <a:gd name="connsiteX116" fmla="*/ 6722 w 10000"/>
              <a:gd name="connsiteY116" fmla="*/ 1951 h 10000"/>
              <a:gd name="connsiteX117" fmla="*/ 6589 w 10000"/>
              <a:gd name="connsiteY117" fmla="*/ 1909 h 10000"/>
              <a:gd name="connsiteX118" fmla="*/ 6438 w 10000"/>
              <a:gd name="connsiteY118" fmla="*/ 1868 h 10000"/>
              <a:gd name="connsiteX119" fmla="*/ 6304 w 10000"/>
              <a:gd name="connsiteY119" fmla="*/ 1827 h 10000"/>
              <a:gd name="connsiteX120" fmla="*/ 6154 w 10000"/>
              <a:gd name="connsiteY120" fmla="*/ 1813 h 10000"/>
              <a:gd name="connsiteX121" fmla="*/ 6020 w 10000"/>
              <a:gd name="connsiteY121" fmla="*/ 1799 h 10000"/>
              <a:gd name="connsiteX122" fmla="*/ 5870 w 10000"/>
              <a:gd name="connsiteY122" fmla="*/ 1799 h 10000"/>
              <a:gd name="connsiteX123" fmla="*/ 5719 w 10000"/>
              <a:gd name="connsiteY123" fmla="*/ 1813 h 10000"/>
              <a:gd name="connsiteX124" fmla="*/ 5518 w 10000"/>
              <a:gd name="connsiteY124" fmla="*/ 1841 h 10000"/>
              <a:gd name="connsiteX125" fmla="*/ 5351 w 10000"/>
              <a:gd name="connsiteY125" fmla="*/ 1909 h 10000"/>
              <a:gd name="connsiteX126" fmla="*/ 5167 w 10000"/>
              <a:gd name="connsiteY126" fmla="*/ 1978 h 10000"/>
              <a:gd name="connsiteX127" fmla="*/ 5000 w 10000"/>
              <a:gd name="connsiteY127" fmla="*/ 2047 h 10000"/>
              <a:gd name="connsiteX128" fmla="*/ 4849 w 10000"/>
              <a:gd name="connsiteY128" fmla="*/ 2143 h 10000"/>
              <a:gd name="connsiteX129" fmla="*/ 4682 w 10000"/>
              <a:gd name="connsiteY129" fmla="*/ 2239 h 10000"/>
              <a:gd name="connsiteX130" fmla="*/ 4548 w 10000"/>
              <a:gd name="connsiteY130" fmla="*/ 2363 h 10000"/>
              <a:gd name="connsiteX131" fmla="*/ 4415 w 10000"/>
              <a:gd name="connsiteY131" fmla="*/ 2500 h 10000"/>
              <a:gd name="connsiteX132" fmla="*/ 4381 w 10000"/>
              <a:gd name="connsiteY132" fmla="*/ 2541 h 10000"/>
              <a:gd name="connsiteX133" fmla="*/ 4247 w 10000"/>
              <a:gd name="connsiteY133" fmla="*/ 2706 h 10000"/>
              <a:gd name="connsiteX134" fmla="*/ 4047 w 10000"/>
              <a:gd name="connsiteY134" fmla="*/ 2926 h 10000"/>
              <a:gd name="connsiteX135" fmla="*/ 3796 w 10000"/>
              <a:gd name="connsiteY135" fmla="*/ 3228 h 10000"/>
              <a:gd name="connsiteX136" fmla="*/ 3495 w 10000"/>
              <a:gd name="connsiteY136" fmla="*/ 3571 h 10000"/>
              <a:gd name="connsiteX137" fmla="*/ 3144 w 10000"/>
              <a:gd name="connsiteY137" fmla="*/ 3956 h 10000"/>
              <a:gd name="connsiteX138" fmla="*/ 2776 w 10000"/>
              <a:gd name="connsiteY138" fmla="*/ 4382 h 10000"/>
              <a:gd name="connsiteX139" fmla="*/ 2408 w 10000"/>
              <a:gd name="connsiteY139" fmla="*/ 4808 h 10000"/>
              <a:gd name="connsiteX140" fmla="*/ 2040 w 10000"/>
              <a:gd name="connsiteY140" fmla="*/ 5234 h 10000"/>
              <a:gd name="connsiteX141" fmla="*/ 1689 w 10000"/>
              <a:gd name="connsiteY141" fmla="*/ 5659 h 10000"/>
              <a:gd name="connsiteX142" fmla="*/ 1338 w 10000"/>
              <a:gd name="connsiteY142" fmla="*/ 6044 h 10000"/>
              <a:gd name="connsiteX143" fmla="*/ 1037 w 10000"/>
              <a:gd name="connsiteY143" fmla="*/ 6387 h 10000"/>
              <a:gd name="connsiteX144" fmla="*/ 769 w 10000"/>
              <a:gd name="connsiteY144" fmla="*/ 6690 h 10000"/>
              <a:gd name="connsiteX145" fmla="*/ 585 w 10000"/>
              <a:gd name="connsiteY145" fmla="*/ 6909 h 10000"/>
              <a:gd name="connsiteX146" fmla="*/ 452 w 10000"/>
              <a:gd name="connsiteY146" fmla="*/ 7074 h 10000"/>
              <a:gd name="connsiteX147" fmla="*/ 401 w 10000"/>
              <a:gd name="connsiteY147" fmla="*/ 7115 h 10000"/>
              <a:gd name="connsiteX148" fmla="*/ 184 w 10000"/>
              <a:gd name="connsiteY148" fmla="*/ 7431 h 10000"/>
              <a:gd name="connsiteX149" fmla="*/ 33 w 10000"/>
              <a:gd name="connsiteY149" fmla="*/ 7761 h 10000"/>
              <a:gd name="connsiteX150" fmla="*/ 0 w 10000"/>
              <a:gd name="connsiteY150" fmla="*/ 8132 h 10000"/>
              <a:gd name="connsiteX151" fmla="*/ 17 w 10000"/>
              <a:gd name="connsiteY151" fmla="*/ 8475 h 10000"/>
              <a:gd name="connsiteX152" fmla="*/ 134 w 10000"/>
              <a:gd name="connsiteY152" fmla="*/ 8805 h 10000"/>
              <a:gd name="connsiteX153" fmla="*/ 334 w 10000"/>
              <a:gd name="connsiteY153" fmla="*/ 9121 h 10000"/>
              <a:gd name="connsiteX154" fmla="*/ 585 w 10000"/>
              <a:gd name="connsiteY154" fmla="*/ 9409 h 10000"/>
              <a:gd name="connsiteX155" fmla="*/ 936 w 10000"/>
              <a:gd name="connsiteY155" fmla="*/ 9643 h 10000"/>
              <a:gd name="connsiteX156" fmla="*/ 1120 w 10000"/>
              <a:gd name="connsiteY156" fmla="*/ 9739 h 10000"/>
              <a:gd name="connsiteX157" fmla="*/ 1321 w 10000"/>
              <a:gd name="connsiteY157" fmla="*/ 9821 h 10000"/>
              <a:gd name="connsiteX158" fmla="*/ 1505 w 10000"/>
              <a:gd name="connsiteY158" fmla="*/ 9904 h 10000"/>
              <a:gd name="connsiteX159" fmla="*/ 1722 w 10000"/>
              <a:gd name="connsiteY159" fmla="*/ 9945 h 10000"/>
              <a:gd name="connsiteX160" fmla="*/ 1940 w 10000"/>
              <a:gd name="connsiteY160" fmla="*/ 9986 h 10000"/>
              <a:gd name="connsiteX161" fmla="*/ 2140 w 10000"/>
              <a:gd name="connsiteY161" fmla="*/ 10000 h 10000"/>
              <a:gd name="connsiteX162" fmla="*/ 2358 w 10000"/>
              <a:gd name="connsiteY162" fmla="*/ 9986 h 10000"/>
              <a:gd name="connsiteX163" fmla="*/ 2592 w 10000"/>
              <a:gd name="connsiteY163" fmla="*/ 9973 h 10000"/>
              <a:gd name="connsiteX164" fmla="*/ 2793 w 10000"/>
              <a:gd name="connsiteY164" fmla="*/ 9931 h 10000"/>
              <a:gd name="connsiteX165" fmla="*/ 3010 w 10000"/>
              <a:gd name="connsiteY165" fmla="*/ 9876 h 10000"/>
              <a:gd name="connsiteX166" fmla="*/ 3211 w 10000"/>
              <a:gd name="connsiteY166" fmla="*/ 9808 h 10000"/>
              <a:gd name="connsiteX167" fmla="*/ 3395 w 10000"/>
              <a:gd name="connsiteY167" fmla="*/ 9712 h 10000"/>
              <a:gd name="connsiteX168" fmla="*/ 3579 w 10000"/>
              <a:gd name="connsiteY168" fmla="*/ 9615 h 10000"/>
              <a:gd name="connsiteX169" fmla="*/ 3729 w 10000"/>
              <a:gd name="connsiteY169" fmla="*/ 9505 h 10000"/>
              <a:gd name="connsiteX170" fmla="*/ 3880 w 10000"/>
              <a:gd name="connsiteY170" fmla="*/ 9382 h 10000"/>
              <a:gd name="connsiteX171" fmla="*/ 4013 w 10000"/>
              <a:gd name="connsiteY171" fmla="*/ 9245 h 10000"/>
              <a:gd name="connsiteX172" fmla="*/ 9565 w 10000"/>
              <a:gd name="connsiteY172" fmla="*/ 2871 h 10000"/>
              <a:gd name="connsiteX173" fmla="*/ 9783 w 10000"/>
              <a:gd name="connsiteY173" fmla="*/ 2555 h 10000"/>
              <a:gd name="connsiteX174" fmla="*/ 9933 w 10000"/>
              <a:gd name="connsiteY174" fmla="*/ 2225 h 10000"/>
              <a:gd name="connsiteX175" fmla="*/ 10000 w 10000"/>
              <a:gd name="connsiteY175" fmla="*/ 1882 h 10000"/>
              <a:gd name="connsiteX176" fmla="*/ 9950 w 10000"/>
              <a:gd name="connsiteY176" fmla="*/ 1511 h 10000"/>
              <a:gd name="connsiteX177" fmla="*/ 9916 w 10000"/>
              <a:gd name="connsiteY177" fmla="*/ 1332 h 10000"/>
              <a:gd name="connsiteX178" fmla="*/ 9849 w 10000"/>
              <a:gd name="connsiteY178" fmla="*/ 1168 h 10000"/>
              <a:gd name="connsiteX179" fmla="*/ 9766 w 10000"/>
              <a:gd name="connsiteY179" fmla="*/ 1003 h 10000"/>
              <a:gd name="connsiteX180" fmla="*/ 9649 w 10000"/>
              <a:gd name="connsiteY180" fmla="*/ 852 h 10000"/>
              <a:gd name="connsiteX181" fmla="*/ 9532 w 10000"/>
              <a:gd name="connsiteY181" fmla="*/ 701 h 10000"/>
              <a:gd name="connsiteX182" fmla="*/ 9381 w 10000"/>
              <a:gd name="connsiteY182" fmla="*/ 577 h 10000"/>
              <a:gd name="connsiteX183" fmla="*/ 9231 w 10000"/>
              <a:gd name="connsiteY183" fmla="*/ 453 h 10000"/>
              <a:gd name="connsiteX184" fmla="*/ 9047 w 10000"/>
              <a:gd name="connsiteY184" fmla="*/ 343 h 10000"/>
              <a:gd name="connsiteX185" fmla="*/ 8863 w 10000"/>
              <a:gd name="connsiteY185" fmla="*/ 247 h 10000"/>
              <a:gd name="connsiteX186" fmla="*/ 8662 w 10000"/>
              <a:gd name="connsiteY186" fmla="*/ 165 h 10000"/>
              <a:gd name="connsiteX187" fmla="*/ 8478 w 10000"/>
              <a:gd name="connsiteY187" fmla="*/ 82 h 10000"/>
              <a:gd name="connsiteX188" fmla="*/ 8261 w 10000"/>
              <a:gd name="connsiteY188" fmla="*/ 41 h 10000"/>
              <a:gd name="connsiteX189" fmla="*/ 8043 w 10000"/>
              <a:gd name="connsiteY189" fmla="*/ 14 h 10000"/>
              <a:gd name="connsiteX190" fmla="*/ 7843 w 10000"/>
              <a:gd name="connsiteY190" fmla="*/ 0 h 10000"/>
              <a:gd name="connsiteX191" fmla="*/ 7625 w 10000"/>
              <a:gd name="connsiteY191" fmla="*/ 14 h 10000"/>
              <a:gd name="connsiteX192" fmla="*/ 7391 w 10000"/>
              <a:gd name="connsiteY19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3595 w 10000"/>
              <a:gd name="connsiteY28" fmla="*/ 8984 h 10000"/>
              <a:gd name="connsiteX29" fmla="*/ 3478 w 10000"/>
              <a:gd name="connsiteY29" fmla="*/ 9093 h 10000"/>
              <a:gd name="connsiteX30" fmla="*/ 3361 w 10000"/>
              <a:gd name="connsiteY30" fmla="*/ 9190 h 10000"/>
              <a:gd name="connsiteX31" fmla="*/ 3244 w 10000"/>
              <a:gd name="connsiteY31" fmla="*/ 9272 h 10000"/>
              <a:gd name="connsiteX32" fmla="*/ 3110 w 10000"/>
              <a:gd name="connsiteY32" fmla="*/ 9354 h 10000"/>
              <a:gd name="connsiteX33" fmla="*/ 2960 w 10000"/>
              <a:gd name="connsiteY33" fmla="*/ 9409 h 10000"/>
              <a:gd name="connsiteX34" fmla="*/ 2826 w 10000"/>
              <a:gd name="connsiteY34" fmla="*/ 9478 h 10000"/>
              <a:gd name="connsiteX35" fmla="*/ 2642 w 10000"/>
              <a:gd name="connsiteY35" fmla="*/ 9505 h 10000"/>
              <a:gd name="connsiteX36" fmla="*/ 2492 w 10000"/>
              <a:gd name="connsiteY36" fmla="*/ 9533 h 10000"/>
              <a:gd name="connsiteX37" fmla="*/ 2324 w 10000"/>
              <a:gd name="connsiteY37" fmla="*/ 9560 h 10000"/>
              <a:gd name="connsiteX38" fmla="*/ 2157 w 10000"/>
              <a:gd name="connsiteY38" fmla="*/ 9560 h 10000"/>
              <a:gd name="connsiteX39" fmla="*/ 1990 w 10000"/>
              <a:gd name="connsiteY39" fmla="*/ 9533 h 10000"/>
              <a:gd name="connsiteX40" fmla="*/ 1839 w 10000"/>
              <a:gd name="connsiteY40" fmla="*/ 9519 h 10000"/>
              <a:gd name="connsiteX41" fmla="*/ 1689 w 10000"/>
              <a:gd name="connsiteY41" fmla="*/ 9492 h 10000"/>
              <a:gd name="connsiteX42" fmla="*/ 1522 w 10000"/>
              <a:gd name="connsiteY42" fmla="*/ 9423 h 10000"/>
              <a:gd name="connsiteX43" fmla="*/ 1371 w 10000"/>
              <a:gd name="connsiteY43" fmla="*/ 9382 h 10000"/>
              <a:gd name="connsiteX44" fmla="*/ 1237 w 10000"/>
              <a:gd name="connsiteY44" fmla="*/ 9299 h 10000"/>
              <a:gd name="connsiteX45" fmla="*/ 987 w 10000"/>
              <a:gd name="connsiteY45" fmla="*/ 9107 h 10000"/>
              <a:gd name="connsiteX46" fmla="*/ 769 w 10000"/>
              <a:gd name="connsiteY46" fmla="*/ 8901 h 10000"/>
              <a:gd name="connsiteX47" fmla="*/ 635 w 10000"/>
              <a:gd name="connsiteY47" fmla="*/ 8654 h 10000"/>
              <a:gd name="connsiteX48" fmla="*/ 569 w 10000"/>
              <a:gd name="connsiteY48" fmla="*/ 8393 h 10000"/>
              <a:gd name="connsiteX49" fmla="*/ 535 w 10000"/>
              <a:gd name="connsiteY49" fmla="*/ 8132 h 10000"/>
              <a:gd name="connsiteX50" fmla="*/ 585 w 10000"/>
              <a:gd name="connsiteY50" fmla="*/ 7871 h 10000"/>
              <a:gd name="connsiteX51" fmla="*/ 686 w 10000"/>
              <a:gd name="connsiteY51" fmla="*/ 7610 h 10000"/>
              <a:gd name="connsiteX52" fmla="*/ 853 w 10000"/>
              <a:gd name="connsiteY52" fmla="*/ 7376 h 10000"/>
              <a:gd name="connsiteX53" fmla="*/ 886 w 10000"/>
              <a:gd name="connsiteY53" fmla="*/ 7321 h 10000"/>
              <a:gd name="connsiteX54" fmla="*/ 1020 w 10000"/>
              <a:gd name="connsiteY54" fmla="*/ 7170 h 10000"/>
              <a:gd name="connsiteX55" fmla="*/ 1221 w 10000"/>
              <a:gd name="connsiteY55" fmla="*/ 6937 h 10000"/>
              <a:gd name="connsiteX56" fmla="*/ 1488 w 10000"/>
              <a:gd name="connsiteY56" fmla="*/ 6662 h 10000"/>
              <a:gd name="connsiteX57" fmla="*/ 1773 w 10000"/>
              <a:gd name="connsiteY57" fmla="*/ 6305 h 10000"/>
              <a:gd name="connsiteX58" fmla="*/ 2124 w 10000"/>
              <a:gd name="connsiteY58" fmla="*/ 5920 h 10000"/>
              <a:gd name="connsiteX59" fmla="*/ 2492 w 10000"/>
              <a:gd name="connsiteY59" fmla="*/ 5508 h 10000"/>
              <a:gd name="connsiteX60" fmla="*/ 2860 w 10000"/>
              <a:gd name="connsiteY60" fmla="*/ 5055 h 10000"/>
              <a:gd name="connsiteX61" fmla="*/ 3227 w 10000"/>
              <a:gd name="connsiteY61" fmla="*/ 4629 h 10000"/>
              <a:gd name="connsiteX62" fmla="*/ 3595 w 10000"/>
              <a:gd name="connsiteY62" fmla="*/ 4217 h 10000"/>
              <a:gd name="connsiteX63" fmla="*/ 3946 w 10000"/>
              <a:gd name="connsiteY63" fmla="*/ 3819 h 10000"/>
              <a:gd name="connsiteX64" fmla="*/ 4247 w 10000"/>
              <a:gd name="connsiteY64" fmla="*/ 3475 h 10000"/>
              <a:gd name="connsiteX65" fmla="*/ 4498 w 10000"/>
              <a:gd name="connsiteY65" fmla="*/ 3187 h 10000"/>
              <a:gd name="connsiteX66" fmla="*/ 4682 w 10000"/>
              <a:gd name="connsiteY66" fmla="*/ 2967 h 10000"/>
              <a:gd name="connsiteX67" fmla="*/ 4833 w 10000"/>
              <a:gd name="connsiteY67" fmla="*/ 2816 h 10000"/>
              <a:gd name="connsiteX68" fmla="*/ 4866 w 10000"/>
              <a:gd name="connsiteY68" fmla="*/ 2761 h 10000"/>
              <a:gd name="connsiteX69" fmla="*/ 4967 w 10000"/>
              <a:gd name="connsiteY69" fmla="*/ 2665 h 10000"/>
              <a:gd name="connsiteX70" fmla="*/ 5050 w 10000"/>
              <a:gd name="connsiteY70" fmla="*/ 2569 h 10000"/>
              <a:gd name="connsiteX71" fmla="*/ 5167 w 10000"/>
              <a:gd name="connsiteY71" fmla="*/ 2500 h 10000"/>
              <a:gd name="connsiteX72" fmla="*/ 5284 w 10000"/>
              <a:gd name="connsiteY72" fmla="*/ 2431 h 10000"/>
              <a:gd name="connsiteX73" fmla="*/ 5401 w 10000"/>
              <a:gd name="connsiteY73" fmla="*/ 2363 h 10000"/>
              <a:gd name="connsiteX74" fmla="*/ 5535 w 10000"/>
              <a:gd name="connsiteY74" fmla="*/ 2321 h 10000"/>
              <a:gd name="connsiteX75" fmla="*/ 5652 w 10000"/>
              <a:gd name="connsiteY75" fmla="*/ 2294 h 10000"/>
              <a:gd name="connsiteX76" fmla="*/ 5786 w 10000"/>
              <a:gd name="connsiteY76" fmla="*/ 2253 h 10000"/>
              <a:gd name="connsiteX77" fmla="*/ 5886 w 10000"/>
              <a:gd name="connsiteY77" fmla="*/ 2239 h 10000"/>
              <a:gd name="connsiteX78" fmla="*/ 5987 w 10000"/>
              <a:gd name="connsiteY78" fmla="*/ 2239 h 10000"/>
              <a:gd name="connsiteX79" fmla="*/ 6087 w 10000"/>
              <a:gd name="connsiteY79" fmla="*/ 2253 h 10000"/>
              <a:gd name="connsiteX80" fmla="*/ 6171 w 10000"/>
              <a:gd name="connsiteY80" fmla="*/ 2253 h 10000"/>
              <a:gd name="connsiteX81" fmla="*/ 6271 w 10000"/>
              <a:gd name="connsiteY81" fmla="*/ 2266 h 10000"/>
              <a:gd name="connsiteX82" fmla="*/ 6355 w 10000"/>
              <a:gd name="connsiteY82" fmla="*/ 2308 h 10000"/>
              <a:gd name="connsiteX83" fmla="*/ 6438 w 10000"/>
              <a:gd name="connsiteY83" fmla="*/ 2335 h 10000"/>
              <a:gd name="connsiteX84" fmla="*/ 6522 w 10000"/>
              <a:gd name="connsiteY84" fmla="*/ 2390 h 10000"/>
              <a:gd name="connsiteX85" fmla="*/ 6656 w 10000"/>
              <a:gd name="connsiteY85" fmla="*/ 2500 h 10000"/>
              <a:gd name="connsiteX86" fmla="*/ 6773 w 10000"/>
              <a:gd name="connsiteY86" fmla="*/ 2610 h 10000"/>
              <a:gd name="connsiteX87" fmla="*/ 6873 w 10000"/>
              <a:gd name="connsiteY87" fmla="*/ 2747 h 10000"/>
              <a:gd name="connsiteX88" fmla="*/ 6906 w 10000"/>
              <a:gd name="connsiteY88" fmla="*/ 2912 h 10000"/>
              <a:gd name="connsiteX89" fmla="*/ 6923 w 10000"/>
              <a:gd name="connsiteY89" fmla="*/ 3132 h 10000"/>
              <a:gd name="connsiteX90" fmla="*/ 6890 w 10000"/>
              <a:gd name="connsiteY90" fmla="*/ 3365 h 10000"/>
              <a:gd name="connsiteX91" fmla="*/ 6789 w 10000"/>
              <a:gd name="connsiteY91" fmla="*/ 3585 h 10000"/>
              <a:gd name="connsiteX92" fmla="*/ 6639 w 10000"/>
              <a:gd name="connsiteY92" fmla="*/ 3791 h 10000"/>
              <a:gd name="connsiteX93" fmla="*/ 2759 w 10000"/>
              <a:gd name="connsiteY93" fmla="*/ 8242 h 10000"/>
              <a:gd name="connsiteX94" fmla="*/ 2726 w 10000"/>
              <a:gd name="connsiteY94" fmla="*/ 8324 h 10000"/>
              <a:gd name="connsiteX95" fmla="*/ 2726 w 10000"/>
              <a:gd name="connsiteY95" fmla="*/ 8393 h 10000"/>
              <a:gd name="connsiteX96" fmla="*/ 2742 w 10000"/>
              <a:gd name="connsiteY96" fmla="*/ 8475 h 10000"/>
              <a:gd name="connsiteX97" fmla="*/ 2826 w 10000"/>
              <a:gd name="connsiteY97" fmla="*/ 8544 h 10000"/>
              <a:gd name="connsiteX98" fmla="*/ 2910 w 10000"/>
              <a:gd name="connsiteY98" fmla="*/ 8571 h 10000"/>
              <a:gd name="connsiteX99" fmla="*/ 3027 w 10000"/>
              <a:gd name="connsiteY99" fmla="*/ 8585 h 10000"/>
              <a:gd name="connsiteX100" fmla="*/ 3127 w 10000"/>
              <a:gd name="connsiteY100" fmla="*/ 8558 h 10000"/>
              <a:gd name="connsiteX101" fmla="*/ 3211 w 10000"/>
              <a:gd name="connsiteY101" fmla="*/ 8489 h 10000"/>
              <a:gd name="connsiteX102" fmla="*/ 7057 w 10000"/>
              <a:gd name="connsiteY102" fmla="*/ 4066 h 10000"/>
              <a:gd name="connsiteX103" fmla="*/ 7274 w 10000"/>
              <a:gd name="connsiteY103" fmla="*/ 3777 h 10000"/>
              <a:gd name="connsiteX104" fmla="*/ 7408 w 10000"/>
              <a:gd name="connsiteY104" fmla="*/ 3475 h 10000"/>
              <a:gd name="connsiteX105" fmla="*/ 7475 w 10000"/>
              <a:gd name="connsiteY105" fmla="*/ 3159 h 10000"/>
              <a:gd name="connsiteX106" fmla="*/ 7425 w 10000"/>
              <a:gd name="connsiteY106" fmla="*/ 2843 h 10000"/>
              <a:gd name="connsiteX107" fmla="*/ 7408 w 10000"/>
              <a:gd name="connsiteY107" fmla="*/ 2720 h 10000"/>
              <a:gd name="connsiteX108" fmla="*/ 7358 w 10000"/>
              <a:gd name="connsiteY108" fmla="*/ 2596 h 10000"/>
              <a:gd name="connsiteX109" fmla="*/ 7291 w 10000"/>
              <a:gd name="connsiteY109" fmla="*/ 2473 h 10000"/>
              <a:gd name="connsiteX110" fmla="*/ 7241 w 10000"/>
              <a:gd name="connsiteY110" fmla="*/ 2363 h 10000"/>
              <a:gd name="connsiteX111" fmla="*/ 7140 w 10000"/>
              <a:gd name="connsiteY111" fmla="*/ 2266 h 10000"/>
              <a:gd name="connsiteX112" fmla="*/ 7057 w 10000"/>
              <a:gd name="connsiteY112" fmla="*/ 2184 h 10000"/>
              <a:gd name="connsiteX113" fmla="*/ 6940 w 10000"/>
              <a:gd name="connsiteY113" fmla="*/ 2102 h 10000"/>
              <a:gd name="connsiteX114" fmla="*/ 6839 w 10000"/>
              <a:gd name="connsiteY114" fmla="*/ 2019 h 10000"/>
              <a:gd name="connsiteX115" fmla="*/ 6722 w 10000"/>
              <a:gd name="connsiteY115" fmla="*/ 1951 h 10000"/>
              <a:gd name="connsiteX116" fmla="*/ 6589 w 10000"/>
              <a:gd name="connsiteY116" fmla="*/ 1909 h 10000"/>
              <a:gd name="connsiteX117" fmla="*/ 6438 w 10000"/>
              <a:gd name="connsiteY117" fmla="*/ 1868 h 10000"/>
              <a:gd name="connsiteX118" fmla="*/ 6304 w 10000"/>
              <a:gd name="connsiteY118" fmla="*/ 1827 h 10000"/>
              <a:gd name="connsiteX119" fmla="*/ 6154 w 10000"/>
              <a:gd name="connsiteY119" fmla="*/ 1813 h 10000"/>
              <a:gd name="connsiteX120" fmla="*/ 6020 w 10000"/>
              <a:gd name="connsiteY120" fmla="*/ 1799 h 10000"/>
              <a:gd name="connsiteX121" fmla="*/ 5870 w 10000"/>
              <a:gd name="connsiteY121" fmla="*/ 1799 h 10000"/>
              <a:gd name="connsiteX122" fmla="*/ 5719 w 10000"/>
              <a:gd name="connsiteY122" fmla="*/ 1813 h 10000"/>
              <a:gd name="connsiteX123" fmla="*/ 5518 w 10000"/>
              <a:gd name="connsiteY123" fmla="*/ 1841 h 10000"/>
              <a:gd name="connsiteX124" fmla="*/ 5351 w 10000"/>
              <a:gd name="connsiteY124" fmla="*/ 1909 h 10000"/>
              <a:gd name="connsiteX125" fmla="*/ 5167 w 10000"/>
              <a:gd name="connsiteY125" fmla="*/ 1978 h 10000"/>
              <a:gd name="connsiteX126" fmla="*/ 5000 w 10000"/>
              <a:gd name="connsiteY126" fmla="*/ 2047 h 10000"/>
              <a:gd name="connsiteX127" fmla="*/ 4849 w 10000"/>
              <a:gd name="connsiteY127" fmla="*/ 2143 h 10000"/>
              <a:gd name="connsiteX128" fmla="*/ 4682 w 10000"/>
              <a:gd name="connsiteY128" fmla="*/ 2239 h 10000"/>
              <a:gd name="connsiteX129" fmla="*/ 4548 w 10000"/>
              <a:gd name="connsiteY129" fmla="*/ 2363 h 10000"/>
              <a:gd name="connsiteX130" fmla="*/ 4415 w 10000"/>
              <a:gd name="connsiteY130" fmla="*/ 2500 h 10000"/>
              <a:gd name="connsiteX131" fmla="*/ 4381 w 10000"/>
              <a:gd name="connsiteY131" fmla="*/ 2541 h 10000"/>
              <a:gd name="connsiteX132" fmla="*/ 4247 w 10000"/>
              <a:gd name="connsiteY132" fmla="*/ 2706 h 10000"/>
              <a:gd name="connsiteX133" fmla="*/ 4047 w 10000"/>
              <a:gd name="connsiteY133" fmla="*/ 2926 h 10000"/>
              <a:gd name="connsiteX134" fmla="*/ 3796 w 10000"/>
              <a:gd name="connsiteY134" fmla="*/ 3228 h 10000"/>
              <a:gd name="connsiteX135" fmla="*/ 3495 w 10000"/>
              <a:gd name="connsiteY135" fmla="*/ 3571 h 10000"/>
              <a:gd name="connsiteX136" fmla="*/ 3144 w 10000"/>
              <a:gd name="connsiteY136" fmla="*/ 3956 h 10000"/>
              <a:gd name="connsiteX137" fmla="*/ 2776 w 10000"/>
              <a:gd name="connsiteY137" fmla="*/ 4382 h 10000"/>
              <a:gd name="connsiteX138" fmla="*/ 2408 w 10000"/>
              <a:gd name="connsiteY138" fmla="*/ 4808 h 10000"/>
              <a:gd name="connsiteX139" fmla="*/ 2040 w 10000"/>
              <a:gd name="connsiteY139" fmla="*/ 5234 h 10000"/>
              <a:gd name="connsiteX140" fmla="*/ 1689 w 10000"/>
              <a:gd name="connsiteY140" fmla="*/ 5659 h 10000"/>
              <a:gd name="connsiteX141" fmla="*/ 1338 w 10000"/>
              <a:gd name="connsiteY141" fmla="*/ 6044 h 10000"/>
              <a:gd name="connsiteX142" fmla="*/ 1037 w 10000"/>
              <a:gd name="connsiteY142" fmla="*/ 6387 h 10000"/>
              <a:gd name="connsiteX143" fmla="*/ 769 w 10000"/>
              <a:gd name="connsiteY143" fmla="*/ 6690 h 10000"/>
              <a:gd name="connsiteX144" fmla="*/ 585 w 10000"/>
              <a:gd name="connsiteY144" fmla="*/ 6909 h 10000"/>
              <a:gd name="connsiteX145" fmla="*/ 452 w 10000"/>
              <a:gd name="connsiteY145" fmla="*/ 7074 h 10000"/>
              <a:gd name="connsiteX146" fmla="*/ 401 w 10000"/>
              <a:gd name="connsiteY146" fmla="*/ 7115 h 10000"/>
              <a:gd name="connsiteX147" fmla="*/ 184 w 10000"/>
              <a:gd name="connsiteY147" fmla="*/ 7431 h 10000"/>
              <a:gd name="connsiteX148" fmla="*/ 33 w 10000"/>
              <a:gd name="connsiteY148" fmla="*/ 7761 h 10000"/>
              <a:gd name="connsiteX149" fmla="*/ 0 w 10000"/>
              <a:gd name="connsiteY149" fmla="*/ 8132 h 10000"/>
              <a:gd name="connsiteX150" fmla="*/ 17 w 10000"/>
              <a:gd name="connsiteY150" fmla="*/ 8475 h 10000"/>
              <a:gd name="connsiteX151" fmla="*/ 134 w 10000"/>
              <a:gd name="connsiteY151" fmla="*/ 8805 h 10000"/>
              <a:gd name="connsiteX152" fmla="*/ 334 w 10000"/>
              <a:gd name="connsiteY152" fmla="*/ 9121 h 10000"/>
              <a:gd name="connsiteX153" fmla="*/ 585 w 10000"/>
              <a:gd name="connsiteY153" fmla="*/ 9409 h 10000"/>
              <a:gd name="connsiteX154" fmla="*/ 936 w 10000"/>
              <a:gd name="connsiteY154" fmla="*/ 9643 h 10000"/>
              <a:gd name="connsiteX155" fmla="*/ 1120 w 10000"/>
              <a:gd name="connsiteY155" fmla="*/ 9739 h 10000"/>
              <a:gd name="connsiteX156" fmla="*/ 1321 w 10000"/>
              <a:gd name="connsiteY156" fmla="*/ 9821 h 10000"/>
              <a:gd name="connsiteX157" fmla="*/ 1505 w 10000"/>
              <a:gd name="connsiteY157" fmla="*/ 9904 h 10000"/>
              <a:gd name="connsiteX158" fmla="*/ 1722 w 10000"/>
              <a:gd name="connsiteY158" fmla="*/ 9945 h 10000"/>
              <a:gd name="connsiteX159" fmla="*/ 1940 w 10000"/>
              <a:gd name="connsiteY159" fmla="*/ 9986 h 10000"/>
              <a:gd name="connsiteX160" fmla="*/ 2140 w 10000"/>
              <a:gd name="connsiteY160" fmla="*/ 10000 h 10000"/>
              <a:gd name="connsiteX161" fmla="*/ 2358 w 10000"/>
              <a:gd name="connsiteY161" fmla="*/ 9986 h 10000"/>
              <a:gd name="connsiteX162" fmla="*/ 2592 w 10000"/>
              <a:gd name="connsiteY162" fmla="*/ 9973 h 10000"/>
              <a:gd name="connsiteX163" fmla="*/ 2793 w 10000"/>
              <a:gd name="connsiteY163" fmla="*/ 9931 h 10000"/>
              <a:gd name="connsiteX164" fmla="*/ 3010 w 10000"/>
              <a:gd name="connsiteY164" fmla="*/ 9876 h 10000"/>
              <a:gd name="connsiteX165" fmla="*/ 3211 w 10000"/>
              <a:gd name="connsiteY165" fmla="*/ 9808 h 10000"/>
              <a:gd name="connsiteX166" fmla="*/ 3395 w 10000"/>
              <a:gd name="connsiteY166" fmla="*/ 9712 h 10000"/>
              <a:gd name="connsiteX167" fmla="*/ 3579 w 10000"/>
              <a:gd name="connsiteY167" fmla="*/ 9615 h 10000"/>
              <a:gd name="connsiteX168" fmla="*/ 3729 w 10000"/>
              <a:gd name="connsiteY168" fmla="*/ 9505 h 10000"/>
              <a:gd name="connsiteX169" fmla="*/ 3880 w 10000"/>
              <a:gd name="connsiteY169" fmla="*/ 9382 h 10000"/>
              <a:gd name="connsiteX170" fmla="*/ 4013 w 10000"/>
              <a:gd name="connsiteY170" fmla="*/ 9245 h 10000"/>
              <a:gd name="connsiteX171" fmla="*/ 9565 w 10000"/>
              <a:gd name="connsiteY171" fmla="*/ 2871 h 10000"/>
              <a:gd name="connsiteX172" fmla="*/ 9783 w 10000"/>
              <a:gd name="connsiteY172" fmla="*/ 2555 h 10000"/>
              <a:gd name="connsiteX173" fmla="*/ 9933 w 10000"/>
              <a:gd name="connsiteY173" fmla="*/ 2225 h 10000"/>
              <a:gd name="connsiteX174" fmla="*/ 10000 w 10000"/>
              <a:gd name="connsiteY174" fmla="*/ 1882 h 10000"/>
              <a:gd name="connsiteX175" fmla="*/ 9950 w 10000"/>
              <a:gd name="connsiteY175" fmla="*/ 1511 h 10000"/>
              <a:gd name="connsiteX176" fmla="*/ 9916 w 10000"/>
              <a:gd name="connsiteY176" fmla="*/ 1332 h 10000"/>
              <a:gd name="connsiteX177" fmla="*/ 9849 w 10000"/>
              <a:gd name="connsiteY177" fmla="*/ 1168 h 10000"/>
              <a:gd name="connsiteX178" fmla="*/ 9766 w 10000"/>
              <a:gd name="connsiteY178" fmla="*/ 1003 h 10000"/>
              <a:gd name="connsiteX179" fmla="*/ 9649 w 10000"/>
              <a:gd name="connsiteY179" fmla="*/ 852 h 10000"/>
              <a:gd name="connsiteX180" fmla="*/ 9532 w 10000"/>
              <a:gd name="connsiteY180" fmla="*/ 701 h 10000"/>
              <a:gd name="connsiteX181" fmla="*/ 9381 w 10000"/>
              <a:gd name="connsiteY181" fmla="*/ 577 h 10000"/>
              <a:gd name="connsiteX182" fmla="*/ 9231 w 10000"/>
              <a:gd name="connsiteY182" fmla="*/ 453 h 10000"/>
              <a:gd name="connsiteX183" fmla="*/ 9047 w 10000"/>
              <a:gd name="connsiteY183" fmla="*/ 343 h 10000"/>
              <a:gd name="connsiteX184" fmla="*/ 8863 w 10000"/>
              <a:gd name="connsiteY184" fmla="*/ 247 h 10000"/>
              <a:gd name="connsiteX185" fmla="*/ 8662 w 10000"/>
              <a:gd name="connsiteY185" fmla="*/ 165 h 10000"/>
              <a:gd name="connsiteX186" fmla="*/ 8478 w 10000"/>
              <a:gd name="connsiteY186" fmla="*/ 82 h 10000"/>
              <a:gd name="connsiteX187" fmla="*/ 8261 w 10000"/>
              <a:gd name="connsiteY187" fmla="*/ 41 h 10000"/>
              <a:gd name="connsiteX188" fmla="*/ 8043 w 10000"/>
              <a:gd name="connsiteY188" fmla="*/ 14 h 10000"/>
              <a:gd name="connsiteX189" fmla="*/ 7843 w 10000"/>
              <a:gd name="connsiteY189" fmla="*/ 0 h 10000"/>
              <a:gd name="connsiteX190" fmla="*/ 7625 w 10000"/>
              <a:gd name="connsiteY190" fmla="*/ 14 h 10000"/>
              <a:gd name="connsiteX191" fmla="*/ 7391 w 10000"/>
              <a:gd name="connsiteY19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3595 w 10000"/>
              <a:gd name="connsiteY27" fmla="*/ 8984 h 10000"/>
              <a:gd name="connsiteX28" fmla="*/ 3478 w 10000"/>
              <a:gd name="connsiteY28" fmla="*/ 9093 h 10000"/>
              <a:gd name="connsiteX29" fmla="*/ 3361 w 10000"/>
              <a:gd name="connsiteY29" fmla="*/ 9190 h 10000"/>
              <a:gd name="connsiteX30" fmla="*/ 3244 w 10000"/>
              <a:gd name="connsiteY30" fmla="*/ 9272 h 10000"/>
              <a:gd name="connsiteX31" fmla="*/ 3110 w 10000"/>
              <a:gd name="connsiteY31" fmla="*/ 9354 h 10000"/>
              <a:gd name="connsiteX32" fmla="*/ 2960 w 10000"/>
              <a:gd name="connsiteY32" fmla="*/ 9409 h 10000"/>
              <a:gd name="connsiteX33" fmla="*/ 2826 w 10000"/>
              <a:gd name="connsiteY33" fmla="*/ 9478 h 10000"/>
              <a:gd name="connsiteX34" fmla="*/ 2642 w 10000"/>
              <a:gd name="connsiteY34" fmla="*/ 9505 h 10000"/>
              <a:gd name="connsiteX35" fmla="*/ 2492 w 10000"/>
              <a:gd name="connsiteY35" fmla="*/ 9533 h 10000"/>
              <a:gd name="connsiteX36" fmla="*/ 2324 w 10000"/>
              <a:gd name="connsiteY36" fmla="*/ 9560 h 10000"/>
              <a:gd name="connsiteX37" fmla="*/ 2157 w 10000"/>
              <a:gd name="connsiteY37" fmla="*/ 9560 h 10000"/>
              <a:gd name="connsiteX38" fmla="*/ 1990 w 10000"/>
              <a:gd name="connsiteY38" fmla="*/ 9533 h 10000"/>
              <a:gd name="connsiteX39" fmla="*/ 1839 w 10000"/>
              <a:gd name="connsiteY39" fmla="*/ 9519 h 10000"/>
              <a:gd name="connsiteX40" fmla="*/ 1689 w 10000"/>
              <a:gd name="connsiteY40" fmla="*/ 9492 h 10000"/>
              <a:gd name="connsiteX41" fmla="*/ 1522 w 10000"/>
              <a:gd name="connsiteY41" fmla="*/ 9423 h 10000"/>
              <a:gd name="connsiteX42" fmla="*/ 1371 w 10000"/>
              <a:gd name="connsiteY42" fmla="*/ 9382 h 10000"/>
              <a:gd name="connsiteX43" fmla="*/ 1237 w 10000"/>
              <a:gd name="connsiteY43" fmla="*/ 9299 h 10000"/>
              <a:gd name="connsiteX44" fmla="*/ 987 w 10000"/>
              <a:gd name="connsiteY44" fmla="*/ 9107 h 10000"/>
              <a:gd name="connsiteX45" fmla="*/ 769 w 10000"/>
              <a:gd name="connsiteY45" fmla="*/ 8901 h 10000"/>
              <a:gd name="connsiteX46" fmla="*/ 635 w 10000"/>
              <a:gd name="connsiteY46" fmla="*/ 8654 h 10000"/>
              <a:gd name="connsiteX47" fmla="*/ 569 w 10000"/>
              <a:gd name="connsiteY47" fmla="*/ 8393 h 10000"/>
              <a:gd name="connsiteX48" fmla="*/ 535 w 10000"/>
              <a:gd name="connsiteY48" fmla="*/ 8132 h 10000"/>
              <a:gd name="connsiteX49" fmla="*/ 585 w 10000"/>
              <a:gd name="connsiteY49" fmla="*/ 7871 h 10000"/>
              <a:gd name="connsiteX50" fmla="*/ 686 w 10000"/>
              <a:gd name="connsiteY50" fmla="*/ 7610 h 10000"/>
              <a:gd name="connsiteX51" fmla="*/ 853 w 10000"/>
              <a:gd name="connsiteY51" fmla="*/ 7376 h 10000"/>
              <a:gd name="connsiteX52" fmla="*/ 886 w 10000"/>
              <a:gd name="connsiteY52" fmla="*/ 7321 h 10000"/>
              <a:gd name="connsiteX53" fmla="*/ 1020 w 10000"/>
              <a:gd name="connsiteY53" fmla="*/ 7170 h 10000"/>
              <a:gd name="connsiteX54" fmla="*/ 1221 w 10000"/>
              <a:gd name="connsiteY54" fmla="*/ 6937 h 10000"/>
              <a:gd name="connsiteX55" fmla="*/ 1488 w 10000"/>
              <a:gd name="connsiteY55" fmla="*/ 6662 h 10000"/>
              <a:gd name="connsiteX56" fmla="*/ 1773 w 10000"/>
              <a:gd name="connsiteY56" fmla="*/ 6305 h 10000"/>
              <a:gd name="connsiteX57" fmla="*/ 2124 w 10000"/>
              <a:gd name="connsiteY57" fmla="*/ 5920 h 10000"/>
              <a:gd name="connsiteX58" fmla="*/ 2492 w 10000"/>
              <a:gd name="connsiteY58" fmla="*/ 5508 h 10000"/>
              <a:gd name="connsiteX59" fmla="*/ 2860 w 10000"/>
              <a:gd name="connsiteY59" fmla="*/ 5055 h 10000"/>
              <a:gd name="connsiteX60" fmla="*/ 3227 w 10000"/>
              <a:gd name="connsiteY60" fmla="*/ 4629 h 10000"/>
              <a:gd name="connsiteX61" fmla="*/ 3595 w 10000"/>
              <a:gd name="connsiteY61" fmla="*/ 4217 h 10000"/>
              <a:gd name="connsiteX62" fmla="*/ 3946 w 10000"/>
              <a:gd name="connsiteY62" fmla="*/ 3819 h 10000"/>
              <a:gd name="connsiteX63" fmla="*/ 4247 w 10000"/>
              <a:gd name="connsiteY63" fmla="*/ 3475 h 10000"/>
              <a:gd name="connsiteX64" fmla="*/ 4498 w 10000"/>
              <a:gd name="connsiteY64" fmla="*/ 3187 h 10000"/>
              <a:gd name="connsiteX65" fmla="*/ 4682 w 10000"/>
              <a:gd name="connsiteY65" fmla="*/ 2967 h 10000"/>
              <a:gd name="connsiteX66" fmla="*/ 4833 w 10000"/>
              <a:gd name="connsiteY66" fmla="*/ 2816 h 10000"/>
              <a:gd name="connsiteX67" fmla="*/ 4866 w 10000"/>
              <a:gd name="connsiteY67" fmla="*/ 2761 h 10000"/>
              <a:gd name="connsiteX68" fmla="*/ 4967 w 10000"/>
              <a:gd name="connsiteY68" fmla="*/ 2665 h 10000"/>
              <a:gd name="connsiteX69" fmla="*/ 5050 w 10000"/>
              <a:gd name="connsiteY69" fmla="*/ 2569 h 10000"/>
              <a:gd name="connsiteX70" fmla="*/ 5167 w 10000"/>
              <a:gd name="connsiteY70" fmla="*/ 2500 h 10000"/>
              <a:gd name="connsiteX71" fmla="*/ 5284 w 10000"/>
              <a:gd name="connsiteY71" fmla="*/ 2431 h 10000"/>
              <a:gd name="connsiteX72" fmla="*/ 5401 w 10000"/>
              <a:gd name="connsiteY72" fmla="*/ 2363 h 10000"/>
              <a:gd name="connsiteX73" fmla="*/ 5535 w 10000"/>
              <a:gd name="connsiteY73" fmla="*/ 2321 h 10000"/>
              <a:gd name="connsiteX74" fmla="*/ 5652 w 10000"/>
              <a:gd name="connsiteY74" fmla="*/ 2294 h 10000"/>
              <a:gd name="connsiteX75" fmla="*/ 5786 w 10000"/>
              <a:gd name="connsiteY75" fmla="*/ 2253 h 10000"/>
              <a:gd name="connsiteX76" fmla="*/ 5886 w 10000"/>
              <a:gd name="connsiteY76" fmla="*/ 2239 h 10000"/>
              <a:gd name="connsiteX77" fmla="*/ 5987 w 10000"/>
              <a:gd name="connsiteY77" fmla="*/ 2239 h 10000"/>
              <a:gd name="connsiteX78" fmla="*/ 6087 w 10000"/>
              <a:gd name="connsiteY78" fmla="*/ 2253 h 10000"/>
              <a:gd name="connsiteX79" fmla="*/ 6171 w 10000"/>
              <a:gd name="connsiteY79" fmla="*/ 2253 h 10000"/>
              <a:gd name="connsiteX80" fmla="*/ 6271 w 10000"/>
              <a:gd name="connsiteY80" fmla="*/ 2266 h 10000"/>
              <a:gd name="connsiteX81" fmla="*/ 6355 w 10000"/>
              <a:gd name="connsiteY81" fmla="*/ 2308 h 10000"/>
              <a:gd name="connsiteX82" fmla="*/ 6438 w 10000"/>
              <a:gd name="connsiteY82" fmla="*/ 2335 h 10000"/>
              <a:gd name="connsiteX83" fmla="*/ 6522 w 10000"/>
              <a:gd name="connsiteY83" fmla="*/ 2390 h 10000"/>
              <a:gd name="connsiteX84" fmla="*/ 6656 w 10000"/>
              <a:gd name="connsiteY84" fmla="*/ 2500 h 10000"/>
              <a:gd name="connsiteX85" fmla="*/ 6773 w 10000"/>
              <a:gd name="connsiteY85" fmla="*/ 2610 h 10000"/>
              <a:gd name="connsiteX86" fmla="*/ 6873 w 10000"/>
              <a:gd name="connsiteY86" fmla="*/ 2747 h 10000"/>
              <a:gd name="connsiteX87" fmla="*/ 6906 w 10000"/>
              <a:gd name="connsiteY87" fmla="*/ 2912 h 10000"/>
              <a:gd name="connsiteX88" fmla="*/ 6923 w 10000"/>
              <a:gd name="connsiteY88" fmla="*/ 3132 h 10000"/>
              <a:gd name="connsiteX89" fmla="*/ 6890 w 10000"/>
              <a:gd name="connsiteY89" fmla="*/ 3365 h 10000"/>
              <a:gd name="connsiteX90" fmla="*/ 6789 w 10000"/>
              <a:gd name="connsiteY90" fmla="*/ 3585 h 10000"/>
              <a:gd name="connsiteX91" fmla="*/ 6639 w 10000"/>
              <a:gd name="connsiteY91" fmla="*/ 3791 h 10000"/>
              <a:gd name="connsiteX92" fmla="*/ 2759 w 10000"/>
              <a:gd name="connsiteY92" fmla="*/ 8242 h 10000"/>
              <a:gd name="connsiteX93" fmla="*/ 2726 w 10000"/>
              <a:gd name="connsiteY93" fmla="*/ 8324 h 10000"/>
              <a:gd name="connsiteX94" fmla="*/ 2726 w 10000"/>
              <a:gd name="connsiteY94" fmla="*/ 8393 h 10000"/>
              <a:gd name="connsiteX95" fmla="*/ 2742 w 10000"/>
              <a:gd name="connsiteY95" fmla="*/ 8475 h 10000"/>
              <a:gd name="connsiteX96" fmla="*/ 2826 w 10000"/>
              <a:gd name="connsiteY96" fmla="*/ 8544 h 10000"/>
              <a:gd name="connsiteX97" fmla="*/ 2910 w 10000"/>
              <a:gd name="connsiteY97" fmla="*/ 8571 h 10000"/>
              <a:gd name="connsiteX98" fmla="*/ 3027 w 10000"/>
              <a:gd name="connsiteY98" fmla="*/ 8585 h 10000"/>
              <a:gd name="connsiteX99" fmla="*/ 3127 w 10000"/>
              <a:gd name="connsiteY99" fmla="*/ 8558 h 10000"/>
              <a:gd name="connsiteX100" fmla="*/ 3211 w 10000"/>
              <a:gd name="connsiteY100" fmla="*/ 8489 h 10000"/>
              <a:gd name="connsiteX101" fmla="*/ 7057 w 10000"/>
              <a:gd name="connsiteY101" fmla="*/ 4066 h 10000"/>
              <a:gd name="connsiteX102" fmla="*/ 7274 w 10000"/>
              <a:gd name="connsiteY102" fmla="*/ 3777 h 10000"/>
              <a:gd name="connsiteX103" fmla="*/ 7408 w 10000"/>
              <a:gd name="connsiteY103" fmla="*/ 3475 h 10000"/>
              <a:gd name="connsiteX104" fmla="*/ 7475 w 10000"/>
              <a:gd name="connsiteY104" fmla="*/ 3159 h 10000"/>
              <a:gd name="connsiteX105" fmla="*/ 7425 w 10000"/>
              <a:gd name="connsiteY105" fmla="*/ 2843 h 10000"/>
              <a:gd name="connsiteX106" fmla="*/ 7408 w 10000"/>
              <a:gd name="connsiteY106" fmla="*/ 2720 h 10000"/>
              <a:gd name="connsiteX107" fmla="*/ 7358 w 10000"/>
              <a:gd name="connsiteY107" fmla="*/ 2596 h 10000"/>
              <a:gd name="connsiteX108" fmla="*/ 7291 w 10000"/>
              <a:gd name="connsiteY108" fmla="*/ 2473 h 10000"/>
              <a:gd name="connsiteX109" fmla="*/ 7241 w 10000"/>
              <a:gd name="connsiteY109" fmla="*/ 2363 h 10000"/>
              <a:gd name="connsiteX110" fmla="*/ 7140 w 10000"/>
              <a:gd name="connsiteY110" fmla="*/ 2266 h 10000"/>
              <a:gd name="connsiteX111" fmla="*/ 7057 w 10000"/>
              <a:gd name="connsiteY111" fmla="*/ 2184 h 10000"/>
              <a:gd name="connsiteX112" fmla="*/ 6940 w 10000"/>
              <a:gd name="connsiteY112" fmla="*/ 2102 h 10000"/>
              <a:gd name="connsiteX113" fmla="*/ 6839 w 10000"/>
              <a:gd name="connsiteY113" fmla="*/ 2019 h 10000"/>
              <a:gd name="connsiteX114" fmla="*/ 6722 w 10000"/>
              <a:gd name="connsiteY114" fmla="*/ 1951 h 10000"/>
              <a:gd name="connsiteX115" fmla="*/ 6589 w 10000"/>
              <a:gd name="connsiteY115" fmla="*/ 1909 h 10000"/>
              <a:gd name="connsiteX116" fmla="*/ 6438 w 10000"/>
              <a:gd name="connsiteY116" fmla="*/ 1868 h 10000"/>
              <a:gd name="connsiteX117" fmla="*/ 6304 w 10000"/>
              <a:gd name="connsiteY117" fmla="*/ 1827 h 10000"/>
              <a:gd name="connsiteX118" fmla="*/ 6154 w 10000"/>
              <a:gd name="connsiteY118" fmla="*/ 1813 h 10000"/>
              <a:gd name="connsiteX119" fmla="*/ 6020 w 10000"/>
              <a:gd name="connsiteY119" fmla="*/ 1799 h 10000"/>
              <a:gd name="connsiteX120" fmla="*/ 5870 w 10000"/>
              <a:gd name="connsiteY120" fmla="*/ 1799 h 10000"/>
              <a:gd name="connsiteX121" fmla="*/ 5719 w 10000"/>
              <a:gd name="connsiteY121" fmla="*/ 1813 h 10000"/>
              <a:gd name="connsiteX122" fmla="*/ 5518 w 10000"/>
              <a:gd name="connsiteY122" fmla="*/ 1841 h 10000"/>
              <a:gd name="connsiteX123" fmla="*/ 5351 w 10000"/>
              <a:gd name="connsiteY123" fmla="*/ 1909 h 10000"/>
              <a:gd name="connsiteX124" fmla="*/ 5167 w 10000"/>
              <a:gd name="connsiteY124" fmla="*/ 1978 h 10000"/>
              <a:gd name="connsiteX125" fmla="*/ 5000 w 10000"/>
              <a:gd name="connsiteY125" fmla="*/ 2047 h 10000"/>
              <a:gd name="connsiteX126" fmla="*/ 4849 w 10000"/>
              <a:gd name="connsiteY126" fmla="*/ 2143 h 10000"/>
              <a:gd name="connsiteX127" fmla="*/ 4682 w 10000"/>
              <a:gd name="connsiteY127" fmla="*/ 2239 h 10000"/>
              <a:gd name="connsiteX128" fmla="*/ 4548 w 10000"/>
              <a:gd name="connsiteY128" fmla="*/ 2363 h 10000"/>
              <a:gd name="connsiteX129" fmla="*/ 4415 w 10000"/>
              <a:gd name="connsiteY129" fmla="*/ 2500 h 10000"/>
              <a:gd name="connsiteX130" fmla="*/ 4381 w 10000"/>
              <a:gd name="connsiteY130" fmla="*/ 2541 h 10000"/>
              <a:gd name="connsiteX131" fmla="*/ 4247 w 10000"/>
              <a:gd name="connsiteY131" fmla="*/ 2706 h 10000"/>
              <a:gd name="connsiteX132" fmla="*/ 4047 w 10000"/>
              <a:gd name="connsiteY132" fmla="*/ 2926 h 10000"/>
              <a:gd name="connsiteX133" fmla="*/ 3796 w 10000"/>
              <a:gd name="connsiteY133" fmla="*/ 3228 h 10000"/>
              <a:gd name="connsiteX134" fmla="*/ 3495 w 10000"/>
              <a:gd name="connsiteY134" fmla="*/ 3571 h 10000"/>
              <a:gd name="connsiteX135" fmla="*/ 3144 w 10000"/>
              <a:gd name="connsiteY135" fmla="*/ 3956 h 10000"/>
              <a:gd name="connsiteX136" fmla="*/ 2776 w 10000"/>
              <a:gd name="connsiteY136" fmla="*/ 4382 h 10000"/>
              <a:gd name="connsiteX137" fmla="*/ 2408 w 10000"/>
              <a:gd name="connsiteY137" fmla="*/ 4808 h 10000"/>
              <a:gd name="connsiteX138" fmla="*/ 2040 w 10000"/>
              <a:gd name="connsiteY138" fmla="*/ 5234 h 10000"/>
              <a:gd name="connsiteX139" fmla="*/ 1689 w 10000"/>
              <a:gd name="connsiteY139" fmla="*/ 5659 h 10000"/>
              <a:gd name="connsiteX140" fmla="*/ 1338 w 10000"/>
              <a:gd name="connsiteY140" fmla="*/ 6044 h 10000"/>
              <a:gd name="connsiteX141" fmla="*/ 1037 w 10000"/>
              <a:gd name="connsiteY141" fmla="*/ 6387 h 10000"/>
              <a:gd name="connsiteX142" fmla="*/ 769 w 10000"/>
              <a:gd name="connsiteY142" fmla="*/ 6690 h 10000"/>
              <a:gd name="connsiteX143" fmla="*/ 585 w 10000"/>
              <a:gd name="connsiteY143" fmla="*/ 6909 h 10000"/>
              <a:gd name="connsiteX144" fmla="*/ 452 w 10000"/>
              <a:gd name="connsiteY144" fmla="*/ 7074 h 10000"/>
              <a:gd name="connsiteX145" fmla="*/ 401 w 10000"/>
              <a:gd name="connsiteY145" fmla="*/ 7115 h 10000"/>
              <a:gd name="connsiteX146" fmla="*/ 184 w 10000"/>
              <a:gd name="connsiteY146" fmla="*/ 7431 h 10000"/>
              <a:gd name="connsiteX147" fmla="*/ 33 w 10000"/>
              <a:gd name="connsiteY147" fmla="*/ 7761 h 10000"/>
              <a:gd name="connsiteX148" fmla="*/ 0 w 10000"/>
              <a:gd name="connsiteY148" fmla="*/ 8132 h 10000"/>
              <a:gd name="connsiteX149" fmla="*/ 17 w 10000"/>
              <a:gd name="connsiteY149" fmla="*/ 8475 h 10000"/>
              <a:gd name="connsiteX150" fmla="*/ 134 w 10000"/>
              <a:gd name="connsiteY150" fmla="*/ 8805 h 10000"/>
              <a:gd name="connsiteX151" fmla="*/ 334 w 10000"/>
              <a:gd name="connsiteY151" fmla="*/ 9121 h 10000"/>
              <a:gd name="connsiteX152" fmla="*/ 585 w 10000"/>
              <a:gd name="connsiteY152" fmla="*/ 9409 h 10000"/>
              <a:gd name="connsiteX153" fmla="*/ 936 w 10000"/>
              <a:gd name="connsiteY153" fmla="*/ 9643 h 10000"/>
              <a:gd name="connsiteX154" fmla="*/ 1120 w 10000"/>
              <a:gd name="connsiteY154" fmla="*/ 9739 h 10000"/>
              <a:gd name="connsiteX155" fmla="*/ 1321 w 10000"/>
              <a:gd name="connsiteY155" fmla="*/ 9821 h 10000"/>
              <a:gd name="connsiteX156" fmla="*/ 1505 w 10000"/>
              <a:gd name="connsiteY156" fmla="*/ 9904 h 10000"/>
              <a:gd name="connsiteX157" fmla="*/ 1722 w 10000"/>
              <a:gd name="connsiteY157" fmla="*/ 9945 h 10000"/>
              <a:gd name="connsiteX158" fmla="*/ 1940 w 10000"/>
              <a:gd name="connsiteY158" fmla="*/ 9986 h 10000"/>
              <a:gd name="connsiteX159" fmla="*/ 2140 w 10000"/>
              <a:gd name="connsiteY159" fmla="*/ 10000 h 10000"/>
              <a:gd name="connsiteX160" fmla="*/ 2358 w 10000"/>
              <a:gd name="connsiteY160" fmla="*/ 9986 h 10000"/>
              <a:gd name="connsiteX161" fmla="*/ 2592 w 10000"/>
              <a:gd name="connsiteY161" fmla="*/ 9973 h 10000"/>
              <a:gd name="connsiteX162" fmla="*/ 2793 w 10000"/>
              <a:gd name="connsiteY162" fmla="*/ 9931 h 10000"/>
              <a:gd name="connsiteX163" fmla="*/ 3010 w 10000"/>
              <a:gd name="connsiteY163" fmla="*/ 9876 h 10000"/>
              <a:gd name="connsiteX164" fmla="*/ 3211 w 10000"/>
              <a:gd name="connsiteY164" fmla="*/ 9808 h 10000"/>
              <a:gd name="connsiteX165" fmla="*/ 3395 w 10000"/>
              <a:gd name="connsiteY165" fmla="*/ 9712 h 10000"/>
              <a:gd name="connsiteX166" fmla="*/ 3579 w 10000"/>
              <a:gd name="connsiteY166" fmla="*/ 9615 h 10000"/>
              <a:gd name="connsiteX167" fmla="*/ 3729 w 10000"/>
              <a:gd name="connsiteY167" fmla="*/ 9505 h 10000"/>
              <a:gd name="connsiteX168" fmla="*/ 3880 w 10000"/>
              <a:gd name="connsiteY168" fmla="*/ 9382 h 10000"/>
              <a:gd name="connsiteX169" fmla="*/ 4013 w 10000"/>
              <a:gd name="connsiteY169" fmla="*/ 9245 h 10000"/>
              <a:gd name="connsiteX170" fmla="*/ 9565 w 10000"/>
              <a:gd name="connsiteY170" fmla="*/ 2871 h 10000"/>
              <a:gd name="connsiteX171" fmla="*/ 9783 w 10000"/>
              <a:gd name="connsiteY171" fmla="*/ 2555 h 10000"/>
              <a:gd name="connsiteX172" fmla="*/ 9933 w 10000"/>
              <a:gd name="connsiteY172" fmla="*/ 2225 h 10000"/>
              <a:gd name="connsiteX173" fmla="*/ 10000 w 10000"/>
              <a:gd name="connsiteY173" fmla="*/ 1882 h 10000"/>
              <a:gd name="connsiteX174" fmla="*/ 9950 w 10000"/>
              <a:gd name="connsiteY174" fmla="*/ 1511 h 10000"/>
              <a:gd name="connsiteX175" fmla="*/ 9916 w 10000"/>
              <a:gd name="connsiteY175" fmla="*/ 1332 h 10000"/>
              <a:gd name="connsiteX176" fmla="*/ 9849 w 10000"/>
              <a:gd name="connsiteY176" fmla="*/ 1168 h 10000"/>
              <a:gd name="connsiteX177" fmla="*/ 9766 w 10000"/>
              <a:gd name="connsiteY177" fmla="*/ 1003 h 10000"/>
              <a:gd name="connsiteX178" fmla="*/ 9649 w 10000"/>
              <a:gd name="connsiteY178" fmla="*/ 852 h 10000"/>
              <a:gd name="connsiteX179" fmla="*/ 9532 w 10000"/>
              <a:gd name="connsiteY179" fmla="*/ 701 h 10000"/>
              <a:gd name="connsiteX180" fmla="*/ 9381 w 10000"/>
              <a:gd name="connsiteY180" fmla="*/ 577 h 10000"/>
              <a:gd name="connsiteX181" fmla="*/ 9231 w 10000"/>
              <a:gd name="connsiteY181" fmla="*/ 453 h 10000"/>
              <a:gd name="connsiteX182" fmla="*/ 9047 w 10000"/>
              <a:gd name="connsiteY182" fmla="*/ 343 h 10000"/>
              <a:gd name="connsiteX183" fmla="*/ 8863 w 10000"/>
              <a:gd name="connsiteY183" fmla="*/ 247 h 10000"/>
              <a:gd name="connsiteX184" fmla="*/ 8662 w 10000"/>
              <a:gd name="connsiteY184" fmla="*/ 165 h 10000"/>
              <a:gd name="connsiteX185" fmla="*/ 8478 w 10000"/>
              <a:gd name="connsiteY185" fmla="*/ 82 h 10000"/>
              <a:gd name="connsiteX186" fmla="*/ 8261 w 10000"/>
              <a:gd name="connsiteY186" fmla="*/ 41 h 10000"/>
              <a:gd name="connsiteX187" fmla="*/ 8043 w 10000"/>
              <a:gd name="connsiteY187" fmla="*/ 14 h 10000"/>
              <a:gd name="connsiteX188" fmla="*/ 7843 w 10000"/>
              <a:gd name="connsiteY188" fmla="*/ 0 h 10000"/>
              <a:gd name="connsiteX189" fmla="*/ 7625 w 10000"/>
              <a:gd name="connsiteY189" fmla="*/ 14 h 10000"/>
              <a:gd name="connsiteX190" fmla="*/ 7391 w 10000"/>
              <a:gd name="connsiteY19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3595 w 10000"/>
              <a:gd name="connsiteY26" fmla="*/ 8984 h 10000"/>
              <a:gd name="connsiteX27" fmla="*/ 3478 w 10000"/>
              <a:gd name="connsiteY27" fmla="*/ 9093 h 10000"/>
              <a:gd name="connsiteX28" fmla="*/ 3361 w 10000"/>
              <a:gd name="connsiteY28" fmla="*/ 9190 h 10000"/>
              <a:gd name="connsiteX29" fmla="*/ 3244 w 10000"/>
              <a:gd name="connsiteY29" fmla="*/ 9272 h 10000"/>
              <a:gd name="connsiteX30" fmla="*/ 3110 w 10000"/>
              <a:gd name="connsiteY30" fmla="*/ 9354 h 10000"/>
              <a:gd name="connsiteX31" fmla="*/ 2960 w 10000"/>
              <a:gd name="connsiteY31" fmla="*/ 9409 h 10000"/>
              <a:gd name="connsiteX32" fmla="*/ 2826 w 10000"/>
              <a:gd name="connsiteY32" fmla="*/ 9478 h 10000"/>
              <a:gd name="connsiteX33" fmla="*/ 2642 w 10000"/>
              <a:gd name="connsiteY33" fmla="*/ 9505 h 10000"/>
              <a:gd name="connsiteX34" fmla="*/ 2492 w 10000"/>
              <a:gd name="connsiteY34" fmla="*/ 9533 h 10000"/>
              <a:gd name="connsiteX35" fmla="*/ 2324 w 10000"/>
              <a:gd name="connsiteY35" fmla="*/ 9560 h 10000"/>
              <a:gd name="connsiteX36" fmla="*/ 2157 w 10000"/>
              <a:gd name="connsiteY36" fmla="*/ 9560 h 10000"/>
              <a:gd name="connsiteX37" fmla="*/ 1990 w 10000"/>
              <a:gd name="connsiteY37" fmla="*/ 9533 h 10000"/>
              <a:gd name="connsiteX38" fmla="*/ 1839 w 10000"/>
              <a:gd name="connsiteY38" fmla="*/ 9519 h 10000"/>
              <a:gd name="connsiteX39" fmla="*/ 1689 w 10000"/>
              <a:gd name="connsiteY39" fmla="*/ 9492 h 10000"/>
              <a:gd name="connsiteX40" fmla="*/ 1522 w 10000"/>
              <a:gd name="connsiteY40" fmla="*/ 9423 h 10000"/>
              <a:gd name="connsiteX41" fmla="*/ 1371 w 10000"/>
              <a:gd name="connsiteY41" fmla="*/ 9382 h 10000"/>
              <a:gd name="connsiteX42" fmla="*/ 1237 w 10000"/>
              <a:gd name="connsiteY42" fmla="*/ 9299 h 10000"/>
              <a:gd name="connsiteX43" fmla="*/ 987 w 10000"/>
              <a:gd name="connsiteY43" fmla="*/ 9107 h 10000"/>
              <a:gd name="connsiteX44" fmla="*/ 769 w 10000"/>
              <a:gd name="connsiteY44" fmla="*/ 8901 h 10000"/>
              <a:gd name="connsiteX45" fmla="*/ 635 w 10000"/>
              <a:gd name="connsiteY45" fmla="*/ 8654 h 10000"/>
              <a:gd name="connsiteX46" fmla="*/ 569 w 10000"/>
              <a:gd name="connsiteY46" fmla="*/ 8393 h 10000"/>
              <a:gd name="connsiteX47" fmla="*/ 535 w 10000"/>
              <a:gd name="connsiteY47" fmla="*/ 8132 h 10000"/>
              <a:gd name="connsiteX48" fmla="*/ 585 w 10000"/>
              <a:gd name="connsiteY48" fmla="*/ 7871 h 10000"/>
              <a:gd name="connsiteX49" fmla="*/ 686 w 10000"/>
              <a:gd name="connsiteY49" fmla="*/ 7610 h 10000"/>
              <a:gd name="connsiteX50" fmla="*/ 853 w 10000"/>
              <a:gd name="connsiteY50" fmla="*/ 7376 h 10000"/>
              <a:gd name="connsiteX51" fmla="*/ 886 w 10000"/>
              <a:gd name="connsiteY51" fmla="*/ 7321 h 10000"/>
              <a:gd name="connsiteX52" fmla="*/ 1020 w 10000"/>
              <a:gd name="connsiteY52" fmla="*/ 7170 h 10000"/>
              <a:gd name="connsiteX53" fmla="*/ 1221 w 10000"/>
              <a:gd name="connsiteY53" fmla="*/ 6937 h 10000"/>
              <a:gd name="connsiteX54" fmla="*/ 1488 w 10000"/>
              <a:gd name="connsiteY54" fmla="*/ 6662 h 10000"/>
              <a:gd name="connsiteX55" fmla="*/ 1773 w 10000"/>
              <a:gd name="connsiteY55" fmla="*/ 6305 h 10000"/>
              <a:gd name="connsiteX56" fmla="*/ 2124 w 10000"/>
              <a:gd name="connsiteY56" fmla="*/ 5920 h 10000"/>
              <a:gd name="connsiteX57" fmla="*/ 2492 w 10000"/>
              <a:gd name="connsiteY57" fmla="*/ 5508 h 10000"/>
              <a:gd name="connsiteX58" fmla="*/ 2860 w 10000"/>
              <a:gd name="connsiteY58" fmla="*/ 5055 h 10000"/>
              <a:gd name="connsiteX59" fmla="*/ 3227 w 10000"/>
              <a:gd name="connsiteY59" fmla="*/ 4629 h 10000"/>
              <a:gd name="connsiteX60" fmla="*/ 3595 w 10000"/>
              <a:gd name="connsiteY60" fmla="*/ 4217 h 10000"/>
              <a:gd name="connsiteX61" fmla="*/ 3946 w 10000"/>
              <a:gd name="connsiteY61" fmla="*/ 3819 h 10000"/>
              <a:gd name="connsiteX62" fmla="*/ 4247 w 10000"/>
              <a:gd name="connsiteY62" fmla="*/ 3475 h 10000"/>
              <a:gd name="connsiteX63" fmla="*/ 4498 w 10000"/>
              <a:gd name="connsiteY63" fmla="*/ 3187 h 10000"/>
              <a:gd name="connsiteX64" fmla="*/ 4682 w 10000"/>
              <a:gd name="connsiteY64" fmla="*/ 2967 h 10000"/>
              <a:gd name="connsiteX65" fmla="*/ 4833 w 10000"/>
              <a:gd name="connsiteY65" fmla="*/ 2816 h 10000"/>
              <a:gd name="connsiteX66" fmla="*/ 4866 w 10000"/>
              <a:gd name="connsiteY66" fmla="*/ 2761 h 10000"/>
              <a:gd name="connsiteX67" fmla="*/ 4967 w 10000"/>
              <a:gd name="connsiteY67" fmla="*/ 2665 h 10000"/>
              <a:gd name="connsiteX68" fmla="*/ 5050 w 10000"/>
              <a:gd name="connsiteY68" fmla="*/ 2569 h 10000"/>
              <a:gd name="connsiteX69" fmla="*/ 5167 w 10000"/>
              <a:gd name="connsiteY69" fmla="*/ 2500 h 10000"/>
              <a:gd name="connsiteX70" fmla="*/ 5284 w 10000"/>
              <a:gd name="connsiteY70" fmla="*/ 2431 h 10000"/>
              <a:gd name="connsiteX71" fmla="*/ 5401 w 10000"/>
              <a:gd name="connsiteY71" fmla="*/ 2363 h 10000"/>
              <a:gd name="connsiteX72" fmla="*/ 5535 w 10000"/>
              <a:gd name="connsiteY72" fmla="*/ 2321 h 10000"/>
              <a:gd name="connsiteX73" fmla="*/ 5652 w 10000"/>
              <a:gd name="connsiteY73" fmla="*/ 2294 h 10000"/>
              <a:gd name="connsiteX74" fmla="*/ 5786 w 10000"/>
              <a:gd name="connsiteY74" fmla="*/ 2253 h 10000"/>
              <a:gd name="connsiteX75" fmla="*/ 5886 w 10000"/>
              <a:gd name="connsiteY75" fmla="*/ 2239 h 10000"/>
              <a:gd name="connsiteX76" fmla="*/ 5987 w 10000"/>
              <a:gd name="connsiteY76" fmla="*/ 2239 h 10000"/>
              <a:gd name="connsiteX77" fmla="*/ 6087 w 10000"/>
              <a:gd name="connsiteY77" fmla="*/ 2253 h 10000"/>
              <a:gd name="connsiteX78" fmla="*/ 6171 w 10000"/>
              <a:gd name="connsiteY78" fmla="*/ 2253 h 10000"/>
              <a:gd name="connsiteX79" fmla="*/ 6271 w 10000"/>
              <a:gd name="connsiteY79" fmla="*/ 2266 h 10000"/>
              <a:gd name="connsiteX80" fmla="*/ 6355 w 10000"/>
              <a:gd name="connsiteY80" fmla="*/ 2308 h 10000"/>
              <a:gd name="connsiteX81" fmla="*/ 6438 w 10000"/>
              <a:gd name="connsiteY81" fmla="*/ 2335 h 10000"/>
              <a:gd name="connsiteX82" fmla="*/ 6522 w 10000"/>
              <a:gd name="connsiteY82" fmla="*/ 2390 h 10000"/>
              <a:gd name="connsiteX83" fmla="*/ 6656 w 10000"/>
              <a:gd name="connsiteY83" fmla="*/ 2500 h 10000"/>
              <a:gd name="connsiteX84" fmla="*/ 6773 w 10000"/>
              <a:gd name="connsiteY84" fmla="*/ 2610 h 10000"/>
              <a:gd name="connsiteX85" fmla="*/ 6873 w 10000"/>
              <a:gd name="connsiteY85" fmla="*/ 2747 h 10000"/>
              <a:gd name="connsiteX86" fmla="*/ 6906 w 10000"/>
              <a:gd name="connsiteY86" fmla="*/ 2912 h 10000"/>
              <a:gd name="connsiteX87" fmla="*/ 6923 w 10000"/>
              <a:gd name="connsiteY87" fmla="*/ 3132 h 10000"/>
              <a:gd name="connsiteX88" fmla="*/ 6890 w 10000"/>
              <a:gd name="connsiteY88" fmla="*/ 3365 h 10000"/>
              <a:gd name="connsiteX89" fmla="*/ 6789 w 10000"/>
              <a:gd name="connsiteY89" fmla="*/ 3585 h 10000"/>
              <a:gd name="connsiteX90" fmla="*/ 6639 w 10000"/>
              <a:gd name="connsiteY90" fmla="*/ 3791 h 10000"/>
              <a:gd name="connsiteX91" fmla="*/ 2759 w 10000"/>
              <a:gd name="connsiteY91" fmla="*/ 8242 h 10000"/>
              <a:gd name="connsiteX92" fmla="*/ 2726 w 10000"/>
              <a:gd name="connsiteY92" fmla="*/ 8324 h 10000"/>
              <a:gd name="connsiteX93" fmla="*/ 2726 w 10000"/>
              <a:gd name="connsiteY93" fmla="*/ 8393 h 10000"/>
              <a:gd name="connsiteX94" fmla="*/ 2742 w 10000"/>
              <a:gd name="connsiteY94" fmla="*/ 8475 h 10000"/>
              <a:gd name="connsiteX95" fmla="*/ 2826 w 10000"/>
              <a:gd name="connsiteY95" fmla="*/ 8544 h 10000"/>
              <a:gd name="connsiteX96" fmla="*/ 2910 w 10000"/>
              <a:gd name="connsiteY96" fmla="*/ 8571 h 10000"/>
              <a:gd name="connsiteX97" fmla="*/ 3027 w 10000"/>
              <a:gd name="connsiteY97" fmla="*/ 8585 h 10000"/>
              <a:gd name="connsiteX98" fmla="*/ 3127 w 10000"/>
              <a:gd name="connsiteY98" fmla="*/ 8558 h 10000"/>
              <a:gd name="connsiteX99" fmla="*/ 3211 w 10000"/>
              <a:gd name="connsiteY99" fmla="*/ 8489 h 10000"/>
              <a:gd name="connsiteX100" fmla="*/ 7057 w 10000"/>
              <a:gd name="connsiteY100" fmla="*/ 4066 h 10000"/>
              <a:gd name="connsiteX101" fmla="*/ 7274 w 10000"/>
              <a:gd name="connsiteY101" fmla="*/ 3777 h 10000"/>
              <a:gd name="connsiteX102" fmla="*/ 7408 w 10000"/>
              <a:gd name="connsiteY102" fmla="*/ 3475 h 10000"/>
              <a:gd name="connsiteX103" fmla="*/ 7475 w 10000"/>
              <a:gd name="connsiteY103" fmla="*/ 3159 h 10000"/>
              <a:gd name="connsiteX104" fmla="*/ 7425 w 10000"/>
              <a:gd name="connsiteY104" fmla="*/ 2843 h 10000"/>
              <a:gd name="connsiteX105" fmla="*/ 7408 w 10000"/>
              <a:gd name="connsiteY105" fmla="*/ 2720 h 10000"/>
              <a:gd name="connsiteX106" fmla="*/ 7358 w 10000"/>
              <a:gd name="connsiteY106" fmla="*/ 2596 h 10000"/>
              <a:gd name="connsiteX107" fmla="*/ 7291 w 10000"/>
              <a:gd name="connsiteY107" fmla="*/ 2473 h 10000"/>
              <a:gd name="connsiteX108" fmla="*/ 7241 w 10000"/>
              <a:gd name="connsiteY108" fmla="*/ 2363 h 10000"/>
              <a:gd name="connsiteX109" fmla="*/ 7140 w 10000"/>
              <a:gd name="connsiteY109" fmla="*/ 2266 h 10000"/>
              <a:gd name="connsiteX110" fmla="*/ 7057 w 10000"/>
              <a:gd name="connsiteY110" fmla="*/ 2184 h 10000"/>
              <a:gd name="connsiteX111" fmla="*/ 6940 w 10000"/>
              <a:gd name="connsiteY111" fmla="*/ 2102 h 10000"/>
              <a:gd name="connsiteX112" fmla="*/ 6839 w 10000"/>
              <a:gd name="connsiteY112" fmla="*/ 2019 h 10000"/>
              <a:gd name="connsiteX113" fmla="*/ 6722 w 10000"/>
              <a:gd name="connsiteY113" fmla="*/ 1951 h 10000"/>
              <a:gd name="connsiteX114" fmla="*/ 6589 w 10000"/>
              <a:gd name="connsiteY114" fmla="*/ 1909 h 10000"/>
              <a:gd name="connsiteX115" fmla="*/ 6438 w 10000"/>
              <a:gd name="connsiteY115" fmla="*/ 1868 h 10000"/>
              <a:gd name="connsiteX116" fmla="*/ 6304 w 10000"/>
              <a:gd name="connsiteY116" fmla="*/ 1827 h 10000"/>
              <a:gd name="connsiteX117" fmla="*/ 6154 w 10000"/>
              <a:gd name="connsiteY117" fmla="*/ 1813 h 10000"/>
              <a:gd name="connsiteX118" fmla="*/ 6020 w 10000"/>
              <a:gd name="connsiteY118" fmla="*/ 1799 h 10000"/>
              <a:gd name="connsiteX119" fmla="*/ 5870 w 10000"/>
              <a:gd name="connsiteY119" fmla="*/ 1799 h 10000"/>
              <a:gd name="connsiteX120" fmla="*/ 5719 w 10000"/>
              <a:gd name="connsiteY120" fmla="*/ 1813 h 10000"/>
              <a:gd name="connsiteX121" fmla="*/ 5518 w 10000"/>
              <a:gd name="connsiteY121" fmla="*/ 1841 h 10000"/>
              <a:gd name="connsiteX122" fmla="*/ 5351 w 10000"/>
              <a:gd name="connsiteY122" fmla="*/ 1909 h 10000"/>
              <a:gd name="connsiteX123" fmla="*/ 5167 w 10000"/>
              <a:gd name="connsiteY123" fmla="*/ 1978 h 10000"/>
              <a:gd name="connsiteX124" fmla="*/ 5000 w 10000"/>
              <a:gd name="connsiteY124" fmla="*/ 2047 h 10000"/>
              <a:gd name="connsiteX125" fmla="*/ 4849 w 10000"/>
              <a:gd name="connsiteY125" fmla="*/ 2143 h 10000"/>
              <a:gd name="connsiteX126" fmla="*/ 4682 w 10000"/>
              <a:gd name="connsiteY126" fmla="*/ 2239 h 10000"/>
              <a:gd name="connsiteX127" fmla="*/ 4548 w 10000"/>
              <a:gd name="connsiteY127" fmla="*/ 2363 h 10000"/>
              <a:gd name="connsiteX128" fmla="*/ 4415 w 10000"/>
              <a:gd name="connsiteY128" fmla="*/ 2500 h 10000"/>
              <a:gd name="connsiteX129" fmla="*/ 4381 w 10000"/>
              <a:gd name="connsiteY129" fmla="*/ 2541 h 10000"/>
              <a:gd name="connsiteX130" fmla="*/ 4247 w 10000"/>
              <a:gd name="connsiteY130" fmla="*/ 2706 h 10000"/>
              <a:gd name="connsiteX131" fmla="*/ 4047 w 10000"/>
              <a:gd name="connsiteY131" fmla="*/ 2926 h 10000"/>
              <a:gd name="connsiteX132" fmla="*/ 3796 w 10000"/>
              <a:gd name="connsiteY132" fmla="*/ 3228 h 10000"/>
              <a:gd name="connsiteX133" fmla="*/ 3495 w 10000"/>
              <a:gd name="connsiteY133" fmla="*/ 3571 h 10000"/>
              <a:gd name="connsiteX134" fmla="*/ 3144 w 10000"/>
              <a:gd name="connsiteY134" fmla="*/ 3956 h 10000"/>
              <a:gd name="connsiteX135" fmla="*/ 2776 w 10000"/>
              <a:gd name="connsiteY135" fmla="*/ 4382 h 10000"/>
              <a:gd name="connsiteX136" fmla="*/ 2408 w 10000"/>
              <a:gd name="connsiteY136" fmla="*/ 4808 h 10000"/>
              <a:gd name="connsiteX137" fmla="*/ 2040 w 10000"/>
              <a:gd name="connsiteY137" fmla="*/ 5234 h 10000"/>
              <a:gd name="connsiteX138" fmla="*/ 1689 w 10000"/>
              <a:gd name="connsiteY138" fmla="*/ 5659 h 10000"/>
              <a:gd name="connsiteX139" fmla="*/ 1338 w 10000"/>
              <a:gd name="connsiteY139" fmla="*/ 6044 h 10000"/>
              <a:gd name="connsiteX140" fmla="*/ 1037 w 10000"/>
              <a:gd name="connsiteY140" fmla="*/ 6387 h 10000"/>
              <a:gd name="connsiteX141" fmla="*/ 769 w 10000"/>
              <a:gd name="connsiteY141" fmla="*/ 6690 h 10000"/>
              <a:gd name="connsiteX142" fmla="*/ 585 w 10000"/>
              <a:gd name="connsiteY142" fmla="*/ 6909 h 10000"/>
              <a:gd name="connsiteX143" fmla="*/ 452 w 10000"/>
              <a:gd name="connsiteY143" fmla="*/ 7074 h 10000"/>
              <a:gd name="connsiteX144" fmla="*/ 401 w 10000"/>
              <a:gd name="connsiteY144" fmla="*/ 7115 h 10000"/>
              <a:gd name="connsiteX145" fmla="*/ 184 w 10000"/>
              <a:gd name="connsiteY145" fmla="*/ 7431 h 10000"/>
              <a:gd name="connsiteX146" fmla="*/ 33 w 10000"/>
              <a:gd name="connsiteY146" fmla="*/ 7761 h 10000"/>
              <a:gd name="connsiteX147" fmla="*/ 0 w 10000"/>
              <a:gd name="connsiteY147" fmla="*/ 8132 h 10000"/>
              <a:gd name="connsiteX148" fmla="*/ 17 w 10000"/>
              <a:gd name="connsiteY148" fmla="*/ 8475 h 10000"/>
              <a:gd name="connsiteX149" fmla="*/ 134 w 10000"/>
              <a:gd name="connsiteY149" fmla="*/ 8805 h 10000"/>
              <a:gd name="connsiteX150" fmla="*/ 334 w 10000"/>
              <a:gd name="connsiteY150" fmla="*/ 9121 h 10000"/>
              <a:gd name="connsiteX151" fmla="*/ 585 w 10000"/>
              <a:gd name="connsiteY151" fmla="*/ 9409 h 10000"/>
              <a:gd name="connsiteX152" fmla="*/ 936 w 10000"/>
              <a:gd name="connsiteY152" fmla="*/ 9643 h 10000"/>
              <a:gd name="connsiteX153" fmla="*/ 1120 w 10000"/>
              <a:gd name="connsiteY153" fmla="*/ 9739 h 10000"/>
              <a:gd name="connsiteX154" fmla="*/ 1321 w 10000"/>
              <a:gd name="connsiteY154" fmla="*/ 9821 h 10000"/>
              <a:gd name="connsiteX155" fmla="*/ 1505 w 10000"/>
              <a:gd name="connsiteY155" fmla="*/ 9904 h 10000"/>
              <a:gd name="connsiteX156" fmla="*/ 1722 w 10000"/>
              <a:gd name="connsiteY156" fmla="*/ 9945 h 10000"/>
              <a:gd name="connsiteX157" fmla="*/ 1940 w 10000"/>
              <a:gd name="connsiteY157" fmla="*/ 9986 h 10000"/>
              <a:gd name="connsiteX158" fmla="*/ 2140 w 10000"/>
              <a:gd name="connsiteY158" fmla="*/ 10000 h 10000"/>
              <a:gd name="connsiteX159" fmla="*/ 2358 w 10000"/>
              <a:gd name="connsiteY159" fmla="*/ 9986 h 10000"/>
              <a:gd name="connsiteX160" fmla="*/ 2592 w 10000"/>
              <a:gd name="connsiteY160" fmla="*/ 9973 h 10000"/>
              <a:gd name="connsiteX161" fmla="*/ 2793 w 10000"/>
              <a:gd name="connsiteY161" fmla="*/ 9931 h 10000"/>
              <a:gd name="connsiteX162" fmla="*/ 3010 w 10000"/>
              <a:gd name="connsiteY162" fmla="*/ 9876 h 10000"/>
              <a:gd name="connsiteX163" fmla="*/ 3211 w 10000"/>
              <a:gd name="connsiteY163" fmla="*/ 9808 h 10000"/>
              <a:gd name="connsiteX164" fmla="*/ 3395 w 10000"/>
              <a:gd name="connsiteY164" fmla="*/ 9712 h 10000"/>
              <a:gd name="connsiteX165" fmla="*/ 3579 w 10000"/>
              <a:gd name="connsiteY165" fmla="*/ 9615 h 10000"/>
              <a:gd name="connsiteX166" fmla="*/ 3729 w 10000"/>
              <a:gd name="connsiteY166" fmla="*/ 9505 h 10000"/>
              <a:gd name="connsiteX167" fmla="*/ 3880 w 10000"/>
              <a:gd name="connsiteY167" fmla="*/ 9382 h 10000"/>
              <a:gd name="connsiteX168" fmla="*/ 4013 w 10000"/>
              <a:gd name="connsiteY168" fmla="*/ 9245 h 10000"/>
              <a:gd name="connsiteX169" fmla="*/ 9565 w 10000"/>
              <a:gd name="connsiteY169" fmla="*/ 2871 h 10000"/>
              <a:gd name="connsiteX170" fmla="*/ 9783 w 10000"/>
              <a:gd name="connsiteY170" fmla="*/ 2555 h 10000"/>
              <a:gd name="connsiteX171" fmla="*/ 9933 w 10000"/>
              <a:gd name="connsiteY171" fmla="*/ 2225 h 10000"/>
              <a:gd name="connsiteX172" fmla="*/ 10000 w 10000"/>
              <a:gd name="connsiteY172" fmla="*/ 1882 h 10000"/>
              <a:gd name="connsiteX173" fmla="*/ 9950 w 10000"/>
              <a:gd name="connsiteY173" fmla="*/ 1511 h 10000"/>
              <a:gd name="connsiteX174" fmla="*/ 9916 w 10000"/>
              <a:gd name="connsiteY174" fmla="*/ 1332 h 10000"/>
              <a:gd name="connsiteX175" fmla="*/ 9849 w 10000"/>
              <a:gd name="connsiteY175" fmla="*/ 1168 h 10000"/>
              <a:gd name="connsiteX176" fmla="*/ 9766 w 10000"/>
              <a:gd name="connsiteY176" fmla="*/ 1003 h 10000"/>
              <a:gd name="connsiteX177" fmla="*/ 9649 w 10000"/>
              <a:gd name="connsiteY177" fmla="*/ 852 h 10000"/>
              <a:gd name="connsiteX178" fmla="*/ 9532 w 10000"/>
              <a:gd name="connsiteY178" fmla="*/ 701 h 10000"/>
              <a:gd name="connsiteX179" fmla="*/ 9381 w 10000"/>
              <a:gd name="connsiteY179" fmla="*/ 577 h 10000"/>
              <a:gd name="connsiteX180" fmla="*/ 9231 w 10000"/>
              <a:gd name="connsiteY180" fmla="*/ 453 h 10000"/>
              <a:gd name="connsiteX181" fmla="*/ 9047 w 10000"/>
              <a:gd name="connsiteY181" fmla="*/ 343 h 10000"/>
              <a:gd name="connsiteX182" fmla="*/ 8863 w 10000"/>
              <a:gd name="connsiteY182" fmla="*/ 247 h 10000"/>
              <a:gd name="connsiteX183" fmla="*/ 8662 w 10000"/>
              <a:gd name="connsiteY183" fmla="*/ 165 h 10000"/>
              <a:gd name="connsiteX184" fmla="*/ 8478 w 10000"/>
              <a:gd name="connsiteY184" fmla="*/ 82 h 10000"/>
              <a:gd name="connsiteX185" fmla="*/ 8261 w 10000"/>
              <a:gd name="connsiteY185" fmla="*/ 41 h 10000"/>
              <a:gd name="connsiteX186" fmla="*/ 8043 w 10000"/>
              <a:gd name="connsiteY186" fmla="*/ 14 h 10000"/>
              <a:gd name="connsiteX187" fmla="*/ 7843 w 10000"/>
              <a:gd name="connsiteY187" fmla="*/ 0 h 10000"/>
              <a:gd name="connsiteX188" fmla="*/ 7625 w 10000"/>
              <a:gd name="connsiteY188" fmla="*/ 14 h 10000"/>
              <a:gd name="connsiteX189" fmla="*/ 7391 w 10000"/>
              <a:gd name="connsiteY18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3595 w 10000"/>
              <a:gd name="connsiteY25" fmla="*/ 8984 h 10000"/>
              <a:gd name="connsiteX26" fmla="*/ 3478 w 10000"/>
              <a:gd name="connsiteY26" fmla="*/ 9093 h 10000"/>
              <a:gd name="connsiteX27" fmla="*/ 3361 w 10000"/>
              <a:gd name="connsiteY27" fmla="*/ 9190 h 10000"/>
              <a:gd name="connsiteX28" fmla="*/ 3244 w 10000"/>
              <a:gd name="connsiteY28" fmla="*/ 9272 h 10000"/>
              <a:gd name="connsiteX29" fmla="*/ 3110 w 10000"/>
              <a:gd name="connsiteY29" fmla="*/ 9354 h 10000"/>
              <a:gd name="connsiteX30" fmla="*/ 2960 w 10000"/>
              <a:gd name="connsiteY30" fmla="*/ 9409 h 10000"/>
              <a:gd name="connsiteX31" fmla="*/ 2826 w 10000"/>
              <a:gd name="connsiteY31" fmla="*/ 9478 h 10000"/>
              <a:gd name="connsiteX32" fmla="*/ 2642 w 10000"/>
              <a:gd name="connsiteY32" fmla="*/ 9505 h 10000"/>
              <a:gd name="connsiteX33" fmla="*/ 2492 w 10000"/>
              <a:gd name="connsiteY33" fmla="*/ 9533 h 10000"/>
              <a:gd name="connsiteX34" fmla="*/ 2324 w 10000"/>
              <a:gd name="connsiteY34" fmla="*/ 9560 h 10000"/>
              <a:gd name="connsiteX35" fmla="*/ 2157 w 10000"/>
              <a:gd name="connsiteY35" fmla="*/ 9560 h 10000"/>
              <a:gd name="connsiteX36" fmla="*/ 1990 w 10000"/>
              <a:gd name="connsiteY36" fmla="*/ 9533 h 10000"/>
              <a:gd name="connsiteX37" fmla="*/ 1839 w 10000"/>
              <a:gd name="connsiteY37" fmla="*/ 9519 h 10000"/>
              <a:gd name="connsiteX38" fmla="*/ 1689 w 10000"/>
              <a:gd name="connsiteY38" fmla="*/ 9492 h 10000"/>
              <a:gd name="connsiteX39" fmla="*/ 1522 w 10000"/>
              <a:gd name="connsiteY39" fmla="*/ 9423 h 10000"/>
              <a:gd name="connsiteX40" fmla="*/ 1371 w 10000"/>
              <a:gd name="connsiteY40" fmla="*/ 9382 h 10000"/>
              <a:gd name="connsiteX41" fmla="*/ 1237 w 10000"/>
              <a:gd name="connsiteY41" fmla="*/ 9299 h 10000"/>
              <a:gd name="connsiteX42" fmla="*/ 987 w 10000"/>
              <a:gd name="connsiteY42" fmla="*/ 9107 h 10000"/>
              <a:gd name="connsiteX43" fmla="*/ 769 w 10000"/>
              <a:gd name="connsiteY43" fmla="*/ 8901 h 10000"/>
              <a:gd name="connsiteX44" fmla="*/ 635 w 10000"/>
              <a:gd name="connsiteY44" fmla="*/ 8654 h 10000"/>
              <a:gd name="connsiteX45" fmla="*/ 569 w 10000"/>
              <a:gd name="connsiteY45" fmla="*/ 8393 h 10000"/>
              <a:gd name="connsiteX46" fmla="*/ 535 w 10000"/>
              <a:gd name="connsiteY46" fmla="*/ 8132 h 10000"/>
              <a:gd name="connsiteX47" fmla="*/ 585 w 10000"/>
              <a:gd name="connsiteY47" fmla="*/ 7871 h 10000"/>
              <a:gd name="connsiteX48" fmla="*/ 686 w 10000"/>
              <a:gd name="connsiteY48" fmla="*/ 7610 h 10000"/>
              <a:gd name="connsiteX49" fmla="*/ 853 w 10000"/>
              <a:gd name="connsiteY49" fmla="*/ 7376 h 10000"/>
              <a:gd name="connsiteX50" fmla="*/ 886 w 10000"/>
              <a:gd name="connsiteY50" fmla="*/ 7321 h 10000"/>
              <a:gd name="connsiteX51" fmla="*/ 1020 w 10000"/>
              <a:gd name="connsiteY51" fmla="*/ 7170 h 10000"/>
              <a:gd name="connsiteX52" fmla="*/ 1221 w 10000"/>
              <a:gd name="connsiteY52" fmla="*/ 6937 h 10000"/>
              <a:gd name="connsiteX53" fmla="*/ 1488 w 10000"/>
              <a:gd name="connsiteY53" fmla="*/ 6662 h 10000"/>
              <a:gd name="connsiteX54" fmla="*/ 1773 w 10000"/>
              <a:gd name="connsiteY54" fmla="*/ 6305 h 10000"/>
              <a:gd name="connsiteX55" fmla="*/ 2124 w 10000"/>
              <a:gd name="connsiteY55" fmla="*/ 5920 h 10000"/>
              <a:gd name="connsiteX56" fmla="*/ 2492 w 10000"/>
              <a:gd name="connsiteY56" fmla="*/ 5508 h 10000"/>
              <a:gd name="connsiteX57" fmla="*/ 2860 w 10000"/>
              <a:gd name="connsiteY57" fmla="*/ 5055 h 10000"/>
              <a:gd name="connsiteX58" fmla="*/ 3227 w 10000"/>
              <a:gd name="connsiteY58" fmla="*/ 4629 h 10000"/>
              <a:gd name="connsiteX59" fmla="*/ 3595 w 10000"/>
              <a:gd name="connsiteY59" fmla="*/ 4217 h 10000"/>
              <a:gd name="connsiteX60" fmla="*/ 3946 w 10000"/>
              <a:gd name="connsiteY60" fmla="*/ 3819 h 10000"/>
              <a:gd name="connsiteX61" fmla="*/ 4247 w 10000"/>
              <a:gd name="connsiteY61" fmla="*/ 3475 h 10000"/>
              <a:gd name="connsiteX62" fmla="*/ 4498 w 10000"/>
              <a:gd name="connsiteY62" fmla="*/ 3187 h 10000"/>
              <a:gd name="connsiteX63" fmla="*/ 4682 w 10000"/>
              <a:gd name="connsiteY63" fmla="*/ 2967 h 10000"/>
              <a:gd name="connsiteX64" fmla="*/ 4833 w 10000"/>
              <a:gd name="connsiteY64" fmla="*/ 2816 h 10000"/>
              <a:gd name="connsiteX65" fmla="*/ 4866 w 10000"/>
              <a:gd name="connsiteY65" fmla="*/ 2761 h 10000"/>
              <a:gd name="connsiteX66" fmla="*/ 4967 w 10000"/>
              <a:gd name="connsiteY66" fmla="*/ 2665 h 10000"/>
              <a:gd name="connsiteX67" fmla="*/ 5050 w 10000"/>
              <a:gd name="connsiteY67" fmla="*/ 2569 h 10000"/>
              <a:gd name="connsiteX68" fmla="*/ 5167 w 10000"/>
              <a:gd name="connsiteY68" fmla="*/ 2500 h 10000"/>
              <a:gd name="connsiteX69" fmla="*/ 5284 w 10000"/>
              <a:gd name="connsiteY69" fmla="*/ 2431 h 10000"/>
              <a:gd name="connsiteX70" fmla="*/ 5401 w 10000"/>
              <a:gd name="connsiteY70" fmla="*/ 2363 h 10000"/>
              <a:gd name="connsiteX71" fmla="*/ 5535 w 10000"/>
              <a:gd name="connsiteY71" fmla="*/ 2321 h 10000"/>
              <a:gd name="connsiteX72" fmla="*/ 5652 w 10000"/>
              <a:gd name="connsiteY72" fmla="*/ 2294 h 10000"/>
              <a:gd name="connsiteX73" fmla="*/ 5786 w 10000"/>
              <a:gd name="connsiteY73" fmla="*/ 2253 h 10000"/>
              <a:gd name="connsiteX74" fmla="*/ 5886 w 10000"/>
              <a:gd name="connsiteY74" fmla="*/ 2239 h 10000"/>
              <a:gd name="connsiteX75" fmla="*/ 5987 w 10000"/>
              <a:gd name="connsiteY75" fmla="*/ 2239 h 10000"/>
              <a:gd name="connsiteX76" fmla="*/ 6087 w 10000"/>
              <a:gd name="connsiteY76" fmla="*/ 2253 h 10000"/>
              <a:gd name="connsiteX77" fmla="*/ 6171 w 10000"/>
              <a:gd name="connsiteY77" fmla="*/ 2253 h 10000"/>
              <a:gd name="connsiteX78" fmla="*/ 6271 w 10000"/>
              <a:gd name="connsiteY78" fmla="*/ 2266 h 10000"/>
              <a:gd name="connsiteX79" fmla="*/ 6355 w 10000"/>
              <a:gd name="connsiteY79" fmla="*/ 2308 h 10000"/>
              <a:gd name="connsiteX80" fmla="*/ 6438 w 10000"/>
              <a:gd name="connsiteY80" fmla="*/ 2335 h 10000"/>
              <a:gd name="connsiteX81" fmla="*/ 6522 w 10000"/>
              <a:gd name="connsiteY81" fmla="*/ 2390 h 10000"/>
              <a:gd name="connsiteX82" fmla="*/ 6656 w 10000"/>
              <a:gd name="connsiteY82" fmla="*/ 2500 h 10000"/>
              <a:gd name="connsiteX83" fmla="*/ 6773 w 10000"/>
              <a:gd name="connsiteY83" fmla="*/ 2610 h 10000"/>
              <a:gd name="connsiteX84" fmla="*/ 6873 w 10000"/>
              <a:gd name="connsiteY84" fmla="*/ 2747 h 10000"/>
              <a:gd name="connsiteX85" fmla="*/ 6906 w 10000"/>
              <a:gd name="connsiteY85" fmla="*/ 2912 h 10000"/>
              <a:gd name="connsiteX86" fmla="*/ 6923 w 10000"/>
              <a:gd name="connsiteY86" fmla="*/ 3132 h 10000"/>
              <a:gd name="connsiteX87" fmla="*/ 6890 w 10000"/>
              <a:gd name="connsiteY87" fmla="*/ 3365 h 10000"/>
              <a:gd name="connsiteX88" fmla="*/ 6789 w 10000"/>
              <a:gd name="connsiteY88" fmla="*/ 3585 h 10000"/>
              <a:gd name="connsiteX89" fmla="*/ 6639 w 10000"/>
              <a:gd name="connsiteY89" fmla="*/ 3791 h 10000"/>
              <a:gd name="connsiteX90" fmla="*/ 2759 w 10000"/>
              <a:gd name="connsiteY90" fmla="*/ 8242 h 10000"/>
              <a:gd name="connsiteX91" fmla="*/ 2726 w 10000"/>
              <a:gd name="connsiteY91" fmla="*/ 8324 h 10000"/>
              <a:gd name="connsiteX92" fmla="*/ 2726 w 10000"/>
              <a:gd name="connsiteY92" fmla="*/ 8393 h 10000"/>
              <a:gd name="connsiteX93" fmla="*/ 2742 w 10000"/>
              <a:gd name="connsiteY93" fmla="*/ 8475 h 10000"/>
              <a:gd name="connsiteX94" fmla="*/ 2826 w 10000"/>
              <a:gd name="connsiteY94" fmla="*/ 8544 h 10000"/>
              <a:gd name="connsiteX95" fmla="*/ 2910 w 10000"/>
              <a:gd name="connsiteY95" fmla="*/ 8571 h 10000"/>
              <a:gd name="connsiteX96" fmla="*/ 3027 w 10000"/>
              <a:gd name="connsiteY96" fmla="*/ 8585 h 10000"/>
              <a:gd name="connsiteX97" fmla="*/ 3127 w 10000"/>
              <a:gd name="connsiteY97" fmla="*/ 8558 h 10000"/>
              <a:gd name="connsiteX98" fmla="*/ 3211 w 10000"/>
              <a:gd name="connsiteY98" fmla="*/ 8489 h 10000"/>
              <a:gd name="connsiteX99" fmla="*/ 7057 w 10000"/>
              <a:gd name="connsiteY99" fmla="*/ 4066 h 10000"/>
              <a:gd name="connsiteX100" fmla="*/ 7274 w 10000"/>
              <a:gd name="connsiteY100" fmla="*/ 3777 h 10000"/>
              <a:gd name="connsiteX101" fmla="*/ 7408 w 10000"/>
              <a:gd name="connsiteY101" fmla="*/ 3475 h 10000"/>
              <a:gd name="connsiteX102" fmla="*/ 7475 w 10000"/>
              <a:gd name="connsiteY102" fmla="*/ 3159 h 10000"/>
              <a:gd name="connsiteX103" fmla="*/ 7425 w 10000"/>
              <a:gd name="connsiteY103" fmla="*/ 2843 h 10000"/>
              <a:gd name="connsiteX104" fmla="*/ 7408 w 10000"/>
              <a:gd name="connsiteY104" fmla="*/ 2720 h 10000"/>
              <a:gd name="connsiteX105" fmla="*/ 7358 w 10000"/>
              <a:gd name="connsiteY105" fmla="*/ 2596 h 10000"/>
              <a:gd name="connsiteX106" fmla="*/ 7291 w 10000"/>
              <a:gd name="connsiteY106" fmla="*/ 2473 h 10000"/>
              <a:gd name="connsiteX107" fmla="*/ 7241 w 10000"/>
              <a:gd name="connsiteY107" fmla="*/ 2363 h 10000"/>
              <a:gd name="connsiteX108" fmla="*/ 7140 w 10000"/>
              <a:gd name="connsiteY108" fmla="*/ 2266 h 10000"/>
              <a:gd name="connsiteX109" fmla="*/ 7057 w 10000"/>
              <a:gd name="connsiteY109" fmla="*/ 2184 h 10000"/>
              <a:gd name="connsiteX110" fmla="*/ 6940 w 10000"/>
              <a:gd name="connsiteY110" fmla="*/ 2102 h 10000"/>
              <a:gd name="connsiteX111" fmla="*/ 6839 w 10000"/>
              <a:gd name="connsiteY111" fmla="*/ 2019 h 10000"/>
              <a:gd name="connsiteX112" fmla="*/ 6722 w 10000"/>
              <a:gd name="connsiteY112" fmla="*/ 1951 h 10000"/>
              <a:gd name="connsiteX113" fmla="*/ 6589 w 10000"/>
              <a:gd name="connsiteY113" fmla="*/ 1909 h 10000"/>
              <a:gd name="connsiteX114" fmla="*/ 6438 w 10000"/>
              <a:gd name="connsiteY114" fmla="*/ 1868 h 10000"/>
              <a:gd name="connsiteX115" fmla="*/ 6304 w 10000"/>
              <a:gd name="connsiteY115" fmla="*/ 1827 h 10000"/>
              <a:gd name="connsiteX116" fmla="*/ 6154 w 10000"/>
              <a:gd name="connsiteY116" fmla="*/ 1813 h 10000"/>
              <a:gd name="connsiteX117" fmla="*/ 6020 w 10000"/>
              <a:gd name="connsiteY117" fmla="*/ 1799 h 10000"/>
              <a:gd name="connsiteX118" fmla="*/ 5870 w 10000"/>
              <a:gd name="connsiteY118" fmla="*/ 1799 h 10000"/>
              <a:gd name="connsiteX119" fmla="*/ 5719 w 10000"/>
              <a:gd name="connsiteY119" fmla="*/ 1813 h 10000"/>
              <a:gd name="connsiteX120" fmla="*/ 5518 w 10000"/>
              <a:gd name="connsiteY120" fmla="*/ 1841 h 10000"/>
              <a:gd name="connsiteX121" fmla="*/ 5351 w 10000"/>
              <a:gd name="connsiteY121" fmla="*/ 1909 h 10000"/>
              <a:gd name="connsiteX122" fmla="*/ 5167 w 10000"/>
              <a:gd name="connsiteY122" fmla="*/ 1978 h 10000"/>
              <a:gd name="connsiteX123" fmla="*/ 5000 w 10000"/>
              <a:gd name="connsiteY123" fmla="*/ 2047 h 10000"/>
              <a:gd name="connsiteX124" fmla="*/ 4849 w 10000"/>
              <a:gd name="connsiteY124" fmla="*/ 2143 h 10000"/>
              <a:gd name="connsiteX125" fmla="*/ 4682 w 10000"/>
              <a:gd name="connsiteY125" fmla="*/ 2239 h 10000"/>
              <a:gd name="connsiteX126" fmla="*/ 4548 w 10000"/>
              <a:gd name="connsiteY126" fmla="*/ 2363 h 10000"/>
              <a:gd name="connsiteX127" fmla="*/ 4415 w 10000"/>
              <a:gd name="connsiteY127" fmla="*/ 2500 h 10000"/>
              <a:gd name="connsiteX128" fmla="*/ 4381 w 10000"/>
              <a:gd name="connsiteY128" fmla="*/ 2541 h 10000"/>
              <a:gd name="connsiteX129" fmla="*/ 4247 w 10000"/>
              <a:gd name="connsiteY129" fmla="*/ 2706 h 10000"/>
              <a:gd name="connsiteX130" fmla="*/ 4047 w 10000"/>
              <a:gd name="connsiteY130" fmla="*/ 2926 h 10000"/>
              <a:gd name="connsiteX131" fmla="*/ 3796 w 10000"/>
              <a:gd name="connsiteY131" fmla="*/ 3228 h 10000"/>
              <a:gd name="connsiteX132" fmla="*/ 3495 w 10000"/>
              <a:gd name="connsiteY132" fmla="*/ 3571 h 10000"/>
              <a:gd name="connsiteX133" fmla="*/ 3144 w 10000"/>
              <a:gd name="connsiteY133" fmla="*/ 3956 h 10000"/>
              <a:gd name="connsiteX134" fmla="*/ 2776 w 10000"/>
              <a:gd name="connsiteY134" fmla="*/ 4382 h 10000"/>
              <a:gd name="connsiteX135" fmla="*/ 2408 w 10000"/>
              <a:gd name="connsiteY135" fmla="*/ 4808 h 10000"/>
              <a:gd name="connsiteX136" fmla="*/ 2040 w 10000"/>
              <a:gd name="connsiteY136" fmla="*/ 5234 h 10000"/>
              <a:gd name="connsiteX137" fmla="*/ 1689 w 10000"/>
              <a:gd name="connsiteY137" fmla="*/ 5659 h 10000"/>
              <a:gd name="connsiteX138" fmla="*/ 1338 w 10000"/>
              <a:gd name="connsiteY138" fmla="*/ 6044 h 10000"/>
              <a:gd name="connsiteX139" fmla="*/ 1037 w 10000"/>
              <a:gd name="connsiteY139" fmla="*/ 6387 h 10000"/>
              <a:gd name="connsiteX140" fmla="*/ 769 w 10000"/>
              <a:gd name="connsiteY140" fmla="*/ 6690 h 10000"/>
              <a:gd name="connsiteX141" fmla="*/ 585 w 10000"/>
              <a:gd name="connsiteY141" fmla="*/ 6909 h 10000"/>
              <a:gd name="connsiteX142" fmla="*/ 452 w 10000"/>
              <a:gd name="connsiteY142" fmla="*/ 7074 h 10000"/>
              <a:gd name="connsiteX143" fmla="*/ 401 w 10000"/>
              <a:gd name="connsiteY143" fmla="*/ 7115 h 10000"/>
              <a:gd name="connsiteX144" fmla="*/ 184 w 10000"/>
              <a:gd name="connsiteY144" fmla="*/ 7431 h 10000"/>
              <a:gd name="connsiteX145" fmla="*/ 33 w 10000"/>
              <a:gd name="connsiteY145" fmla="*/ 7761 h 10000"/>
              <a:gd name="connsiteX146" fmla="*/ 0 w 10000"/>
              <a:gd name="connsiteY146" fmla="*/ 8132 h 10000"/>
              <a:gd name="connsiteX147" fmla="*/ 17 w 10000"/>
              <a:gd name="connsiteY147" fmla="*/ 8475 h 10000"/>
              <a:gd name="connsiteX148" fmla="*/ 134 w 10000"/>
              <a:gd name="connsiteY148" fmla="*/ 8805 h 10000"/>
              <a:gd name="connsiteX149" fmla="*/ 334 w 10000"/>
              <a:gd name="connsiteY149" fmla="*/ 9121 h 10000"/>
              <a:gd name="connsiteX150" fmla="*/ 585 w 10000"/>
              <a:gd name="connsiteY150" fmla="*/ 9409 h 10000"/>
              <a:gd name="connsiteX151" fmla="*/ 936 w 10000"/>
              <a:gd name="connsiteY151" fmla="*/ 9643 h 10000"/>
              <a:gd name="connsiteX152" fmla="*/ 1120 w 10000"/>
              <a:gd name="connsiteY152" fmla="*/ 9739 h 10000"/>
              <a:gd name="connsiteX153" fmla="*/ 1321 w 10000"/>
              <a:gd name="connsiteY153" fmla="*/ 9821 h 10000"/>
              <a:gd name="connsiteX154" fmla="*/ 1505 w 10000"/>
              <a:gd name="connsiteY154" fmla="*/ 9904 h 10000"/>
              <a:gd name="connsiteX155" fmla="*/ 1722 w 10000"/>
              <a:gd name="connsiteY155" fmla="*/ 9945 h 10000"/>
              <a:gd name="connsiteX156" fmla="*/ 1940 w 10000"/>
              <a:gd name="connsiteY156" fmla="*/ 9986 h 10000"/>
              <a:gd name="connsiteX157" fmla="*/ 2140 w 10000"/>
              <a:gd name="connsiteY157" fmla="*/ 10000 h 10000"/>
              <a:gd name="connsiteX158" fmla="*/ 2358 w 10000"/>
              <a:gd name="connsiteY158" fmla="*/ 9986 h 10000"/>
              <a:gd name="connsiteX159" fmla="*/ 2592 w 10000"/>
              <a:gd name="connsiteY159" fmla="*/ 9973 h 10000"/>
              <a:gd name="connsiteX160" fmla="*/ 2793 w 10000"/>
              <a:gd name="connsiteY160" fmla="*/ 9931 h 10000"/>
              <a:gd name="connsiteX161" fmla="*/ 3010 w 10000"/>
              <a:gd name="connsiteY161" fmla="*/ 9876 h 10000"/>
              <a:gd name="connsiteX162" fmla="*/ 3211 w 10000"/>
              <a:gd name="connsiteY162" fmla="*/ 9808 h 10000"/>
              <a:gd name="connsiteX163" fmla="*/ 3395 w 10000"/>
              <a:gd name="connsiteY163" fmla="*/ 9712 h 10000"/>
              <a:gd name="connsiteX164" fmla="*/ 3579 w 10000"/>
              <a:gd name="connsiteY164" fmla="*/ 9615 h 10000"/>
              <a:gd name="connsiteX165" fmla="*/ 3729 w 10000"/>
              <a:gd name="connsiteY165" fmla="*/ 9505 h 10000"/>
              <a:gd name="connsiteX166" fmla="*/ 3880 w 10000"/>
              <a:gd name="connsiteY166" fmla="*/ 9382 h 10000"/>
              <a:gd name="connsiteX167" fmla="*/ 4013 w 10000"/>
              <a:gd name="connsiteY167" fmla="*/ 9245 h 10000"/>
              <a:gd name="connsiteX168" fmla="*/ 9565 w 10000"/>
              <a:gd name="connsiteY168" fmla="*/ 2871 h 10000"/>
              <a:gd name="connsiteX169" fmla="*/ 9783 w 10000"/>
              <a:gd name="connsiteY169" fmla="*/ 2555 h 10000"/>
              <a:gd name="connsiteX170" fmla="*/ 9933 w 10000"/>
              <a:gd name="connsiteY170" fmla="*/ 2225 h 10000"/>
              <a:gd name="connsiteX171" fmla="*/ 10000 w 10000"/>
              <a:gd name="connsiteY171" fmla="*/ 1882 h 10000"/>
              <a:gd name="connsiteX172" fmla="*/ 9950 w 10000"/>
              <a:gd name="connsiteY172" fmla="*/ 1511 h 10000"/>
              <a:gd name="connsiteX173" fmla="*/ 9916 w 10000"/>
              <a:gd name="connsiteY173" fmla="*/ 1332 h 10000"/>
              <a:gd name="connsiteX174" fmla="*/ 9849 w 10000"/>
              <a:gd name="connsiteY174" fmla="*/ 1168 h 10000"/>
              <a:gd name="connsiteX175" fmla="*/ 9766 w 10000"/>
              <a:gd name="connsiteY175" fmla="*/ 1003 h 10000"/>
              <a:gd name="connsiteX176" fmla="*/ 9649 w 10000"/>
              <a:gd name="connsiteY176" fmla="*/ 852 h 10000"/>
              <a:gd name="connsiteX177" fmla="*/ 9532 w 10000"/>
              <a:gd name="connsiteY177" fmla="*/ 701 h 10000"/>
              <a:gd name="connsiteX178" fmla="*/ 9381 w 10000"/>
              <a:gd name="connsiteY178" fmla="*/ 577 h 10000"/>
              <a:gd name="connsiteX179" fmla="*/ 9231 w 10000"/>
              <a:gd name="connsiteY179" fmla="*/ 453 h 10000"/>
              <a:gd name="connsiteX180" fmla="*/ 9047 w 10000"/>
              <a:gd name="connsiteY180" fmla="*/ 343 h 10000"/>
              <a:gd name="connsiteX181" fmla="*/ 8863 w 10000"/>
              <a:gd name="connsiteY181" fmla="*/ 247 h 10000"/>
              <a:gd name="connsiteX182" fmla="*/ 8662 w 10000"/>
              <a:gd name="connsiteY182" fmla="*/ 165 h 10000"/>
              <a:gd name="connsiteX183" fmla="*/ 8478 w 10000"/>
              <a:gd name="connsiteY183" fmla="*/ 82 h 10000"/>
              <a:gd name="connsiteX184" fmla="*/ 8261 w 10000"/>
              <a:gd name="connsiteY184" fmla="*/ 41 h 10000"/>
              <a:gd name="connsiteX185" fmla="*/ 8043 w 10000"/>
              <a:gd name="connsiteY185" fmla="*/ 14 h 10000"/>
              <a:gd name="connsiteX186" fmla="*/ 7843 w 10000"/>
              <a:gd name="connsiteY186" fmla="*/ 0 h 10000"/>
              <a:gd name="connsiteX187" fmla="*/ 7625 w 10000"/>
              <a:gd name="connsiteY187" fmla="*/ 14 h 10000"/>
              <a:gd name="connsiteX188" fmla="*/ 7391 w 10000"/>
              <a:gd name="connsiteY188"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3595 w 10000"/>
              <a:gd name="connsiteY24" fmla="*/ 8984 h 10000"/>
              <a:gd name="connsiteX25" fmla="*/ 3478 w 10000"/>
              <a:gd name="connsiteY25" fmla="*/ 9093 h 10000"/>
              <a:gd name="connsiteX26" fmla="*/ 3361 w 10000"/>
              <a:gd name="connsiteY26" fmla="*/ 9190 h 10000"/>
              <a:gd name="connsiteX27" fmla="*/ 3244 w 10000"/>
              <a:gd name="connsiteY27" fmla="*/ 9272 h 10000"/>
              <a:gd name="connsiteX28" fmla="*/ 3110 w 10000"/>
              <a:gd name="connsiteY28" fmla="*/ 9354 h 10000"/>
              <a:gd name="connsiteX29" fmla="*/ 2960 w 10000"/>
              <a:gd name="connsiteY29" fmla="*/ 9409 h 10000"/>
              <a:gd name="connsiteX30" fmla="*/ 2826 w 10000"/>
              <a:gd name="connsiteY30" fmla="*/ 9478 h 10000"/>
              <a:gd name="connsiteX31" fmla="*/ 2642 w 10000"/>
              <a:gd name="connsiteY31" fmla="*/ 9505 h 10000"/>
              <a:gd name="connsiteX32" fmla="*/ 2492 w 10000"/>
              <a:gd name="connsiteY32" fmla="*/ 9533 h 10000"/>
              <a:gd name="connsiteX33" fmla="*/ 2324 w 10000"/>
              <a:gd name="connsiteY33" fmla="*/ 9560 h 10000"/>
              <a:gd name="connsiteX34" fmla="*/ 2157 w 10000"/>
              <a:gd name="connsiteY34" fmla="*/ 9560 h 10000"/>
              <a:gd name="connsiteX35" fmla="*/ 1990 w 10000"/>
              <a:gd name="connsiteY35" fmla="*/ 9533 h 10000"/>
              <a:gd name="connsiteX36" fmla="*/ 1839 w 10000"/>
              <a:gd name="connsiteY36" fmla="*/ 9519 h 10000"/>
              <a:gd name="connsiteX37" fmla="*/ 1689 w 10000"/>
              <a:gd name="connsiteY37" fmla="*/ 9492 h 10000"/>
              <a:gd name="connsiteX38" fmla="*/ 1522 w 10000"/>
              <a:gd name="connsiteY38" fmla="*/ 9423 h 10000"/>
              <a:gd name="connsiteX39" fmla="*/ 1371 w 10000"/>
              <a:gd name="connsiteY39" fmla="*/ 9382 h 10000"/>
              <a:gd name="connsiteX40" fmla="*/ 1237 w 10000"/>
              <a:gd name="connsiteY40" fmla="*/ 9299 h 10000"/>
              <a:gd name="connsiteX41" fmla="*/ 987 w 10000"/>
              <a:gd name="connsiteY41" fmla="*/ 9107 h 10000"/>
              <a:gd name="connsiteX42" fmla="*/ 769 w 10000"/>
              <a:gd name="connsiteY42" fmla="*/ 8901 h 10000"/>
              <a:gd name="connsiteX43" fmla="*/ 635 w 10000"/>
              <a:gd name="connsiteY43" fmla="*/ 8654 h 10000"/>
              <a:gd name="connsiteX44" fmla="*/ 569 w 10000"/>
              <a:gd name="connsiteY44" fmla="*/ 8393 h 10000"/>
              <a:gd name="connsiteX45" fmla="*/ 535 w 10000"/>
              <a:gd name="connsiteY45" fmla="*/ 8132 h 10000"/>
              <a:gd name="connsiteX46" fmla="*/ 585 w 10000"/>
              <a:gd name="connsiteY46" fmla="*/ 7871 h 10000"/>
              <a:gd name="connsiteX47" fmla="*/ 686 w 10000"/>
              <a:gd name="connsiteY47" fmla="*/ 7610 h 10000"/>
              <a:gd name="connsiteX48" fmla="*/ 853 w 10000"/>
              <a:gd name="connsiteY48" fmla="*/ 7376 h 10000"/>
              <a:gd name="connsiteX49" fmla="*/ 886 w 10000"/>
              <a:gd name="connsiteY49" fmla="*/ 7321 h 10000"/>
              <a:gd name="connsiteX50" fmla="*/ 1020 w 10000"/>
              <a:gd name="connsiteY50" fmla="*/ 7170 h 10000"/>
              <a:gd name="connsiteX51" fmla="*/ 1221 w 10000"/>
              <a:gd name="connsiteY51" fmla="*/ 6937 h 10000"/>
              <a:gd name="connsiteX52" fmla="*/ 1488 w 10000"/>
              <a:gd name="connsiteY52" fmla="*/ 6662 h 10000"/>
              <a:gd name="connsiteX53" fmla="*/ 1773 w 10000"/>
              <a:gd name="connsiteY53" fmla="*/ 6305 h 10000"/>
              <a:gd name="connsiteX54" fmla="*/ 2124 w 10000"/>
              <a:gd name="connsiteY54" fmla="*/ 5920 h 10000"/>
              <a:gd name="connsiteX55" fmla="*/ 2492 w 10000"/>
              <a:gd name="connsiteY55" fmla="*/ 5508 h 10000"/>
              <a:gd name="connsiteX56" fmla="*/ 2860 w 10000"/>
              <a:gd name="connsiteY56" fmla="*/ 5055 h 10000"/>
              <a:gd name="connsiteX57" fmla="*/ 3227 w 10000"/>
              <a:gd name="connsiteY57" fmla="*/ 4629 h 10000"/>
              <a:gd name="connsiteX58" fmla="*/ 3595 w 10000"/>
              <a:gd name="connsiteY58" fmla="*/ 4217 h 10000"/>
              <a:gd name="connsiteX59" fmla="*/ 3946 w 10000"/>
              <a:gd name="connsiteY59" fmla="*/ 3819 h 10000"/>
              <a:gd name="connsiteX60" fmla="*/ 4247 w 10000"/>
              <a:gd name="connsiteY60" fmla="*/ 3475 h 10000"/>
              <a:gd name="connsiteX61" fmla="*/ 4498 w 10000"/>
              <a:gd name="connsiteY61" fmla="*/ 3187 h 10000"/>
              <a:gd name="connsiteX62" fmla="*/ 4682 w 10000"/>
              <a:gd name="connsiteY62" fmla="*/ 2967 h 10000"/>
              <a:gd name="connsiteX63" fmla="*/ 4833 w 10000"/>
              <a:gd name="connsiteY63" fmla="*/ 2816 h 10000"/>
              <a:gd name="connsiteX64" fmla="*/ 4866 w 10000"/>
              <a:gd name="connsiteY64" fmla="*/ 2761 h 10000"/>
              <a:gd name="connsiteX65" fmla="*/ 4967 w 10000"/>
              <a:gd name="connsiteY65" fmla="*/ 2665 h 10000"/>
              <a:gd name="connsiteX66" fmla="*/ 5050 w 10000"/>
              <a:gd name="connsiteY66" fmla="*/ 2569 h 10000"/>
              <a:gd name="connsiteX67" fmla="*/ 5167 w 10000"/>
              <a:gd name="connsiteY67" fmla="*/ 2500 h 10000"/>
              <a:gd name="connsiteX68" fmla="*/ 5284 w 10000"/>
              <a:gd name="connsiteY68" fmla="*/ 2431 h 10000"/>
              <a:gd name="connsiteX69" fmla="*/ 5401 w 10000"/>
              <a:gd name="connsiteY69" fmla="*/ 2363 h 10000"/>
              <a:gd name="connsiteX70" fmla="*/ 5535 w 10000"/>
              <a:gd name="connsiteY70" fmla="*/ 2321 h 10000"/>
              <a:gd name="connsiteX71" fmla="*/ 5652 w 10000"/>
              <a:gd name="connsiteY71" fmla="*/ 2294 h 10000"/>
              <a:gd name="connsiteX72" fmla="*/ 5786 w 10000"/>
              <a:gd name="connsiteY72" fmla="*/ 2253 h 10000"/>
              <a:gd name="connsiteX73" fmla="*/ 5886 w 10000"/>
              <a:gd name="connsiteY73" fmla="*/ 2239 h 10000"/>
              <a:gd name="connsiteX74" fmla="*/ 5987 w 10000"/>
              <a:gd name="connsiteY74" fmla="*/ 2239 h 10000"/>
              <a:gd name="connsiteX75" fmla="*/ 6087 w 10000"/>
              <a:gd name="connsiteY75" fmla="*/ 2253 h 10000"/>
              <a:gd name="connsiteX76" fmla="*/ 6171 w 10000"/>
              <a:gd name="connsiteY76" fmla="*/ 2253 h 10000"/>
              <a:gd name="connsiteX77" fmla="*/ 6271 w 10000"/>
              <a:gd name="connsiteY77" fmla="*/ 2266 h 10000"/>
              <a:gd name="connsiteX78" fmla="*/ 6355 w 10000"/>
              <a:gd name="connsiteY78" fmla="*/ 2308 h 10000"/>
              <a:gd name="connsiteX79" fmla="*/ 6438 w 10000"/>
              <a:gd name="connsiteY79" fmla="*/ 2335 h 10000"/>
              <a:gd name="connsiteX80" fmla="*/ 6522 w 10000"/>
              <a:gd name="connsiteY80" fmla="*/ 2390 h 10000"/>
              <a:gd name="connsiteX81" fmla="*/ 6656 w 10000"/>
              <a:gd name="connsiteY81" fmla="*/ 2500 h 10000"/>
              <a:gd name="connsiteX82" fmla="*/ 6773 w 10000"/>
              <a:gd name="connsiteY82" fmla="*/ 2610 h 10000"/>
              <a:gd name="connsiteX83" fmla="*/ 6873 w 10000"/>
              <a:gd name="connsiteY83" fmla="*/ 2747 h 10000"/>
              <a:gd name="connsiteX84" fmla="*/ 6906 w 10000"/>
              <a:gd name="connsiteY84" fmla="*/ 2912 h 10000"/>
              <a:gd name="connsiteX85" fmla="*/ 6923 w 10000"/>
              <a:gd name="connsiteY85" fmla="*/ 3132 h 10000"/>
              <a:gd name="connsiteX86" fmla="*/ 6890 w 10000"/>
              <a:gd name="connsiteY86" fmla="*/ 3365 h 10000"/>
              <a:gd name="connsiteX87" fmla="*/ 6789 w 10000"/>
              <a:gd name="connsiteY87" fmla="*/ 3585 h 10000"/>
              <a:gd name="connsiteX88" fmla="*/ 6639 w 10000"/>
              <a:gd name="connsiteY88" fmla="*/ 3791 h 10000"/>
              <a:gd name="connsiteX89" fmla="*/ 2759 w 10000"/>
              <a:gd name="connsiteY89" fmla="*/ 8242 h 10000"/>
              <a:gd name="connsiteX90" fmla="*/ 2726 w 10000"/>
              <a:gd name="connsiteY90" fmla="*/ 8324 h 10000"/>
              <a:gd name="connsiteX91" fmla="*/ 2726 w 10000"/>
              <a:gd name="connsiteY91" fmla="*/ 8393 h 10000"/>
              <a:gd name="connsiteX92" fmla="*/ 2742 w 10000"/>
              <a:gd name="connsiteY92" fmla="*/ 8475 h 10000"/>
              <a:gd name="connsiteX93" fmla="*/ 2826 w 10000"/>
              <a:gd name="connsiteY93" fmla="*/ 8544 h 10000"/>
              <a:gd name="connsiteX94" fmla="*/ 2910 w 10000"/>
              <a:gd name="connsiteY94" fmla="*/ 8571 h 10000"/>
              <a:gd name="connsiteX95" fmla="*/ 3027 w 10000"/>
              <a:gd name="connsiteY95" fmla="*/ 8585 h 10000"/>
              <a:gd name="connsiteX96" fmla="*/ 3127 w 10000"/>
              <a:gd name="connsiteY96" fmla="*/ 8558 h 10000"/>
              <a:gd name="connsiteX97" fmla="*/ 3211 w 10000"/>
              <a:gd name="connsiteY97" fmla="*/ 8489 h 10000"/>
              <a:gd name="connsiteX98" fmla="*/ 7057 w 10000"/>
              <a:gd name="connsiteY98" fmla="*/ 4066 h 10000"/>
              <a:gd name="connsiteX99" fmla="*/ 7274 w 10000"/>
              <a:gd name="connsiteY99" fmla="*/ 3777 h 10000"/>
              <a:gd name="connsiteX100" fmla="*/ 7408 w 10000"/>
              <a:gd name="connsiteY100" fmla="*/ 3475 h 10000"/>
              <a:gd name="connsiteX101" fmla="*/ 7475 w 10000"/>
              <a:gd name="connsiteY101" fmla="*/ 3159 h 10000"/>
              <a:gd name="connsiteX102" fmla="*/ 7425 w 10000"/>
              <a:gd name="connsiteY102" fmla="*/ 2843 h 10000"/>
              <a:gd name="connsiteX103" fmla="*/ 7408 w 10000"/>
              <a:gd name="connsiteY103" fmla="*/ 2720 h 10000"/>
              <a:gd name="connsiteX104" fmla="*/ 7358 w 10000"/>
              <a:gd name="connsiteY104" fmla="*/ 2596 h 10000"/>
              <a:gd name="connsiteX105" fmla="*/ 7291 w 10000"/>
              <a:gd name="connsiteY105" fmla="*/ 2473 h 10000"/>
              <a:gd name="connsiteX106" fmla="*/ 7241 w 10000"/>
              <a:gd name="connsiteY106" fmla="*/ 2363 h 10000"/>
              <a:gd name="connsiteX107" fmla="*/ 7140 w 10000"/>
              <a:gd name="connsiteY107" fmla="*/ 2266 h 10000"/>
              <a:gd name="connsiteX108" fmla="*/ 7057 w 10000"/>
              <a:gd name="connsiteY108" fmla="*/ 2184 h 10000"/>
              <a:gd name="connsiteX109" fmla="*/ 6940 w 10000"/>
              <a:gd name="connsiteY109" fmla="*/ 2102 h 10000"/>
              <a:gd name="connsiteX110" fmla="*/ 6839 w 10000"/>
              <a:gd name="connsiteY110" fmla="*/ 2019 h 10000"/>
              <a:gd name="connsiteX111" fmla="*/ 6722 w 10000"/>
              <a:gd name="connsiteY111" fmla="*/ 1951 h 10000"/>
              <a:gd name="connsiteX112" fmla="*/ 6589 w 10000"/>
              <a:gd name="connsiteY112" fmla="*/ 1909 h 10000"/>
              <a:gd name="connsiteX113" fmla="*/ 6438 w 10000"/>
              <a:gd name="connsiteY113" fmla="*/ 1868 h 10000"/>
              <a:gd name="connsiteX114" fmla="*/ 6304 w 10000"/>
              <a:gd name="connsiteY114" fmla="*/ 1827 h 10000"/>
              <a:gd name="connsiteX115" fmla="*/ 6154 w 10000"/>
              <a:gd name="connsiteY115" fmla="*/ 1813 h 10000"/>
              <a:gd name="connsiteX116" fmla="*/ 6020 w 10000"/>
              <a:gd name="connsiteY116" fmla="*/ 1799 h 10000"/>
              <a:gd name="connsiteX117" fmla="*/ 5870 w 10000"/>
              <a:gd name="connsiteY117" fmla="*/ 1799 h 10000"/>
              <a:gd name="connsiteX118" fmla="*/ 5719 w 10000"/>
              <a:gd name="connsiteY118" fmla="*/ 1813 h 10000"/>
              <a:gd name="connsiteX119" fmla="*/ 5518 w 10000"/>
              <a:gd name="connsiteY119" fmla="*/ 1841 h 10000"/>
              <a:gd name="connsiteX120" fmla="*/ 5351 w 10000"/>
              <a:gd name="connsiteY120" fmla="*/ 1909 h 10000"/>
              <a:gd name="connsiteX121" fmla="*/ 5167 w 10000"/>
              <a:gd name="connsiteY121" fmla="*/ 1978 h 10000"/>
              <a:gd name="connsiteX122" fmla="*/ 5000 w 10000"/>
              <a:gd name="connsiteY122" fmla="*/ 2047 h 10000"/>
              <a:gd name="connsiteX123" fmla="*/ 4849 w 10000"/>
              <a:gd name="connsiteY123" fmla="*/ 2143 h 10000"/>
              <a:gd name="connsiteX124" fmla="*/ 4682 w 10000"/>
              <a:gd name="connsiteY124" fmla="*/ 2239 h 10000"/>
              <a:gd name="connsiteX125" fmla="*/ 4548 w 10000"/>
              <a:gd name="connsiteY125" fmla="*/ 2363 h 10000"/>
              <a:gd name="connsiteX126" fmla="*/ 4415 w 10000"/>
              <a:gd name="connsiteY126" fmla="*/ 2500 h 10000"/>
              <a:gd name="connsiteX127" fmla="*/ 4381 w 10000"/>
              <a:gd name="connsiteY127" fmla="*/ 2541 h 10000"/>
              <a:gd name="connsiteX128" fmla="*/ 4247 w 10000"/>
              <a:gd name="connsiteY128" fmla="*/ 2706 h 10000"/>
              <a:gd name="connsiteX129" fmla="*/ 4047 w 10000"/>
              <a:gd name="connsiteY129" fmla="*/ 2926 h 10000"/>
              <a:gd name="connsiteX130" fmla="*/ 3796 w 10000"/>
              <a:gd name="connsiteY130" fmla="*/ 3228 h 10000"/>
              <a:gd name="connsiteX131" fmla="*/ 3495 w 10000"/>
              <a:gd name="connsiteY131" fmla="*/ 3571 h 10000"/>
              <a:gd name="connsiteX132" fmla="*/ 3144 w 10000"/>
              <a:gd name="connsiteY132" fmla="*/ 3956 h 10000"/>
              <a:gd name="connsiteX133" fmla="*/ 2776 w 10000"/>
              <a:gd name="connsiteY133" fmla="*/ 4382 h 10000"/>
              <a:gd name="connsiteX134" fmla="*/ 2408 w 10000"/>
              <a:gd name="connsiteY134" fmla="*/ 4808 h 10000"/>
              <a:gd name="connsiteX135" fmla="*/ 2040 w 10000"/>
              <a:gd name="connsiteY135" fmla="*/ 5234 h 10000"/>
              <a:gd name="connsiteX136" fmla="*/ 1689 w 10000"/>
              <a:gd name="connsiteY136" fmla="*/ 5659 h 10000"/>
              <a:gd name="connsiteX137" fmla="*/ 1338 w 10000"/>
              <a:gd name="connsiteY137" fmla="*/ 6044 h 10000"/>
              <a:gd name="connsiteX138" fmla="*/ 1037 w 10000"/>
              <a:gd name="connsiteY138" fmla="*/ 6387 h 10000"/>
              <a:gd name="connsiteX139" fmla="*/ 769 w 10000"/>
              <a:gd name="connsiteY139" fmla="*/ 6690 h 10000"/>
              <a:gd name="connsiteX140" fmla="*/ 585 w 10000"/>
              <a:gd name="connsiteY140" fmla="*/ 6909 h 10000"/>
              <a:gd name="connsiteX141" fmla="*/ 452 w 10000"/>
              <a:gd name="connsiteY141" fmla="*/ 7074 h 10000"/>
              <a:gd name="connsiteX142" fmla="*/ 401 w 10000"/>
              <a:gd name="connsiteY142" fmla="*/ 7115 h 10000"/>
              <a:gd name="connsiteX143" fmla="*/ 184 w 10000"/>
              <a:gd name="connsiteY143" fmla="*/ 7431 h 10000"/>
              <a:gd name="connsiteX144" fmla="*/ 33 w 10000"/>
              <a:gd name="connsiteY144" fmla="*/ 7761 h 10000"/>
              <a:gd name="connsiteX145" fmla="*/ 0 w 10000"/>
              <a:gd name="connsiteY145" fmla="*/ 8132 h 10000"/>
              <a:gd name="connsiteX146" fmla="*/ 17 w 10000"/>
              <a:gd name="connsiteY146" fmla="*/ 8475 h 10000"/>
              <a:gd name="connsiteX147" fmla="*/ 134 w 10000"/>
              <a:gd name="connsiteY147" fmla="*/ 8805 h 10000"/>
              <a:gd name="connsiteX148" fmla="*/ 334 w 10000"/>
              <a:gd name="connsiteY148" fmla="*/ 9121 h 10000"/>
              <a:gd name="connsiteX149" fmla="*/ 585 w 10000"/>
              <a:gd name="connsiteY149" fmla="*/ 9409 h 10000"/>
              <a:gd name="connsiteX150" fmla="*/ 936 w 10000"/>
              <a:gd name="connsiteY150" fmla="*/ 9643 h 10000"/>
              <a:gd name="connsiteX151" fmla="*/ 1120 w 10000"/>
              <a:gd name="connsiteY151" fmla="*/ 9739 h 10000"/>
              <a:gd name="connsiteX152" fmla="*/ 1321 w 10000"/>
              <a:gd name="connsiteY152" fmla="*/ 9821 h 10000"/>
              <a:gd name="connsiteX153" fmla="*/ 1505 w 10000"/>
              <a:gd name="connsiteY153" fmla="*/ 9904 h 10000"/>
              <a:gd name="connsiteX154" fmla="*/ 1722 w 10000"/>
              <a:gd name="connsiteY154" fmla="*/ 9945 h 10000"/>
              <a:gd name="connsiteX155" fmla="*/ 1940 w 10000"/>
              <a:gd name="connsiteY155" fmla="*/ 9986 h 10000"/>
              <a:gd name="connsiteX156" fmla="*/ 2140 w 10000"/>
              <a:gd name="connsiteY156" fmla="*/ 10000 h 10000"/>
              <a:gd name="connsiteX157" fmla="*/ 2358 w 10000"/>
              <a:gd name="connsiteY157" fmla="*/ 9986 h 10000"/>
              <a:gd name="connsiteX158" fmla="*/ 2592 w 10000"/>
              <a:gd name="connsiteY158" fmla="*/ 9973 h 10000"/>
              <a:gd name="connsiteX159" fmla="*/ 2793 w 10000"/>
              <a:gd name="connsiteY159" fmla="*/ 9931 h 10000"/>
              <a:gd name="connsiteX160" fmla="*/ 3010 w 10000"/>
              <a:gd name="connsiteY160" fmla="*/ 9876 h 10000"/>
              <a:gd name="connsiteX161" fmla="*/ 3211 w 10000"/>
              <a:gd name="connsiteY161" fmla="*/ 9808 h 10000"/>
              <a:gd name="connsiteX162" fmla="*/ 3395 w 10000"/>
              <a:gd name="connsiteY162" fmla="*/ 9712 h 10000"/>
              <a:gd name="connsiteX163" fmla="*/ 3579 w 10000"/>
              <a:gd name="connsiteY163" fmla="*/ 9615 h 10000"/>
              <a:gd name="connsiteX164" fmla="*/ 3729 w 10000"/>
              <a:gd name="connsiteY164" fmla="*/ 9505 h 10000"/>
              <a:gd name="connsiteX165" fmla="*/ 3880 w 10000"/>
              <a:gd name="connsiteY165" fmla="*/ 9382 h 10000"/>
              <a:gd name="connsiteX166" fmla="*/ 4013 w 10000"/>
              <a:gd name="connsiteY166" fmla="*/ 9245 h 10000"/>
              <a:gd name="connsiteX167" fmla="*/ 9565 w 10000"/>
              <a:gd name="connsiteY167" fmla="*/ 2871 h 10000"/>
              <a:gd name="connsiteX168" fmla="*/ 9783 w 10000"/>
              <a:gd name="connsiteY168" fmla="*/ 2555 h 10000"/>
              <a:gd name="connsiteX169" fmla="*/ 9933 w 10000"/>
              <a:gd name="connsiteY169" fmla="*/ 2225 h 10000"/>
              <a:gd name="connsiteX170" fmla="*/ 10000 w 10000"/>
              <a:gd name="connsiteY170" fmla="*/ 1882 h 10000"/>
              <a:gd name="connsiteX171" fmla="*/ 9950 w 10000"/>
              <a:gd name="connsiteY171" fmla="*/ 1511 h 10000"/>
              <a:gd name="connsiteX172" fmla="*/ 9916 w 10000"/>
              <a:gd name="connsiteY172" fmla="*/ 1332 h 10000"/>
              <a:gd name="connsiteX173" fmla="*/ 9849 w 10000"/>
              <a:gd name="connsiteY173" fmla="*/ 1168 h 10000"/>
              <a:gd name="connsiteX174" fmla="*/ 9766 w 10000"/>
              <a:gd name="connsiteY174" fmla="*/ 1003 h 10000"/>
              <a:gd name="connsiteX175" fmla="*/ 9649 w 10000"/>
              <a:gd name="connsiteY175" fmla="*/ 852 h 10000"/>
              <a:gd name="connsiteX176" fmla="*/ 9532 w 10000"/>
              <a:gd name="connsiteY176" fmla="*/ 701 h 10000"/>
              <a:gd name="connsiteX177" fmla="*/ 9381 w 10000"/>
              <a:gd name="connsiteY177" fmla="*/ 577 h 10000"/>
              <a:gd name="connsiteX178" fmla="*/ 9231 w 10000"/>
              <a:gd name="connsiteY178" fmla="*/ 453 h 10000"/>
              <a:gd name="connsiteX179" fmla="*/ 9047 w 10000"/>
              <a:gd name="connsiteY179" fmla="*/ 343 h 10000"/>
              <a:gd name="connsiteX180" fmla="*/ 8863 w 10000"/>
              <a:gd name="connsiteY180" fmla="*/ 247 h 10000"/>
              <a:gd name="connsiteX181" fmla="*/ 8662 w 10000"/>
              <a:gd name="connsiteY181" fmla="*/ 165 h 10000"/>
              <a:gd name="connsiteX182" fmla="*/ 8478 w 10000"/>
              <a:gd name="connsiteY182" fmla="*/ 82 h 10000"/>
              <a:gd name="connsiteX183" fmla="*/ 8261 w 10000"/>
              <a:gd name="connsiteY183" fmla="*/ 41 h 10000"/>
              <a:gd name="connsiteX184" fmla="*/ 8043 w 10000"/>
              <a:gd name="connsiteY184" fmla="*/ 14 h 10000"/>
              <a:gd name="connsiteX185" fmla="*/ 7843 w 10000"/>
              <a:gd name="connsiteY185" fmla="*/ 0 h 10000"/>
              <a:gd name="connsiteX186" fmla="*/ 7625 w 10000"/>
              <a:gd name="connsiteY186" fmla="*/ 14 h 10000"/>
              <a:gd name="connsiteX187" fmla="*/ 7391 w 10000"/>
              <a:gd name="connsiteY18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3595 w 10000"/>
              <a:gd name="connsiteY23" fmla="*/ 8984 h 10000"/>
              <a:gd name="connsiteX24" fmla="*/ 3478 w 10000"/>
              <a:gd name="connsiteY24" fmla="*/ 9093 h 10000"/>
              <a:gd name="connsiteX25" fmla="*/ 3361 w 10000"/>
              <a:gd name="connsiteY25" fmla="*/ 9190 h 10000"/>
              <a:gd name="connsiteX26" fmla="*/ 3244 w 10000"/>
              <a:gd name="connsiteY26" fmla="*/ 9272 h 10000"/>
              <a:gd name="connsiteX27" fmla="*/ 3110 w 10000"/>
              <a:gd name="connsiteY27" fmla="*/ 9354 h 10000"/>
              <a:gd name="connsiteX28" fmla="*/ 2960 w 10000"/>
              <a:gd name="connsiteY28" fmla="*/ 9409 h 10000"/>
              <a:gd name="connsiteX29" fmla="*/ 2826 w 10000"/>
              <a:gd name="connsiteY29" fmla="*/ 9478 h 10000"/>
              <a:gd name="connsiteX30" fmla="*/ 2642 w 10000"/>
              <a:gd name="connsiteY30" fmla="*/ 9505 h 10000"/>
              <a:gd name="connsiteX31" fmla="*/ 2492 w 10000"/>
              <a:gd name="connsiteY31" fmla="*/ 9533 h 10000"/>
              <a:gd name="connsiteX32" fmla="*/ 2324 w 10000"/>
              <a:gd name="connsiteY32" fmla="*/ 9560 h 10000"/>
              <a:gd name="connsiteX33" fmla="*/ 2157 w 10000"/>
              <a:gd name="connsiteY33" fmla="*/ 9560 h 10000"/>
              <a:gd name="connsiteX34" fmla="*/ 1990 w 10000"/>
              <a:gd name="connsiteY34" fmla="*/ 9533 h 10000"/>
              <a:gd name="connsiteX35" fmla="*/ 1839 w 10000"/>
              <a:gd name="connsiteY35" fmla="*/ 9519 h 10000"/>
              <a:gd name="connsiteX36" fmla="*/ 1689 w 10000"/>
              <a:gd name="connsiteY36" fmla="*/ 9492 h 10000"/>
              <a:gd name="connsiteX37" fmla="*/ 1522 w 10000"/>
              <a:gd name="connsiteY37" fmla="*/ 9423 h 10000"/>
              <a:gd name="connsiteX38" fmla="*/ 1371 w 10000"/>
              <a:gd name="connsiteY38" fmla="*/ 9382 h 10000"/>
              <a:gd name="connsiteX39" fmla="*/ 1237 w 10000"/>
              <a:gd name="connsiteY39" fmla="*/ 9299 h 10000"/>
              <a:gd name="connsiteX40" fmla="*/ 987 w 10000"/>
              <a:gd name="connsiteY40" fmla="*/ 9107 h 10000"/>
              <a:gd name="connsiteX41" fmla="*/ 769 w 10000"/>
              <a:gd name="connsiteY41" fmla="*/ 8901 h 10000"/>
              <a:gd name="connsiteX42" fmla="*/ 635 w 10000"/>
              <a:gd name="connsiteY42" fmla="*/ 8654 h 10000"/>
              <a:gd name="connsiteX43" fmla="*/ 569 w 10000"/>
              <a:gd name="connsiteY43" fmla="*/ 8393 h 10000"/>
              <a:gd name="connsiteX44" fmla="*/ 535 w 10000"/>
              <a:gd name="connsiteY44" fmla="*/ 8132 h 10000"/>
              <a:gd name="connsiteX45" fmla="*/ 585 w 10000"/>
              <a:gd name="connsiteY45" fmla="*/ 7871 h 10000"/>
              <a:gd name="connsiteX46" fmla="*/ 686 w 10000"/>
              <a:gd name="connsiteY46" fmla="*/ 7610 h 10000"/>
              <a:gd name="connsiteX47" fmla="*/ 853 w 10000"/>
              <a:gd name="connsiteY47" fmla="*/ 7376 h 10000"/>
              <a:gd name="connsiteX48" fmla="*/ 886 w 10000"/>
              <a:gd name="connsiteY48" fmla="*/ 7321 h 10000"/>
              <a:gd name="connsiteX49" fmla="*/ 1020 w 10000"/>
              <a:gd name="connsiteY49" fmla="*/ 7170 h 10000"/>
              <a:gd name="connsiteX50" fmla="*/ 1221 w 10000"/>
              <a:gd name="connsiteY50" fmla="*/ 6937 h 10000"/>
              <a:gd name="connsiteX51" fmla="*/ 1488 w 10000"/>
              <a:gd name="connsiteY51" fmla="*/ 6662 h 10000"/>
              <a:gd name="connsiteX52" fmla="*/ 1773 w 10000"/>
              <a:gd name="connsiteY52" fmla="*/ 6305 h 10000"/>
              <a:gd name="connsiteX53" fmla="*/ 2124 w 10000"/>
              <a:gd name="connsiteY53" fmla="*/ 5920 h 10000"/>
              <a:gd name="connsiteX54" fmla="*/ 2492 w 10000"/>
              <a:gd name="connsiteY54" fmla="*/ 5508 h 10000"/>
              <a:gd name="connsiteX55" fmla="*/ 2860 w 10000"/>
              <a:gd name="connsiteY55" fmla="*/ 5055 h 10000"/>
              <a:gd name="connsiteX56" fmla="*/ 3227 w 10000"/>
              <a:gd name="connsiteY56" fmla="*/ 4629 h 10000"/>
              <a:gd name="connsiteX57" fmla="*/ 3595 w 10000"/>
              <a:gd name="connsiteY57" fmla="*/ 4217 h 10000"/>
              <a:gd name="connsiteX58" fmla="*/ 3946 w 10000"/>
              <a:gd name="connsiteY58" fmla="*/ 3819 h 10000"/>
              <a:gd name="connsiteX59" fmla="*/ 4247 w 10000"/>
              <a:gd name="connsiteY59" fmla="*/ 3475 h 10000"/>
              <a:gd name="connsiteX60" fmla="*/ 4498 w 10000"/>
              <a:gd name="connsiteY60" fmla="*/ 3187 h 10000"/>
              <a:gd name="connsiteX61" fmla="*/ 4682 w 10000"/>
              <a:gd name="connsiteY61" fmla="*/ 2967 h 10000"/>
              <a:gd name="connsiteX62" fmla="*/ 4833 w 10000"/>
              <a:gd name="connsiteY62" fmla="*/ 2816 h 10000"/>
              <a:gd name="connsiteX63" fmla="*/ 4866 w 10000"/>
              <a:gd name="connsiteY63" fmla="*/ 2761 h 10000"/>
              <a:gd name="connsiteX64" fmla="*/ 4967 w 10000"/>
              <a:gd name="connsiteY64" fmla="*/ 2665 h 10000"/>
              <a:gd name="connsiteX65" fmla="*/ 5050 w 10000"/>
              <a:gd name="connsiteY65" fmla="*/ 2569 h 10000"/>
              <a:gd name="connsiteX66" fmla="*/ 5167 w 10000"/>
              <a:gd name="connsiteY66" fmla="*/ 2500 h 10000"/>
              <a:gd name="connsiteX67" fmla="*/ 5284 w 10000"/>
              <a:gd name="connsiteY67" fmla="*/ 2431 h 10000"/>
              <a:gd name="connsiteX68" fmla="*/ 5401 w 10000"/>
              <a:gd name="connsiteY68" fmla="*/ 2363 h 10000"/>
              <a:gd name="connsiteX69" fmla="*/ 5535 w 10000"/>
              <a:gd name="connsiteY69" fmla="*/ 2321 h 10000"/>
              <a:gd name="connsiteX70" fmla="*/ 5652 w 10000"/>
              <a:gd name="connsiteY70" fmla="*/ 2294 h 10000"/>
              <a:gd name="connsiteX71" fmla="*/ 5786 w 10000"/>
              <a:gd name="connsiteY71" fmla="*/ 2253 h 10000"/>
              <a:gd name="connsiteX72" fmla="*/ 5886 w 10000"/>
              <a:gd name="connsiteY72" fmla="*/ 2239 h 10000"/>
              <a:gd name="connsiteX73" fmla="*/ 5987 w 10000"/>
              <a:gd name="connsiteY73" fmla="*/ 2239 h 10000"/>
              <a:gd name="connsiteX74" fmla="*/ 6087 w 10000"/>
              <a:gd name="connsiteY74" fmla="*/ 2253 h 10000"/>
              <a:gd name="connsiteX75" fmla="*/ 6171 w 10000"/>
              <a:gd name="connsiteY75" fmla="*/ 2253 h 10000"/>
              <a:gd name="connsiteX76" fmla="*/ 6271 w 10000"/>
              <a:gd name="connsiteY76" fmla="*/ 2266 h 10000"/>
              <a:gd name="connsiteX77" fmla="*/ 6355 w 10000"/>
              <a:gd name="connsiteY77" fmla="*/ 2308 h 10000"/>
              <a:gd name="connsiteX78" fmla="*/ 6438 w 10000"/>
              <a:gd name="connsiteY78" fmla="*/ 2335 h 10000"/>
              <a:gd name="connsiteX79" fmla="*/ 6522 w 10000"/>
              <a:gd name="connsiteY79" fmla="*/ 2390 h 10000"/>
              <a:gd name="connsiteX80" fmla="*/ 6656 w 10000"/>
              <a:gd name="connsiteY80" fmla="*/ 2500 h 10000"/>
              <a:gd name="connsiteX81" fmla="*/ 6773 w 10000"/>
              <a:gd name="connsiteY81" fmla="*/ 2610 h 10000"/>
              <a:gd name="connsiteX82" fmla="*/ 6873 w 10000"/>
              <a:gd name="connsiteY82" fmla="*/ 2747 h 10000"/>
              <a:gd name="connsiteX83" fmla="*/ 6906 w 10000"/>
              <a:gd name="connsiteY83" fmla="*/ 2912 h 10000"/>
              <a:gd name="connsiteX84" fmla="*/ 6923 w 10000"/>
              <a:gd name="connsiteY84" fmla="*/ 3132 h 10000"/>
              <a:gd name="connsiteX85" fmla="*/ 6890 w 10000"/>
              <a:gd name="connsiteY85" fmla="*/ 3365 h 10000"/>
              <a:gd name="connsiteX86" fmla="*/ 6789 w 10000"/>
              <a:gd name="connsiteY86" fmla="*/ 3585 h 10000"/>
              <a:gd name="connsiteX87" fmla="*/ 6639 w 10000"/>
              <a:gd name="connsiteY87" fmla="*/ 3791 h 10000"/>
              <a:gd name="connsiteX88" fmla="*/ 2759 w 10000"/>
              <a:gd name="connsiteY88" fmla="*/ 8242 h 10000"/>
              <a:gd name="connsiteX89" fmla="*/ 2726 w 10000"/>
              <a:gd name="connsiteY89" fmla="*/ 8324 h 10000"/>
              <a:gd name="connsiteX90" fmla="*/ 2726 w 10000"/>
              <a:gd name="connsiteY90" fmla="*/ 8393 h 10000"/>
              <a:gd name="connsiteX91" fmla="*/ 2742 w 10000"/>
              <a:gd name="connsiteY91" fmla="*/ 8475 h 10000"/>
              <a:gd name="connsiteX92" fmla="*/ 2826 w 10000"/>
              <a:gd name="connsiteY92" fmla="*/ 8544 h 10000"/>
              <a:gd name="connsiteX93" fmla="*/ 2910 w 10000"/>
              <a:gd name="connsiteY93" fmla="*/ 8571 h 10000"/>
              <a:gd name="connsiteX94" fmla="*/ 3027 w 10000"/>
              <a:gd name="connsiteY94" fmla="*/ 8585 h 10000"/>
              <a:gd name="connsiteX95" fmla="*/ 3127 w 10000"/>
              <a:gd name="connsiteY95" fmla="*/ 8558 h 10000"/>
              <a:gd name="connsiteX96" fmla="*/ 3211 w 10000"/>
              <a:gd name="connsiteY96" fmla="*/ 8489 h 10000"/>
              <a:gd name="connsiteX97" fmla="*/ 7057 w 10000"/>
              <a:gd name="connsiteY97" fmla="*/ 4066 h 10000"/>
              <a:gd name="connsiteX98" fmla="*/ 7274 w 10000"/>
              <a:gd name="connsiteY98" fmla="*/ 3777 h 10000"/>
              <a:gd name="connsiteX99" fmla="*/ 7408 w 10000"/>
              <a:gd name="connsiteY99" fmla="*/ 3475 h 10000"/>
              <a:gd name="connsiteX100" fmla="*/ 7475 w 10000"/>
              <a:gd name="connsiteY100" fmla="*/ 3159 h 10000"/>
              <a:gd name="connsiteX101" fmla="*/ 7425 w 10000"/>
              <a:gd name="connsiteY101" fmla="*/ 2843 h 10000"/>
              <a:gd name="connsiteX102" fmla="*/ 7408 w 10000"/>
              <a:gd name="connsiteY102" fmla="*/ 2720 h 10000"/>
              <a:gd name="connsiteX103" fmla="*/ 7358 w 10000"/>
              <a:gd name="connsiteY103" fmla="*/ 2596 h 10000"/>
              <a:gd name="connsiteX104" fmla="*/ 7291 w 10000"/>
              <a:gd name="connsiteY104" fmla="*/ 2473 h 10000"/>
              <a:gd name="connsiteX105" fmla="*/ 7241 w 10000"/>
              <a:gd name="connsiteY105" fmla="*/ 2363 h 10000"/>
              <a:gd name="connsiteX106" fmla="*/ 7140 w 10000"/>
              <a:gd name="connsiteY106" fmla="*/ 2266 h 10000"/>
              <a:gd name="connsiteX107" fmla="*/ 7057 w 10000"/>
              <a:gd name="connsiteY107" fmla="*/ 2184 h 10000"/>
              <a:gd name="connsiteX108" fmla="*/ 6940 w 10000"/>
              <a:gd name="connsiteY108" fmla="*/ 2102 h 10000"/>
              <a:gd name="connsiteX109" fmla="*/ 6839 w 10000"/>
              <a:gd name="connsiteY109" fmla="*/ 2019 h 10000"/>
              <a:gd name="connsiteX110" fmla="*/ 6722 w 10000"/>
              <a:gd name="connsiteY110" fmla="*/ 1951 h 10000"/>
              <a:gd name="connsiteX111" fmla="*/ 6589 w 10000"/>
              <a:gd name="connsiteY111" fmla="*/ 1909 h 10000"/>
              <a:gd name="connsiteX112" fmla="*/ 6438 w 10000"/>
              <a:gd name="connsiteY112" fmla="*/ 1868 h 10000"/>
              <a:gd name="connsiteX113" fmla="*/ 6304 w 10000"/>
              <a:gd name="connsiteY113" fmla="*/ 1827 h 10000"/>
              <a:gd name="connsiteX114" fmla="*/ 6154 w 10000"/>
              <a:gd name="connsiteY114" fmla="*/ 1813 h 10000"/>
              <a:gd name="connsiteX115" fmla="*/ 6020 w 10000"/>
              <a:gd name="connsiteY115" fmla="*/ 1799 h 10000"/>
              <a:gd name="connsiteX116" fmla="*/ 5870 w 10000"/>
              <a:gd name="connsiteY116" fmla="*/ 1799 h 10000"/>
              <a:gd name="connsiteX117" fmla="*/ 5719 w 10000"/>
              <a:gd name="connsiteY117" fmla="*/ 1813 h 10000"/>
              <a:gd name="connsiteX118" fmla="*/ 5518 w 10000"/>
              <a:gd name="connsiteY118" fmla="*/ 1841 h 10000"/>
              <a:gd name="connsiteX119" fmla="*/ 5351 w 10000"/>
              <a:gd name="connsiteY119" fmla="*/ 1909 h 10000"/>
              <a:gd name="connsiteX120" fmla="*/ 5167 w 10000"/>
              <a:gd name="connsiteY120" fmla="*/ 1978 h 10000"/>
              <a:gd name="connsiteX121" fmla="*/ 5000 w 10000"/>
              <a:gd name="connsiteY121" fmla="*/ 2047 h 10000"/>
              <a:gd name="connsiteX122" fmla="*/ 4849 w 10000"/>
              <a:gd name="connsiteY122" fmla="*/ 2143 h 10000"/>
              <a:gd name="connsiteX123" fmla="*/ 4682 w 10000"/>
              <a:gd name="connsiteY123" fmla="*/ 2239 h 10000"/>
              <a:gd name="connsiteX124" fmla="*/ 4548 w 10000"/>
              <a:gd name="connsiteY124" fmla="*/ 2363 h 10000"/>
              <a:gd name="connsiteX125" fmla="*/ 4415 w 10000"/>
              <a:gd name="connsiteY125" fmla="*/ 2500 h 10000"/>
              <a:gd name="connsiteX126" fmla="*/ 4381 w 10000"/>
              <a:gd name="connsiteY126" fmla="*/ 2541 h 10000"/>
              <a:gd name="connsiteX127" fmla="*/ 4247 w 10000"/>
              <a:gd name="connsiteY127" fmla="*/ 2706 h 10000"/>
              <a:gd name="connsiteX128" fmla="*/ 4047 w 10000"/>
              <a:gd name="connsiteY128" fmla="*/ 2926 h 10000"/>
              <a:gd name="connsiteX129" fmla="*/ 3796 w 10000"/>
              <a:gd name="connsiteY129" fmla="*/ 3228 h 10000"/>
              <a:gd name="connsiteX130" fmla="*/ 3495 w 10000"/>
              <a:gd name="connsiteY130" fmla="*/ 3571 h 10000"/>
              <a:gd name="connsiteX131" fmla="*/ 3144 w 10000"/>
              <a:gd name="connsiteY131" fmla="*/ 3956 h 10000"/>
              <a:gd name="connsiteX132" fmla="*/ 2776 w 10000"/>
              <a:gd name="connsiteY132" fmla="*/ 4382 h 10000"/>
              <a:gd name="connsiteX133" fmla="*/ 2408 w 10000"/>
              <a:gd name="connsiteY133" fmla="*/ 4808 h 10000"/>
              <a:gd name="connsiteX134" fmla="*/ 2040 w 10000"/>
              <a:gd name="connsiteY134" fmla="*/ 5234 h 10000"/>
              <a:gd name="connsiteX135" fmla="*/ 1689 w 10000"/>
              <a:gd name="connsiteY135" fmla="*/ 5659 h 10000"/>
              <a:gd name="connsiteX136" fmla="*/ 1338 w 10000"/>
              <a:gd name="connsiteY136" fmla="*/ 6044 h 10000"/>
              <a:gd name="connsiteX137" fmla="*/ 1037 w 10000"/>
              <a:gd name="connsiteY137" fmla="*/ 6387 h 10000"/>
              <a:gd name="connsiteX138" fmla="*/ 769 w 10000"/>
              <a:gd name="connsiteY138" fmla="*/ 6690 h 10000"/>
              <a:gd name="connsiteX139" fmla="*/ 585 w 10000"/>
              <a:gd name="connsiteY139" fmla="*/ 6909 h 10000"/>
              <a:gd name="connsiteX140" fmla="*/ 452 w 10000"/>
              <a:gd name="connsiteY140" fmla="*/ 7074 h 10000"/>
              <a:gd name="connsiteX141" fmla="*/ 401 w 10000"/>
              <a:gd name="connsiteY141" fmla="*/ 7115 h 10000"/>
              <a:gd name="connsiteX142" fmla="*/ 184 w 10000"/>
              <a:gd name="connsiteY142" fmla="*/ 7431 h 10000"/>
              <a:gd name="connsiteX143" fmla="*/ 33 w 10000"/>
              <a:gd name="connsiteY143" fmla="*/ 7761 h 10000"/>
              <a:gd name="connsiteX144" fmla="*/ 0 w 10000"/>
              <a:gd name="connsiteY144" fmla="*/ 8132 h 10000"/>
              <a:gd name="connsiteX145" fmla="*/ 17 w 10000"/>
              <a:gd name="connsiteY145" fmla="*/ 8475 h 10000"/>
              <a:gd name="connsiteX146" fmla="*/ 134 w 10000"/>
              <a:gd name="connsiteY146" fmla="*/ 8805 h 10000"/>
              <a:gd name="connsiteX147" fmla="*/ 334 w 10000"/>
              <a:gd name="connsiteY147" fmla="*/ 9121 h 10000"/>
              <a:gd name="connsiteX148" fmla="*/ 585 w 10000"/>
              <a:gd name="connsiteY148" fmla="*/ 9409 h 10000"/>
              <a:gd name="connsiteX149" fmla="*/ 936 w 10000"/>
              <a:gd name="connsiteY149" fmla="*/ 9643 h 10000"/>
              <a:gd name="connsiteX150" fmla="*/ 1120 w 10000"/>
              <a:gd name="connsiteY150" fmla="*/ 9739 h 10000"/>
              <a:gd name="connsiteX151" fmla="*/ 1321 w 10000"/>
              <a:gd name="connsiteY151" fmla="*/ 9821 h 10000"/>
              <a:gd name="connsiteX152" fmla="*/ 1505 w 10000"/>
              <a:gd name="connsiteY152" fmla="*/ 9904 h 10000"/>
              <a:gd name="connsiteX153" fmla="*/ 1722 w 10000"/>
              <a:gd name="connsiteY153" fmla="*/ 9945 h 10000"/>
              <a:gd name="connsiteX154" fmla="*/ 1940 w 10000"/>
              <a:gd name="connsiteY154" fmla="*/ 9986 h 10000"/>
              <a:gd name="connsiteX155" fmla="*/ 2140 w 10000"/>
              <a:gd name="connsiteY155" fmla="*/ 10000 h 10000"/>
              <a:gd name="connsiteX156" fmla="*/ 2358 w 10000"/>
              <a:gd name="connsiteY156" fmla="*/ 9986 h 10000"/>
              <a:gd name="connsiteX157" fmla="*/ 2592 w 10000"/>
              <a:gd name="connsiteY157" fmla="*/ 9973 h 10000"/>
              <a:gd name="connsiteX158" fmla="*/ 2793 w 10000"/>
              <a:gd name="connsiteY158" fmla="*/ 9931 h 10000"/>
              <a:gd name="connsiteX159" fmla="*/ 3010 w 10000"/>
              <a:gd name="connsiteY159" fmla="*/ 9876 h 10000"/>
              <a:gd name="connsiteX160" fmla="*/ 3211 w 10000"/>
              <a:gd name="connsiteY160" fmla="*/ 9808 h 10000"/>
              <a:gd name="connsiteX161" fmla="*/ 3395 w 10000"/>
              <a:gd name="connsiteY161" fmla="*/ 9712 h 10000"/>
              <a:gd name="connsiteX162" fmla="*/ 3579 w 10000"/>
              <a:gd name="connsiteY162" fmla="*/ 9615 h 10000"/>
              <a:gd name="connsiteX163" fmla="*/ 3729 w 10000"/>
              <a:gd name="connsiteY163" fmla="*/ 9505 h 10000"/>
              <a:gd name="connsiteX164" fmla="*/ 3880 w 10000"/>
              <a:gd name="connsiteY164" fmla="*/ 9382 h 10000"/>
              <a:gd name="connsiteX165" fmla="*/ 4013 w 10000"/>
              <a:gd name="connsiteY165" fmla="*/ 9245 h 10000"/>
              <a:gd name="connsiteX166" fmla="*/ 9565 w 10000"/>
              <a:gd name="connsiteY166" fmla="*/ 2871 h 10000"/>
              <a:gd name="connsiteX167" fmla="*/ 9783 w 10000"/>
              <a:gd name="connsiteY167" fmla="*/ 2555 h 10000"/>
              <a:gd name="connsiteX168" fmla="*/ 9933 w 10000"/>
              <a:gd name="connsiteY168" fmla="*/ 2225 h 10000"/>
              <a:gd name="connsiteX169" fmla="*/ 10000 w 10000"/>
              <a:gd name="connsiteY169" fmla="*/ 1882 h 10000"/>
              <a:gd name="connsiteX170" fmla="*/ 9950 w 10000"/>
              <a:gd name="connsiteY170" fmla="*/ 1511 h 10000"/>
              <a:gd name="connsiteX171" fmla="*/ 9916 w 10000"/>
              <a:gd name="connsiteY171" fmla="*/ 1332 h 10000"/>
              <a:gd name="connsiteX172" fmla="*/ 9849 w 10000"/>
              <a:gd name="connsiteY172" fmla="*/ 1168 h 10000"/>
              <a:gd name="connsiteX173" fmla="*/ 9766 w 10000"/>
              <a:gd name="connsiteY173" fmla="*/ 1003 h 10000"/>
              <a:gd name="connsiteX174" fmla="*/ 9649 w 10000"/>
              <a:gd name="connsiteY174" fmla="*/ 852 h 10000"/>
              <a:gd name="connsiteX175" fmla="*/ 9532 w 10000"/>
              <a:gd name="connsiteY175" fmla="*/ 701 h 10000"/>
              <a:gd name="connsiteX176" fmla="*/ 9381 w 10000"/>
              <a:gd name="connsiteY176" fmla="*/ 577 h 10000"/>
              <a:gd name="connsiteX177" fmla="*/ 9231 w 10000"/>
              <a:gd name="connsiteY177" fmla="*/ 453 h 10000"/>
              <a:gd name="connsiteX178" fmla="*/ 9047 w 10000"/>
              <a:gd name="connsiteY178" fmla="*/ 343 h 10000"/>
              <a:gd name="connsiteX179" fmla="*/ 8863 w 10000"/>
              <a:gd name="connsiteY179" fmla="*/ 247 h 10000"/>
              <a:gd name="connsiteX180" fmla="*/ 8662 w 10000"/>
              <a:gd name="connsiteY180" fmla="*/ 165 h 10000"/>
              <a:gd name="connsiteX181" fmla="*/ 8478 w 10000"/>
              <a:gd name="connsiteY181" fmla="*/ 82 h 10000"/>
              <a:gd name="connsiteX182" fmla="*/ 8261 w 10000"/>
              <a:gd name="connsiteY182" fmla="*/ 41 h 10000"/>
              <a:gd name="connsiteX183" fmla="*/ 8043 w 10000"/>
              <a:gd name="connsiteY183" fmla="*/ 14 h 10000"/>
              <a:gd name="connsiteX184" fmla="*/ 7843 w 10000"/>
              <a:gd name="connsiteY184" fmla="*/ 0 h 10000"/>
              <a:gd name="connsiteX185" fmla="*/ 7625 w 10000"/>
              <a:gd name="connsiteY185" fmla="*/ 14 h 10000"/>
              <a:gd name="connsiteX186" fmla="*/ 7391 w 10000"/>
              <a:gd name="connsiteY18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3595 w 10000"/>
              <a:gd name="connsiteY22" fmla="*/ 8984 h 10000"/>
              <a:gd name="connsiteX23" fmla="*/ 3478 w 10000"/>
              <a:gd name="connsiteY23" fmla="*/ 9093 h 10000"/>
              <a:gd name="connsiteX24" fmla="*/ 3361 w 10000"/>
              <a:gd name="connsiteY24" fmla="*/ 9190 h 10000"/>
              <a:gd name="connsiteX25" fmla="*/ 3244 w 10000"/>
              <a:gd name="connsiteY25" fmla="*/ 9272 h 10000"/>
              <a:gd name="connsiteX26" fmla="*/ 3110 w 10000"/>
              <a:gd name="connsiteY26" fmla="*/ 9354 h 10000"/>
              <a:gd name="connsiteX27" fmla="*/ 2960 w 10000"/>
              <a:gd name="connsiteY27" fmla="*/ 9409 h 10000"/>
              <a:gd name="connsiteX28" fmla="*/ 2826 w 10000"/>
              <a:gd name="connsiteY28" fmla="*/ 9478 h 10000"/>
              <a:gd name="connsiteX29" fmla="*/ 2642 w 10000"/>
              <a:gd name="connsiteY29" fmla="*/ 9505 h 10000"/>
              <a:gd name="connsiteX30" fmla="*/ 2492 w 10000"/>
              <a:gd name="connsiteY30" fmla="*/ 9533 h 10000"/>
              <a:gd name="connsiteX31" fmla="*/ 2324 w 10000"/>
              <a:gd name="connsiteY31" fmla="*/ 9560 h 10000"/>
              <a:gd name="connsiteX32" fmla="*/ 2157 w 10000"/>
              <a:gd name="connsiteY32" fmla="*/ 9560 h 10000"/>
              <a:gd name="connsiteX33" fmla="*/ 1990 w 10000"/>
              <a:gd name="connsiteY33" fmla="*/ 9533 h 10000"/>
              <a:gd name="connsiteX34" fmla="*/ 1839 w 10000"/>
              <a:gd name="connsiteY34" fmla="*/ 9519 h 10000"/>
              <a:gd name="connsiteX35" fmla="*/ 1689 w 10000"/>
              <a:gd name="connsiteY35" fmla="*/ 9492 h 10000"/>
              <a:gd name="connsiteX36" fmla="*/ 1522 w 10000"/>
              <a:gd name="connsiteY36" fmla="*/ 9423 h 10000"/>
              <a:gd name="connsiteX37" fmla="*/ 1371 w 10000"/>
              <a:gd name="connsiteY37" fmla="*/ 9382 h 10000"/>
              <a:gd name="connsiteX38" fmla="*/ 1237 w 10000"/>
              <a:gd name="connsiteY38" fmla="*/ 9299 h 10000"/>
              <a:gd name="connsiteX39" fmla="*/ 987 w 10000"/>
              <a:gd name="connsiteY39" fmla="*/ 9107 h 10000"/>
              <a:gd name="connsiteX40" fmla="*/ 769 w 10000"/>
              <a:gd name="connsiteY40" fmla="*/ 8901 h 10000"/>
              <a:gd name="connsiteX41" fmla="*/ 635 w 10000"/>
              <a:gd name="connsiteY41" fmla="*/ 8654 h 10000"/>
              <a:gd name="connsiteX42" fmla="*/ 569 w 10000"/>
              <a:gd name="connsiteY42" fmla="*/ 8393 h 10000"/>
              <a:gd name="connsiteX43" fmla="*/ 535 w 10000"/>
              <a:gd name="connsiteY43" fmla="*/ 8132 h 10000"/>
              <a:gd name="connsiteX44" fmla="*/ 585 w 10000"/>
              <a:gd name="connsiteY44" fmla="*/ 7871 h 10000"/>
              <a:gd name="connsiteX45" fmla="*/ 686 w 10000"/>
              <a:gd name="connsiteY45" fmla="*/ 7610 h 10000"/>
              <a:gd name="connsiteX46" fmla="*/ 853 w 10000"/>
              <a:gd name="connsiteY46" fmla="*/ 7376 h 10000"/>
              <a:gd name="connsiteX47" fmla="*/ 886 w 10000"/>
              <a:gd name="connsiteY47" fmla="*/ 7321 h 10000"/>
              <a:gd name="connsiteX48" fmla="*/ 1020 w 10000"/>
              <a:gd name="connsiteY48" fmla="*/ 7170 h 10000"/>
              <a:gd name="connsiteX49" fmla="*/ 1221 w 10000"/>
              <a:gd name="connsiteY49" fmla="*/ 6937 h 10000"/>
              <a:gd name="connsiteX50" fmla="*/ 1488 w 10000"/>
              <a:gd name="connsiteY50" fmla="*/ 6662 h 10000"/>
              <a:gd name="connsiteX51" fmla="*/ 1773 w 10000"/>
              <a:gd name="connsiteY51" fmla="*/ 6305 h 10000"/>
              <a:gd name="connsiteX52" fmla="*/ 2124 w 10000"/>
              <a:gd name="connsiteY52" fmla="*/ 5920 h 10000"/>
              <a:gd name="connsiteX53" fmla="*/ 2492 w 10000"/>
              <a:gd name="connsiteY53" fmla="*/ 5508 h 10000"/>
              <a:gd name="connsiteX54" fmla="*/ 2860 w 10000"/>
              <a:gd name="connsiteY54" fmla="*/ 5055 h 10000"/>
              <a:gd name="connsiteX55" fmla="*/ 3227 w 10000"/>
              <a:gd name="connsiteY55" fmla="*/ 4629 h 10000"/>
              <a:gd name="connsiteX56" fmla="*/ 3595 w 10000"/>
              <a:gd name="connsiteY56" fmla="*/ 4217 h 10000"/>
              <a:gd name="connsiteX57" fmla="*/ 3946 w 10000"/>
              <a:gd name="connsiteY57" fmla="*/ 3819 h 10000"/>
              <a:gd name="connsiteX58" fmla="*/ 4247 w 10000"/>
              <a:gd name="connsiteY58" fmla="*/ 3475 h 10000"/>
              <a:gd name="connsiteX59" fmla="*/ 4498 w 10000"/>
              <a:gd name="connsiteY59" fmla="*/ 3187 h 10000"/>
              <a:gd name="connsiteX60" fmla="*/ 4682 w 10000"/>
              <a:gd name="connsiteY60" fmla="*/ 2967 h 10000"/>
              <a:gd name="connsiteX61" fmla="*/ 4833 w 10000"/>
              <a:gd name="connsiteY61" fmla="*/ 2816 h 10000"/>
              <a:gd name="connsiteX62" fmla="*/ 4866 w 10000"/>
              <a:gd name="connsiteY62" fmla="*/ 2761 h 10000"/>
              <a:gd name="connsiteX63" fmla="*/ 4967 w 10000"/>
              <a:gd name="connsiteY63" fmla="*/ 2665 h 10000"/>
              <a:gd name="connsiteX64" fmla="*/ 5050 w 10000"/>
              <a:gd name="connsiteY64" fmla="*/ 2569 h 10000"/>
              <a:gd name="connsiteX65" fmla="*/ 5167 w 10000"/>
              <a:gd name="connsiteY65" fmla="*/ 2500 h 10000"/>
              <a:gd name="connsiteX66" fmla="*/ 5284 w 10000"/>
              <a:gd name="connsiteY66" fmla="*/ 2431 h 10000"/>
              <a:gd name="connsiteX67" fmla="*/ 5401 w 10000"/>
              <a:gd name="connsiteY67" fmla="*/ 2363 h 10000"/>
              <a:gd name="connsiteX68" fmla="*/ 5535 w 10000"/>
              <a:gd name="connsiteY68" fmla="*/ 2321 h 10000"/>
              <a:gd name="connsiteX69" fmla="*/ 5652 w 10000"/>
              <a:gd name="connsiteY69" fmla="*/ 2294 h 10000"/>
              <a:gd name="connsiteX70" fmla="*/ 5786 w 10000"/>
              <a:gd name="connsiteY70" fmla="*/ 2253 h 10000"/>
              <a:gd name="connsiteX71" fmla="*/ 5886 w 10000"/>
              <a:gd name="connsiteY71" fmla="*/ 2239 h 10000"/>
              <a:gd name="connsiteX72" fmla="*/ 5987 w 10000"/>
              <a:gd name="connsiteY72" fmla="*/ 2239 h 10000"/>
              <a:gd name="connsiteX73" fmla="*/ 6087 w 10000"/>
              <a:gd name="connsiteY73" fmla="*/ 2253 h 10000"/>
              <a:gd name="connsiteX74" fmla="*/ 6171 w 10000"/>
              <a:gd name="connsiteY74" fmla="*/ 2253 h 10000"/>
              <a:gd name="connsiteX75" fmla="*/ 6271 w 10000"/>
              <a:gd name="connsiteY75" fmla="*/ 2266 h 10000"/>
              <a:gd name="connsiteX76" fmla="*/ 6355 w 10000"/>
              <a:gd name="connsiteY76" fmla="*/ 2308 h 10000"/>
              <a:gd name="connsiteX77" fmla="*/ 6438 w 10000"/>
              <a:gd name="connsiteY77" fmla="*/ 2335 h 10000"/>
              <a:gd name="connsiteX78" fmla="*/ 6522 w 10000"/>
              <a:gd name="connsiteY78" fmla="*/ 2390 h 10000"/>
              <a:gd name="connsiteX79" fmla="*/ 6656 w 10000"/>
              <a:gd name="connsiteY79" fmla="*/ 2500 h 10000"/>
              <a:gd name="connsiteX80" fmla="*/ 6773 w 10000"/>
              <a:gd name="connsiteY80" fmla="*/ 2610 h 10000"/>
              <a:gd name="connsiteX81" fmla="*/ 6873 w 10000"/>
              <a:gd name="connsiteY81" fmla="*/ 2747 h 10000"/>
              <a:gd name="connsiteX82" fmla="*/ 6906 w 10000"/>
              <a:gd name="connsiteY82" fmla="*/ 2912 h 10000"/>
              <a:gd name="connsiteX83" fmla="*/ 6923 w 10000"/>
              <a:gd name="connsiteY83" fmla="*/ 3132 h 10000"/>
              <a:gd name="connsiteX84" fmla="*/ 6890 w 10000"/>
              <a:gd name="connsiteY84" fmla="*/ 3365 h 10000"/>
              <a:gd name="connsiteX85" fmla="*/ 6789 w 10000"/>
              <a:gd name="connsiteY85" fmla="*/ 3585 h 10000"/>
              <a:gd name="connsiteX86" fmla="*/ 6639 w 10000"/>
              <a:gd name="connsiteY86" fmla="*/ 3791 h 10000"/>
              <a:gd name="connsiteX87" fmla="*/ 2759 w 10000"/>
              <a:gd name="connsiteY87" fmla="*/ 8242 h 10000"/>
              <a:gd name="connsiteX88" fmla="*/ 2726 w 10000"/>
              <a:gd name="connsiteY88" fmla="*/ 8324 h 10000"/>
              <a:gd name="connsiteX89" fmla="*/ 2726 w 10000"/>
              <a:gd name="connsiteY89" fmla="*/ 8393 h 10000"/>
              <a:gd name="connsiteX90" fmla="*/ 2742 w 10000"/>
              <a:gd name="connsiteY90" fmla="*/ 8475 h 10000"/>
              <a:gd name="connsiteX91" fmla="*/ 2826 w 10000"/>
              <a:gd name="connsiteY91" fmla="*/ 8544 h 10000"/>
              <a:gd name="connsiteX92" fmla="*/ 2910 w 10000"/>
              <a:gd name="connsiteY92" fmla="*/ 8571 h 10000"/>
              <a:gd name="connsiteX93" fmla="*/ 3027 w 10000"/>
              <a:gd name="connsiteY93" fmla="*/ 8585 h 10000"/>
              <a:gd name="connsiteX94" fmla="*/ 3127 w 10000"/>
              <a:gd name="connsiteY94" fmla="*/ 8558 h 10000"/>
              <a:gd name="connsiteX95" fmla="*/ 3211 w 10000"/>
              <a:gd name="connsiteY95" fmla="*/ 8489 h 10000"/>
              <a:gd name="connsiteX96" fmla="*/ 7057 w 10000"/>
              <a:gd name="connsiteY96" fmla="*/ 4066 h 10000"/>
              <a:gd name="connsiteX97" fmla="*/ 7274 w 10000"/>
              <a:gd name="connsiteY97" fmla="*/ 3777 h 10000"/>
              <a:gd name="connsiteX98" fmla="*/ 7408 w 10000"/>
              <a:gd name="connsiteY98" fmla="*/ 3475 h 10000"/>
              <a:gd name="connsiteX99" fmla="*/ 7475 w 10000"/>
              <a:gd name="connsiteY99" fmla="*/ 3159 h 10000"/>
              <a:gd name="connsiteX100" fmla="*/ 7425 w 10000"/>
              <a:gd name="connsiteY100" fmla="*/ 2843 h 10000"/>
              <a:gd name="connsiteX101" fmla="*/ 7408 w 10000"/>
              <a:gd name="connsiteY101" fmla="*/ 2720 h 10000"/>
              <a:gd name="connsiteX102" fmla="*/ 7358 w 10000"/>
              <a:gd name="connsiteY102" fmla="*/ 2596 h 10000"/>
              <a:gd name="connsiteX103" fmla="*/ 7291 w 10000"/>
              <a:gd name="connsiteY103" fmla="*/ 2473 h 10000"/>
              <a:gd name="connsiteX104" fmla="*/ 7241 w 10000"/>
              <a:gd name="connsiteY104" fmla="*/ 2363 h 10000"/>
              <a:gd name="connsiteX105" fmla="*/ 7140 w 10000"/>
              <a:gd name="connsiteY105" fmla="*/ 2266 h 10000"/>
              <a:gd name="connsiteX106" fmla="*/ 7057 w 10000"/>
              <a:gd name="connsiteY106" fmla="*/ 2184 h 10000"/>
              <a:gd name="connsiteX107" fmla="*/ 6940 w 10000"/>
              <a:gd name="connsiteY107" fmla="*/ 2102 h 10000"/>
              <a:gd name="connsiteX108" fmla="*/ 6839 w 10000"/>
              <a:gd name="connsiteY108" fmla="*/ 2019 h 10000"/>
              <a:gd name="connsiteX109" fmla="*/ 6722 w 10000"/>
              <a:gd name="connsiteY109" fmla="*/ 1951 h 10000"/>
              <a:gd name="connsiteX110" fmla="*/ 6589 w 10000"/>
              <a:gd name="connsiteY110" fmla="*/ 1909 h 10000"/>
              <a:gd name="connsiteX111" fmla="*/ 6438 w 10000"/>
              <a:gd name="connsiteY111" fmla="*/ 1868 h 10000"/>
              <a:gd name="connsiteX112" fmla="*/ 6304 w 10000"/>
              <a:gd name="connsiteY112" fmla="*/ 1827 h 10000"/>
              <a:gd name="connsiteX113" fmla="*/ 6154 w 10000"/>
              <a:gd name="connsiteY113" fmla="*/ 1813 h 10000"/>
              <a:gd name="connsiteX114" fmla="*/ 6020 w 10000"/>
              <a:gd name="connsiteY114" fmla="*/ 1799 h 10000"/>
              <a:gd name="connsiteX115" fmla="*/ 5870 w 10000"/>
              <a:gd name="connsiteY115" fmla="*/ 1799 h 10000"/>
              <a:gd name="connsiteX116" fmla="*/ 5719 w 10000"/>
              <a:gd name="connsiteY116" fmla="*/ 1813 h 10000"/>
              <a:gd name="connsiteX117" fmla="*/ 5518 w 10000"/>
              <a:gd name="connsiteY117" fmla="*/ 1841 h 10000"/>
              <a:gd name="connsiteX118" fmla="*/ 5351 w 10000"/>
              <a:gd name="connsiteY118" fmla="*/ 1909 h 10000"/>
              <a:gd name="connsiteX119" fmla="*/ 5167 w 10000"/>
              <a:gd name="connsiteY119" fmla="*/ 1978 h 10000"/>
              <a:gd name="connsiteX120" fmla="*/ 5000 w 10000"/>
              <a:gd name="connsiteY120" fmla="*/ 2047 h 10000"/>
              <a:gd name="connsiteX121" fmla="*/ 4849 w 10000"/>
              <a:gd name="connsiteY121" fmla="*/ 2143 h 10000"/>
              <a:gd name="connsiteX122" fmla="*/ 4682 w 10000"/>
              <a:gd name="connsiteY122" fmla="*/ 2239 h 10000"/>
              <a:gd name="connsiteX123" fmla="*/ 4548 w 10000"/>
              <a:gd name="connsiteY123" fmla="*/ 2363 h 10000"/>
              <a:gd name="connsiteX124" fmla="*/ 4415 w 10000"/>
              <a:gd name="connsiteY124" fmla="*/ 2500 h 10000"/>
              <a:gd name="connsiteX125" fmla="*/ 4381 w 10000"/>
              <a:gd name="connsiteY125" fmla="*/ 2541 h 10000"/>
              <a:gd name="connsiteX126" fmla="*/ 4247 w 10000"/>
              <a:gd name="connsiteY126" fmla="*/ 2706 h 10000"/>
              <a:gd name="connsiteX127" fmla="*/ 4047 w 10000"/>
              <a:gd name="connsiteY127" fmla="*/ 2926 h 10000"/>
              <a:gd name="connsiteX128" fmla="*/ 3796 w 10000"/>
              <a:gd name="connsiteY128" fmla="*/ 3228 h 10000"/>
              <a:gd name="connsiteX129" fmla="*/ 3495 w 10000"/>
              <a:gd name="connsiteY129" fmla="*/ 3571 h 10000"/>
              <a:gd name="connsiteX130" fmla="*/ 3144 w 10000"/>
              <a:gd name="connsiteY130" fmla="*/ 3956 h 10000"/>
              <a:gd name="connsiteX131" fmla="*/ 2776 w 10000"/>
              <a:gd name="connsiteY131" fmla="*/ 4382 h 10000"/>
              <a:gd name="connsiteX132" fmla="*/ 2408 w 10000"/>
              <a:gd name="connsiteY132" fmla="*/ 4808 h 10000"/>
              <a:gd name="connsiteX133" fmla="*/ 2040 w 10000"/>
              <a:gd name="connsiteY133" fmla="*/ 5234 h 10000"/>
              <a:gd name="connsiteX134" fmla="*/ 1689 w 10000"/>
              <a:gd name="connsiteY134" fmla="*/ 5659 h 10000"/>
              <a:gd name="connsiteX135" fmla="*/ 1338 w 10000"/>
              <a:gd name="connsiteY135" fmla="*/ 6044 h 10000"/>
              <a:gd name="connsiteX136" fmla="*/ 1037 w 10000"/>
              <a:gd name="connsiteY136" fmla="*/ 6387 h 10000"/>
              <a:gd name="connsiteX137" fmla="*/ 769 w 10000"/>
              <a:gd name="connsiteY137" fmla="*/ 6690 h 10000"/>
              <a:gd name="connsiteX138" fmla="*/ 585 w 10000"/>
              <a:gd name="connsiteY138" fmla="*/ 6909 h 10000"/>
              <a:gd name="connsiteX139" fmla="*/ 452 w 10000"/>
              <a:gd name="connsiteY139" fmla="*/ 7074 h 10000"/>
              <a:gd name="connsiteX140" fmla="*/ 401 w 10000"/>
              <a:gd name="connsiteY140" fmla="*/ 7115 h 10000"/>
              <a:gd name="connsiteX141" fmla="*/ 184 w 10000"/>
              <a:gd name="connsiteY141" fmla="*/ 7431 h 10000"/>
              <a:gd name="connsiteX142" fmla="*/ 33 w 10000"/>
              <a:gd name="connsiteY142" fmla="*/ 7761 h 10000"/>
              <a:gd name="connsiteX143" fmla="*/ 0 w 10000"/>
              <a:gd name="connsiteY143" fmla="*/ 8132 h 10000"/>
              <a:gd name="connsiteX144" fmla="*/ 17 w 10000"/>
              <a:gd name="connsiteY144" fmla="*/ 8475 h 10000"/>
              <a:gd name="connsiteX145" fmla="*/ 134 w 10000"/>
              <a:gd name="connsiteY145" fmla="*/ 8805 h 10000"/>
              <a:gd name="connsiteX146" fmla="*/ 334 w 10000"/>
              <a:gd name="connsiteY146" fmla="*/ 9121 h 10000"/>
              <a:gd name="connsiteX147" fmla="*/ 585 w 10000"/>
              <a:gd name="connsiteY147" fmla="*/ 9409 h 10000"/>
              <a:gd name="connsiteX148" fmla="*/ 936 w 10000"/>
              <a:gd name="connsiteY148" fmla="*/ 9643 h 10000"/>
              <a:gd name="connsiteX149" fmla="*/ 1120 w 10000"/>
              <a:gd name="connsiteY149" fmla="*/ 9739 h 10000"/>
              <a:gd name="connsiteX150" fmla="*/ 1321 w 10000"/>
              <a:gd name="connsiteY150" fmla="*/ 9821 h 10000"/>
              <a:gd name="connsiteX151" fmla="*/ 1505 w 10000"/>
              <a:gd name="connsiteY151" fmla="*/ 9904 h 10000"/>
              <a:gd name="connsiteX152" fmla="*/ 1722 w 10000"/>
              <a:gd name="connsiteY152" fmla="*/ 9945 h 10000"/>
              <a:gd name="connsiteX153" fmla="*/ 1940 w 10000"/>
              <a:gd name="connsiteY153" fmla="*/ 9986 h 10000"/>
              <a:gd name="connsiteX154" fmla="*/ 2140 w 10000"/>
              <a:gd name="connsiteY154" fmla="*/ 10000 h 10000"/>
              <a:gd name="connsiteX155" fmla="*/ 2358 w 10000"/>
              <a:gd name="connsiteY155" fmla="*/ 9986 h 10000"/>
              <a:gd name="connsiteX156" fmla="*/ 2592 w 10000"/>
              <a:gd name="connsiteY156" fmla="*/ 9973 h 10000"/>
              <a:gd name="connsiteX157" fmla="*/ 2793 w 10000"/>
              <a:gd name="connsiteY157" fmla="*/ 9931 h 10000"/>
              <a:gd name="connsiteX158" fmla="*/ 3010 w 10000"/>
              <a:gd name="connsiteY158" fmla="*/ 9876 h 10000"/>
              <a:gd name="connsiteX159" fmla="*/ 3211 w 10000"/>
              <a:gd name="connsiteY159" fmla="*/ 9808 h 10000"/>
              <a:gd name="connsiteX160" fmla="*/ 3395 w 10000"/>
              <a:gd name="connsiteY160" fmla="*/ 9712 h 10000"/>
              <a:gd name="connsiteX161" fmla="*/ 3579 w 10000"/>
              <a:gd name="connsiteY161" fmla="*/ 9615 h 10000"/>
              <a:gd name="connsiteX162" fmla="*/ 3729 w 10000"/>
              <a:gd name="connsiteY162" fmla="*/ 9505 h 10000"/>
              <a:gd name="connsiteX163" fmla="*/ 3880 w 10000"/>
              <a:gd name="connsiteY163" fmla="*/ 9382 h 10000"/>
              <a:gd name="connsiteX164" fmla="*/ 4013 w 10000"/>
              <a:gd name="connsiteY164" fmla="*/ 9245 h 10000"/>
              <a:gd name="connsiteX165" fmla="*/ 9565 w 10000"/>
              <a:gd name="connsiteY165" fmla="*/ 2871 h 10000"/>
              <a:gd name="connsiteX166" fmla="*/ 9783 w 10000"/>
              <a:gd name="connsiteY166" fmla="*/ 2555 h 10000"/>
              <a:gd name="connsiteX167" fmla="*/ 9933 w 10000"/>
              <a:gd name="connsiteY167" fmla="*/ 2225 h 10000"/>
              <a:gd name="connsiteX168" fmla="*/ 10000 w 10000"/>
              <a:gd name="connsiteY168" fmla="*/ 1882 h 10000"/>
              <a:gd name="connsiteX169" fmla="*/ 9950 w 10000"/>
              <a:gd name="connsiteY169" fmla="*/ 1511 h 10000"/>
              <a:gd name="connsiteX170" fmla="*/ 9916 w 10000"/>
              <a:gd name="connsiteY170" fmla="*/ 1332 h 10000"/>
              <a:gd name="connsiteX171" fmla="*/ 9849 w 10000"/>
              <a:gd name="connsiteY171" fmla="*/ 1168 h 10000"/>
              <a:gd name="connsiteX172" fmla="*/ 9766 w 10000"/>
              <a:gd name="connsiteY172" fmla="*/ 1003 h 10000"/>
              <a:gd name="connsiteX173" fmla="*/ 9649 w 10000"/>
              <a:gd name="connsiteY173" fmla="*/ 852 h 10000"/>
              <a:gd name="connsiteX174" fmla="*/ 9532 w 10000"/>
              <a:gd name="connsiteY174" fmla="*/ 701 h 10000"/>
              <a:gd name="connsiteX175" fmla="*/ 9381 w 10000"/>
              <a:gd name="connsiteY175" fmla="*/ 577 h 10000"/>
              <a:gd name="connsiteX176" fmla="*/ 9231 w 10000"/>
              <a:gd name="connsiteY176" fmla="*/ 453 h 10000"/>
              <a:gd name="connsiteX177" fmla="*/ 9047 w 10000"/>
              <a:gd name="connsiteY177" fmla="*/ 343 h 10000"/>
              <a:gd name="connsiteX178" fmla="*/ 8863 w 10000"/>
              <a:gd name="connsiteY178" fmla="*/ 247 h 10000"/>
              <a:gd name="connsiteX179" fmla="*/ 8662 w 10000"/>
              <a:gd name="connsiteY179" fmla="*/ 165 h 10000"/>
              <a:gd name="connsiteX180" fmla="*/ 8478 w 10000"/>
              <a:gd name="connsiteY180" fmla="*/ 82 h 10000"/>
              <a:gd name="connsiteX181" fmla="*/ 8261 w 10000"/>
              <a:gd name="connsiteY181" fmla="*/ 41 h 10000"/>
              <a:gd name="connsiteX182" fmla="*/ 8043 w 10000"/>
              <a:gd name="connsiteY182" fmla="*/ 14 h 10000"/>
              <a:gd name="connsiteX183" fmla="*/ 7843 w 10000"/>
              <a:gd name="connsiteY183" fmla="*/ 0 h 10000"/>
              <a:gd name="connsiteX184" fmla="*/ 7625 w 10000"/>
              <a:gd name="connsiteY184" fmla="*/ 14 h 10000"/>
              <a:gd name="connsiteX185" fmla="*/ 7391 w 10000"/>
              <a:gd name="connsiteY18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3595 w 10000"/>
              <a:gd name="connsiteY21" fmla="*/ 8984 h 10000"/>
              <a:gd name="connsiteX22" fmla="*/ 3478 w 10000"/>
              <a:gd name="connsiteY22" fmla="*/ 9093 h 10000"/>
              <a:gd name="connsiteX23" fmla="*/ 3361 w 10000"/>
              <a:gd name="connsiteY23" fmla="*/ 9190 h 10000"/>
              <a:gd name="connsiteX24" fmla="*/ 3244 w 10000"/>
              <a:gd name="connsiteY24" fmla="*/ 9272 h 10000"/>
              <a:gd name="connsiteX25" fmla="*/ 3110 w 10000"/>
              <a:gd name="connsiteY25" fmla="*/ 9354 h 10000"/>
              <a:gd name="connsiteX26" fmla="*/ 2960 w 10000"/>
              <a:gd name="connsiteY26" fmla="*/ 9409 h 10000"/>
              <a:gd name="connsiteX27" fmla="*/ 2826 w 10000"/>
              <a:gd name="connsiteY27" fmla="*/ 9478 h 10000"/>
              <a:gd name="connsiteX28" fmla="*/ 2642 w 10000"/>
              <a:gd name="connsiteY28" fmla="*/ 9505 h 10000"/>
              <a:gd name="connsiteX29" fmla="*/ 2492 w 10000"/>
              <a:gd name="connsiteY29" fmla="*/ 9533 h 10000"/>
              <a:gd name="connsiteX30" fmla="*/ 2324 w 10000"/>
              <a:gd name="connsiteY30" fmla="*/ 9560 h 10000"/>
              <a:gd name="connsiteX31" fmla="*/ 2157 w 10000"/>
              <a:gd name="connsiteY31" fmla="*/ 9560 h 10000"/>
              <a:gd name="connsiteX32" fmla="*/ 1990 w 10000"/>
              <a:gd name="connsiteY32" fmla="*/ 9533 h 10000"/>
              <a:gd name="connsiteX33" fmla="*/ 1839 w 10000"/>
              <a:gd name="connsiteY33" fmla="*/ 9519 h 10000"/>
              <a:gd name="connsiteX34" fmla="*/ 1689 w 10000"/>
              <a:gd name="connsiteY34" fmla="*/ 9492 h 10000"/>
              <a:gd name="connsiteX35" fmla="*/ 1522 w 10000"/>
              <a:gd name="connsiteY35" fmla="*/ 9423 h 10000"/>
              <a:gd name="connsiteX36" fmla="*/ 1371 w 10000"/>
              <a:gd name="connsiteY36" fmla="*/ 9382 h 10000"/>
              <a:gd name="connsiteX37" fmla="*/ 1237 w 10000"/>
              <a:gd name="connsiteY37" fmla="*/ 9299 h 10000"/>
              <a:gd name="connsiteX38" fmla="*/ 987 w 10000"/>
              <a:gd name="connsiteY38" fmla="*/ 9107 h 10000"/>
              <a:gd name="connsiteX39" fmla="*/ 769 w 10000"/>
              <a:gd name="connsiteY39" fmla="*/ 8901 h 10000"/>
              <a:gd name="connsiteX40" fmla="*/ 635 w 10000"/>
              <a:gd name="connsiteY40" fmla="*/ 8654 h 10000"/>
              <a:gd name="connsiteX41" fmla="*/ 569 w 10000"/>
              <a:gd name="connsiteY41" fmla="*/ 8393 h 10000"/>
              <a:gd name="connsiteX42" fmla="*/ 535 w 10000"/>
              <a:gd name="connsiteY42" fmla="*/ 8132 h 10000"/>
              <a:gd name="connsiteX43" fmla="*/ 585 w 10000"/>
              <a:gd name="connsiteY43" fmla="*/ 7871 h 10000"/>
              <a:gd name="connsiteX44" fmla="*/ 686 w 10000"/>
              <a:gd name="connsiteY44" fmla="*/ 7610 h 10000"/>
              <a:gd name="connsiteX45" fmla="*/ 853 w 10000"/>
              <a:gd name="connsiteY45" fmla="*/ 7376 h 10000"/>
              <a:gd name="connsiteX46" fmla="*/ 886 w 10000"/>
              <a:gd name="connsiteY46" fmla="*/ 7321 h 10000"/>
              <a:gd name="connsiteX47" fmla="*/ 1020 w 10000"/>
              <a:gd name="connsiteY47" fmla="*/ 7170 h 10000"/>
              <a:gd name="connsiteX48" fmla="*/ 1221 w 10000"/>
              <a:gd name="connsiteY48" fmla="*/ 6937 h 10000"/>
              <a:gd name="connsiteX49" fmla="*/ 1488 w 10000"/>
              <a:gd name="connsiteY49" fmla="*/ 6662 h 10000"/>
              <a:gd name="connsiteX50" fmla="*/ 1773 w 10000"/>
              <a:gd name="connsiteY50" fmla="*/ 6305 h 10000"/>
              <a:gd name="connsiteX51" fmla="*/ 2124 w 10000"/>
              <a:gd name="connsiteY51" fmla="*/ 5920 h 10000"/>
              <a:gd name="connsiteX52" fmla="*/ 2492 w 10000"/>
              <a:gd name="connsiteY52" fmla="*/ 5508 h 10000"/>
              <a:gd name="connsiteX53" fmla="*/ 2860 w 10000"/>
              <a:gd name="connsiteY53" fmla="*/ 5055 h 10000"/>
              <a:gd name="connsiteX54" fmla="*/ 3227 w 10000"/>
              <a:gd name="connsiteY54" fmla="*/ 4629 h 10000"/>
              <a:gd name="connsiteX55" fmla="*/ 3595 w 10000"/>
              <a:gd name="connsiteY55" fmla="*/ 4217 h 10000"/>
              <a:gd name="connsiteX56" fmla="*/ 3946 w 10000"/>
              <a:gd name="connsiteY56" fmla="*/ 3819 h 10000"/>
              <a:gd name="connsiteX57" fmla="*/ 4247 w 10000"/>
              <a:gd name="connsiteY57" fmla="*/ 3475 h 10000"/>
              <a:gd name="connsiteX58" fmla="*/ 4498 w 10000"/>
              <a:gd name="connsiteY58" fmla="*/ 3187 h 10000"/>
              <a:gd name="connsiteX59" fmla="*/ 4682 w 10000"/>
              <a:gd name="connsiteY59" fmla="*/ 2967 h 10000"/>
              <a:gd name="connsiteX60" fmla="*/ 4833 w 10000"/>
              <a:gd name="connsiteY60" fmla="*/ 2816 h 10000"/>
              <a:gd name="connsiteX61" fmla="*/ 4866 w 10000"/>
              <a:gd name="connsiteY61" fmla="*/ 2761 h 10000"/>
              <a:gd name="connsiteX62" fmla="*/ 4967 w 10000"/>
              <a:gd name="connsiteY62" fmla="*/ 2665 h 10000"/>
              <a:gd name="connsiteX63" fmla="*/ 5050 w 10000"/>
              <a:gd name="connsiteY63" fmla="*/ 2569 h 10000"/>
              <a:gd name="connsiteX64" fmla="*/ 5167 w 10000"/>
              <a:gd name="connsiteY64" fmla="*/ 2500 h 10000"/>
              <a:gd name="connsiteX65" fmla="*/ 5284 w 10000"/>
              <a:gd name="connsiteY65" fmla="*/ 2431 h 10000"/>
              <a:gd name="connsiteX66" fmla="*/ 5401 w 10000"/>
              <a:gd name="connsiteY66" fmla="*/ 2363 h 10000"/>
              <a:gd name="connsiteX67" fmla="*/ 5535 w 10000"/>
              <a:gd name="connsiteY67" fmla="*/ 2321 h 10000"/>
              <a:gd name="connsiteX68" fmla="*/ 5652 w 10000"/>
              <a:gd name="connsiteY68" fmla="*/ 2294 h 10000"/>
              <a:gd name="connsiteX69" fmla="*/ 5786 w 10000"/>
              <a:gd name="connsiteY69" fmla="*/ 2253 h 10000"/>
              <a:gd name="connsiteX70" fmla="*/ 5886 w 10000"/>
              <a:gd name="connsiteY70" fmla="*/ 2239 h 10000"/>
              <a:gd name="connsiteX71" fmla="*/ 5987 w 10000"/>
              <a:gd name="connsiteY71" fmla="*/ 2239 h 10000"/>
              <a:gd name="connsiteX72" fmla="*/ 6087 w 10000"/>
              <a:gd name="connsiteY72" fmla="*/ 2253 h 10000"/>
              <a:gd name="connsiteX73" fmla="*/ 6171 w 10000"/>
              <a:gd name="connsiteY73" fmla="*/ 2253 h 10000"/>
              <a:gd name="connsiteX74" fmla="*/ 6271 w 10000"/>
              <a:gd name="connsiteY74" fmla="*/ 2266 h 10000"/>
              <a:gd name="connsiteX75" fmla="*/ 6355 w 10000"/>
              <a:gd name="connsiteY75" fmla="*/ 2308 h 10000"/>
              <a:gd name="connsiteX76" fmla="*/ 6438 w 10000"/>
              <a:gd name="connsiteY76" fmla="*/ 2335 h 10000"/>
              <a:gd name="connsiteX77" fmla="*/ 6522 w 10000"/>
              <a:gd name="connsiteY77" fmla="*/ 2390 h 10000"/>
              <a:gd name="connsiteX78" fmla="*/ 6656 w 10000"/>
              <a:gd name="connsiteY78" fmla="*/ 2500 h 10000"/>
              <a:gd name="connsiteX79" fmla="*/ 6773 w 10000"/>
              <a:gd name="connsiteY79" fmla="*/ 2610 h 10000"/>
              <a:gd name="connsiteX80" fmla="*/ 6873 w 10000"/>
              <a:gd name="connsiteY80" fmla="*/ 2747 h 10000"/>
              <a:gd name="connsiteX81" fmla="*/ 6906 w 10000"/>
              <a:gd name="connsiteY81" fmla="*/ 2912 h 10000"/>
              <a:gd name="connsiteX82" fmla="*/ 6923 w 10000"/>
              <a:gd name="connsiteY82" fmla="*/ 3132 h 10000"/>
              <a:gd name="connsiteX83" fmla="*/ 6890 w 10000"/>
              <a:gd name="connsiteY83" fmla="*/ 3365 h 10000"/>
              <a:gd name="connsiteX84" fmla="*/ 6789 w 10000"/>
              <a:gd name="connsiteY84" fmla="*/ 3585 h 10000"/>
              <a:gd name="connsiteX85" fmla="*/ 6639 w 10000"/>
              <a:gd name="connsiteY85" fmla="*/ 3791 h 10000"/>
              <a:gd name="connsiteX86" fmla="*/ 2759 w 10000"/>
              <a:gd name="connsiteY86" fmla="*/ 8242 h 10000"/>
              <a:gd name="connsiteX87" fmla="*/ 2726 w 10000"/>
              <a:gd name="connsiteY87" fmla="*/ 8324 h 10000"/>
              <a:gd name="connsiteX88" fmla="*/ 2726 w 10000"/>
              <a:gd name="connsiteY88" fmla="*/ 8393 h 10000"/>
              <a:gd name="connsiteX89" fmla="*/ 2742 w 10000"/>
              <a:gd name="connsiteY89" fmla="*/ 8475 h 10000"/>
              <a:gd name="connsiteX90" fmla="*/ 2826 w 10000"/>
              <a:gd name="connsiteY90" fmla="*/ 8544 h 10000"/>
              <a:gd name="connsiteX91" fmla="*/ 2910 w 10000"/>
              <a:gd name="connsiteY91" fmla="*/ 8571 h 10000"/>
              <a:gd name="connsiteX92" fmla="*/ 3027 w 10000"/>
              <a:gd name="connsiteY92" fmla="*/ 8585 h 10000"/>
              <a:gd name="connsiteX93" fmla="*/ 3127 w 10000"/>
              <a:gd name="connsiteY93" fmla="*/ 8558 h 10000"/>
              <a:gd name="connsiteX94" fmla="*/ 3211 w 10000"/>
              <a:gd name="connsiteY94" fmla="*/ 8489 h 10000"/>
              <a:gd name="connsiteX95" fmla="*/ 7057 w 10000"/>
              <a:gd name="connsiteY95" fmla="*/ 4066 h 10000"/>
              <a:gd name="connsiteX96" fmla="*/ 7274 w 10000"/>
              <a:gd name="connsiteY96" fmla="*/ 3777 h 10000"/>
              <a:gd name="connsiteX97" fmla="*/ 7408 w 10000"/>
              <a:gd name="connsiteY97" fmla="*/ 3475 h 10000"/>
              <a:gd name="connsiteX98" fmla="*/ 7475 w 10000"/>
              <a:gd name="connsiteY98" fmla="*/ 3159 h 10000"/>
              <a:gd name="connsiteX99" fmla="*/ 7425 w 10000"/>
              <a:gd name="connsiteY99" fmla="*/ 2843 h 10000"/>
              <a:gd name="connsiteX100" fmla="*/ 7408 w 10000"/>
              <a:gd name="connsiteY100" fmla="*/ 2720 h 10000"/>
              <a:gd name="connsiteX101" fmla="*/ 7358 w 10000"/>
              <a:gd name="connsiteY101" fmla="*/ 2596 h 10000"/>
              <a:gd name="connsiteX102" fmla="*/ 7291 w 10000"/>
              <a:gd name="connsiteY102" fmla="*/ 2473 h 10000"/>
              <a:gd name="connsiteX103" fmla="*/ 7241 w 10000"/>
              <a:gd name="connsiteY103" fmla="*/ 2363 h 10000"/>
              <a:gd name="connsiteX104" fmla="*/ 7140 w 10000"/>
              <a:gd name="connsiteY104" fmla="*/ 2266 h 10000"/>
              <a:gd name="connsiteX105" fmla="*/ 7057 w 10000"/>
              <a:gd name="connsiteY105" fmla="*/ 2184 h 10000"/>
              <a:gd name="connsiteX106" fmla="*/ 6940 w 10000"/>
              <a:gd name="connsiteY106" fmla="*/ 2102 h 10000"/>
              <a:gd name="connsiteX107" fmla="*/ 6839 w 10000"/>
              <a:gd name="connsiteY107" fmla="*/ 2019 h 10000"/>
              <a:gd name="connsiteX108" fmla="*/ 6722 w 10000"/>
              <a:gd name="connsiteY108" fmla="*/ 1951 h 10000"/>
              <a:gd name="connsiteX109" fmla="*/ 6589 w 10000"/>
              <a:gd name="connsiteY109" fmla="*/ 1909 h 10000"/>
              <a:gd name="connsiteX110" fmla="*/ 6438 w 10000"/>
              <a:gd name="connsiteY110" fmla="*/ 1868 h 10000"/>
              <a:gd name="connsiteX111" fmla="*/ 6304 w 10000"/>
              <a:gd name="connsiteY111" fmla="*/ 1827 h 10000"/>
              <a:gd name="connsiteX112" fmla="*/ 6154 w 10000"/>
              <a:gd name="connsiteY112" fmla="*/ 1813 h 10000"/>
              <a:gd name="connsiteX113" fmla="*/ 6020 w 10000"/>
              <a:gd name="connsiteY113" fmla="*/ 1799 h 10000"/>
              <a:gd name="connsiteX114" fmla="*/ 5870 w 10000"/>
              <a:gd name="connsiteY114" fmla="*/ 1799 h 10000"/>
              <a:gd name="connsiteX115" fmla="*/ 5719 w 10000"/>
              <a:gd name="connsiteY115" fmla="*/ 1813 h 10000"/>
              <a:gd name="connsiteX116" fmla="*/ 5518 w 10000"/>
              <a:gd name="connsiteY116" fmla="*/ 1841 h 10000"/>
              <a:gd name="connsiteX117" fmla="*/ 5351 w 10000"/>
              <a:gd name="connsiteY117" fmla="*/ 1909 h 10000"/>
              <a:gd name="connsiteX118" fmla="*/ 5167 w 10000"/>
              <a:gd name="connsiteY118" fmla="*/ 1978 h 10000"/>
              <a:gd name="connsiteX119" fmla="*/ 5000 w 10000"/>
              <a:gd name="connsiteY119" fmla="*/ 2047 h 10000"/>
              <a:gd name="connsiteX120" fmla="*/ 4849 w 10000"/>
              <a:gd name="connsiteY120" fmla="*/ 2143 h 10000"/>
              <a:gd name="connsiteX121" fmla="*/ 4682 w 10000"/>
              <a:gd name="connsiteY121" fmla="*/ 2239 h 10000"/>
              <a:gd name="connsiteX122" fmla="*/ 4548 w 10000"/>
              <a:gd name="connsiteY122" fmla="*/ 2363 h 10000"/>
              <a:gd name="connsiteX123" fmla="*/ 4415 w 10000"/>
              <a:gd name="connsiteY123" fmla="*/ 2500 h 10000"/>
              <a:gd name="connsiteX124" fmla="*/ 4381 w 10000"/>
              <a:gd name="connsiteY124" fmla="*/ 2541 h 10000"/>
              <a:gd name="connsiteX125" fmla="*/ 4247 w 10000"/>
              <a:gd name="connsiteY125" fmla="*/ 2706 h 10000"/>
              <a:gd name="connsiteX126" fmla="*/ 4047 w 10000"/>
              <a:gd name="connsiteY126" fmla="*/ 2926 h 10000"/>
              <a:gd name="connsiteX127" fmla="*/ 3796 w 10000"/>
              <a:gd name="connsiteY127" fmla="*/ 3228 h 10000"/>
              <a:gd name="connsiteX128" fmla="*/ 3495 w 10000"/>
              <a:gd name="connsiteY128" fmla="*/ 3571 h 10000"/>
              <a:gd name="connsiteX129" fmla="*/ 3144 w 10000"/>
              <a:gd name="connsiteY129" fmla="*/ 3956 h 10000"/>
              <a:gd name="connsiteX130" fmla="*/ 2776 w 10000"/>
              <a:gd name="connsiteY130" fmla="*/ 4382 h 10000"/>
              <a:gd name="connsiteX131" fmla="*/ 2408 w 10000"/>
              <a:gd name="connsiteY131" fmla="*/ 4808 h 10000"/>
              <a:gd name="connsiteX132" fmla="*/ 2040 w 10000"/>
              <a:gd name="connsiteY132" fmla="*/ 5234 h 10000"/>
              <a:gd name="connsiteX133" fmla="*/ 1689 w 10000"/>
              <a:gd name="connsiteY133" fmla="*/ 5659 h 10000"/>
              <a:gd name="connsiteX134" fmla="*/ 1338 w 10000"/>
              <a:gd name="connsiteY134" fmla="*/ 6044 h 10000"/>
              <a:gd name="connsiteX135" fmla="*/ 1037 w 10000"/>
              <a:gd name="connsiteY135" fmla="*/ 6387 h 10000"/>
              <a:gd name="connsiteX136" fmla="*/ 769 w 10000"/>
              <a:gd name="connsiteY136" fmla="*/ 6690 h 10000"/>
              <a:gd name="connsiteX137" fmla="*/ 585 w 10000"/>
              <a:gd name="connsiteY137" fmla="*/ 6909 h 10000"/>
              <a:gd name="connsiteX138" fmla="*/ 452 w 10000"/>
              <a:gd name="connsiteY138" fmla="*/ 7074 h 10000"/>
              <a:gd name="connsiteX139" fmla="*/ 401 w 10000"/>
              <a:gd name="connsiteY139" fmla="*/ 7115 h 10000"/>
              <a:gd name="connsiteX140" fmla="*/ 184 w 10000"/>
              <a:gd name="connsiteY140" fmla="*/ 7431 h 10000"/>
              <a:gd name="connsiteX141" fmla="*/ 33 w 10000"/>
              <a:gd name="connsiteY141" fmla="*/ 7761 h 10000"/>
              <a:gd name="connsiteX142" fmla="*/ 0 w 10000"/>
              <a:gd name="connsiteY142" fmla="*/ 8132 h 10000"/>
              <a:gd name="connsiteX143" fmla="*/ 17 w 10000"/>
              <a:gd name="connsiteY143" fmla="*/ 8475 h 10000"/>
              <a:gd name="connsiteX144" fmla="*/ 134 w 10000"/>
              <a:gd name="connsiteY144" fmla="*/ 8805 h 10000"/>
              <a:gd name="connsiteX145" fmla="*/ 334 w 10000"/>
              <a:gd name="connsiteY145" fmla="*/ 9121 h 10000"/>
              <a:gd name="connsiteX146" fmla="*/ 585 w 10000"/>
              <a:gd name="connsiteY146" fmla="*/ 9409 h 10000"/>
              <a:gd name="connsiteX147" fmla="*/ 936 w 10000"/>
              <a:gd name="connsiteY147" fmla="*/ 9643 h 10000"/>
              <a:gd name="connsiteX148" fmla="*/ 1120 w 10000"/>
              <a:gd name="connsiteY148" fmla="*/ 9739 h 10000"/>
              <a:gd name="connsiteX149" fmla="*/ 1321 w 10000"/>
              <a:gd name="connsiteY149" fmla="*/ 9821 h 10000"/>
              <a:gd name="connsiteX150" fmla="*/ 1505 w 10000"/>
              <a:gd name="connsiteY150" fmla="*/ 9904 h 10000"/>
              <a:gd name="connsiteX151" fmla="*/ 1722 w 10000"/>
              <a:gd name="connsiteY151" fmla="*/ 9945 h 10000"/>
              <a:gd name="connsiteX152" fmla="*/ 1940 w 10000"/>
              <a:gd name="connsiteY152" fmla="*/ 9986 h 10000"/>
              <a:gd name="connsiteX153" fmla="*/ 2140 w 10000"/>
              <a:gd name="connsiteY153" fmla="*/ 10000 h 10000"/>
              <a:gd name="connsiteX154" fmla="*/ 2358 w 10000"/>
              <a:gd name="connsiteY154" fmla="*/ 9986 h 10000"/>
              <a:gd name="connsiteX155" fmla="*/ 2592 w 10000"/>
              <a:gd name="connsiteY155" fmla="*/ 9973 h 10000"/>
              <a:gd name="connsiteX156" fmla="*/ 2793 w 10000"/>
              <a:gd name="connsiteY156" fmla="*/ 9931 h 10000"/>
              <a:gd name="connsiteX157" fmla="*/ 3010 w 10000"/>
              <a:gd name="connsiteY157" fmla="*/ 9876 h 10000"/>
              <a:gd name="connsiteX158" fmla="*/ 3211 w 10000"/>
              <a:gd name="connsiteY158" fmla="*/ 9808 h 10000"/>
              <a:gd name="connsiteX159" fmla="*/ 3395 w 10000"/>
              <a:gd name="connsiteY159" fmla="*/ 9712 h 10000"/>
              <a:gd name="connsiteX160" fmla="*/ 3579 w 10000"/>
              <a:gd name="connsiteY160" fmla="*/ 9615 h 10000"/>
              <a:gd name="connsiteX161" fmla="*/ 3729 w 10000"/>
              <a:gd name="connsiteY161" fmla="*/ 9505 h 10000"/>
              <a:gd name="connsiteX162" fmla="*/ 3880 w 10000"/>
              <a:gd name="connsiteY162" fmla="*/ 9382 h 10000"/>
              <a:gd name="connsiteX163" fmla="*/ 4013 w 10000"/>
              <a:gd name="connsiteY163" fmla="*/ 9245 h 10000"/>
              <a:gd name="connsiteX164" fmla="*/ 9565 w 10000"/>
              <a:gd name="connsiteY164" fmla="*/ 2871 h 10000"/>
              <a:gd name="connsiteX165" fmla="*/ 9783 w 10000"/>
              <a:gd name="connsiteY165" fmla="*/ 2555 h 10000"/>
              <a:gd name="connsiteX166" fmla="*/ 9933 w 10000"/>
              <a:gd name="connsiteY166" fmla="*/ 2225 h 10000"/>
              <a:gd name="connsiteX167" fmla="*/ 10000 w 10000"/>
              <a:gd name="connsiteY167" fmla="*/ 1882 h 10000"/>
              <a:gd name="connsiteX168" fmla="*/ 9950 w 10000"/>
              <a:gd name="connsiteY168" fmla="*/ 1511 h 10000"/>
              <a:gd name="connsiteX169" fmla="*/ 9916 w 10000"/>
              <a:gd name="connsiteY169" fmla="*/ 1332 h 10000"/>
              <a:gd name="connsiteX170" fmla="*/ 9849 w 10000"/>
              <a:gd name="connsiteY170" fmla="*/ 1168 h 10000"/>
              <a:gd name="connsiteX171" fmla="*/ 9766 w 10000"/>
              <a:gd name="connsiteY171" fmla="*/ 1003 h 10000"/>
              <a:gd name="connsiteX172" fmla="*/ 9649 w 10000"/>
              <a:gd name="connsiteY172" fmla="*/ 852 h 10000"/>
              <a:gd name="connsiteX173" fmla="*/ 9532 w 10000"/>
              <a:gd name="connsiteY173" fmla="*/ 701 h 10000"/>
              <a:gd name="connsiteX174" fmla="*/ 9381 w 10000"/>
              <a:gd name="connsiteY174" fmla="*/ 577 h 10000"/>
              <a:gd name="connsiteX175" fmla="*/ 9231 w 10000"/>
              <a:gd name="connsiteY175" fmla="*/ 453 h 10000"/>
              <a:gd name="connsiteX176" fmla="*/ 9047 w 10000"/>
              <a:gd name="connsiteY176" fmla="*/ 343 h 10000"/>
              <a:gd name="connsiteX177" fmla="*/ 8863 w 10000"/>
              <a:gd name="connsiteY177" fmla="*/ 247 h 10000"/>
              <a:gd name="connsiteX178" fmla="*/ 8662 w 10000"/>
              <a:gd name="connsiteY178" fmla="*/ 165 h 10000"/>
              <a:gd name="connsiteX179" fmla="*/ 8478 w 10000"/>
              <a:gd name="connsiteY179" fmla="*/ 82 h 10000"/>
              <a:gd name="connsiteX180" fmla="*/ 8261 w 10000"/>
              <a:gd name="connsiteY180" fmla="*/ 41 h 10000"/>
              <a:gd name="connsiteX181" fmla="*/ 8043 w 10000"/>
              <a:gd name="connsiteY181" fmla="*/ 14 h 10000"/>
              <a:gd name="connsiteX182" fmla="*/ 7843 w 10000"/>
              <a:gd name="connsiteY182" fmla="*/ 0 h 10000"/>
              <a:gd name="connsiteX183" fmla="*/ 7625 w 10000"/>
              <a:gd name="connsiteY183" fmla="*/ 14 h 10000"/>
              <a:gd name="connsiteX184" fmla="*/ 7391 w 10000"/>
              <a:gd name="connsiteY18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3595 w 10000"/>
              <a:gd name="connsiteY20" fmla="*/ 8984 h 10000"/>
              <a:gd name="connsiteX21" fmla="*/ 3478 w 10000"/>
              <a:gd name="connsiteY21" fmla="*/ 9093 h 10000"/>
              <a:gd name="connsiteX22" fmla="*/ 3361 w 10000"/>
              <a:gd name="connsiteY22" fmla="*/ 9190 h 10000"/>
              <a:gd name="connsiteX23" fmla="*/ 3244 w 10000"/>
              <a:gd name="connsiteY23" fmla="*/ 9272 h 10000"/>
              <a:gd name="connsiteX24" fmla="*/ 3110 w 10000"/>
              <a:gd name="connsiteY24" fmla="*/ 9354 h 10000"/>
              <a:gd name="connsiteX25" fmla="*/ 2960 w 10000"/>
              <a:gd name="connsiteY25" fmla="*/ 9409 h 10000"/>
              <a:gd name="connsiteX26" fmla="*/ 2826 w 10000"/>
              <a:gd name="connsiteY26" fmla="*/ 9478 h 10000"/>
              <a:gd name="connsiteX27" fmla="*/ 2642 w 10000"/>
              <a:gd name="connsiteY27" fmla="*/ 9505 h 10000"/>
              <a:gd name="connsiteX28" fmla="*/ 2492 w 10000"/>
              <a:gd name="connsiteY28" fmla="*/ 9533 h 10000"/>
              <a:gd name="connsiteX29" fmla="*/ 2324 w 10000"/>
              <a:gd name="connsiteY29" fmla="*/ 9560 h 10000"/>
              <a:gd name="connsiteX30" fmla="*/ 2157 w 10000"/>
              <a:gd name="connsiteY30" fmla="*/ 9560 h 10000"/>
              <a:gd name="connsiteX31" fmla="*/ 1990 w 10000"/>
              <a:gd name="connsiteY31" fmla="*/ 9533 h 10000"/>
              <a:gd name="connsiteX32" fmla="*/ 1839 w 10000"/>
              <a:gd name="connsiteY32" fmla="*/ 9519 h 10000"/>
              <a:gd name="connsiteX33" fmla="*/ 1689 w 10000"/>
              <a:gd name="connsiteY33" fmla="*/ 9492 h 10000"/>
              <a:gd name="connsiteX34" fmla="*/ 1522 w 10000"/>
              <a:gd name="connsiteY34" fmla="*/ 9423 h 10000"/>
              <a:gd name="connsiteX35" fmla="*/ 1371 w 10000"/>
              <a:gd name="connsiteY35" fmla="*/ 9382 h 10000"/>
              <a:gd name="connsiteX36" fmla="*/ 1237 w 10000"/>
              <a:gd name="connsiteY36" fmla="*/ 9299 h 10000"/>
              <a:gd name="connsiteX37" fmla="*/ 987 w 10000"/>
              <a:gd name="connsiteY37" fmla="*/ 9107 h 10000"/>
              <a:gd name="connsiteX38" fmla="*/ 769 w 10000"/>
              <a:gd name="connsiteY38" fmla="*/ 8901 h 10000"/>
              <a:gd name="connsiteX39" fmla="*/ 635 w 10000"/>
              <a:gd name="connsiteY39" fmla="*/ 8654 h 10000"/>
              <a:gd name="connsiteX40" fmla="*/ 569 w 10000"/>
              <a:gd name="connsiteY40" fmla="*/ 8393 h 10000"/>
              <a:gd name="connsiteX41" fmla="*/ 535 w 10000"/>
              <a:gd name="connsiteY41" fmla="*/ 8132 h 10000"/>
              <a:gd name="connsiteX42" fmla="*/ 585 w 10000"/>
              <a:gd name="connsiteY42" fmla="*/ 7871 h 10000"/>
              <a:gd name="connsiteX43" fmla="*/ 686 w 10000"/>
              <a:gd name="connsiteY43" fmla="*/ 7610 h 10000"/>
              <a:gd name="connsiteX44" fmla="*/ 853 w 10000"/>
              <a:gd name="connsiteY44" fmla="*/ 7376 h 10000"/>
              <a:gd name="connsiteX45" fmla="*/ 886 w 10000"/>
              <a:gd name="connsiteY45" fmla="*/ 7321 h 10000"/>
              <a:gd name="connsiteX46" fmla="*/ 1020 w 10000"/>
              <a:gd name="connsiteY46" fmla="*/ 7170 h 10000"/>
              <a:gd name="connsiteX47" fmla="*/ 1221 w 10000"/>
              <a:gd name="connsiteY47" fmla="*/ 6937 h 10000"/>
              <a:gd name="connsiteX48" fmla="*/ 1488 w 10000"/>
              <a:gd name="connsiteY48" fmla="*/ 6662 h 10000"/>
              <a:gd name="connsiteX49" fmla="*/ 1773 w 10000"/>
              <a:gd name="connsiteY49" fmla="*/ 6305 h 10000"/>
              <a:gd name="connsiteX50" fmla="*/ 2124 w 10000"/>
              <a:gd name="connsiteY50" fmla="*/ 5920 h 10000"/>
              <a:gd name="connsiteX51" fmla="*/ 2492 w 10000"/>
              <a:gd name="connsiteY51" fmla="*/ 5508 h 10000"/>
              <a:gd name="connsiteX52" fmla="*/ 2860 w 10000"/>
              <a:gd name="connsiteY52" fmla="*/ 5055 h 10000"/>
              <a:gd name="connsiteX53" fmla="*/ 3227 w 10000"/>
              <a:gd name="connsiteY53" fmla="*/ 4629 h 10000"/>
              <a:gd name="connsiteX54" fmla="*/ 3595 w 10000"/>
              <a:gd name="connsiteY54" fmla="*/ 4217 h 10000"/>
              <a:gd name="connsiteX55" fmla="*/ 3946 w 10000"/>
              <a:gd name="connsiteY55" fmla="*/ 3819 h 10000"/>
              <a:gd name="connsiteX56" fmla="*/ 4247 w 10000"/>
              <a:gd name="connsiteY56" fmla="*/ 3475 h 10000"/>
              <a:gd name="connsiteX57" fmla="*/ 4498 w 10000"/>
              <a:gd name="connsiteY57" fmla="*/ 3187 h 10000"/>
              <a:gd name="connsiteX58" fmla="*/ 4682 w 10000"/>
              <a:gd name="connsiteY58" fmla="*/ 2967 h 10000"/>
              <a:gd name="connsiteX59" fmla="*/ 4833 w 10000"/>
              <a:gd name="connsiteY59" fmla="*/ 2816 h 10000"/>
              <a:gd name="connsiteX60" fmla="*/ 4866 w 10000"/>
              <a:gd name="connsiteY60" fmla="*/ 2761 h 10000"/>
              <a:gd name="connsiteX61" fmla="*/ 4967 w 10000"/>
              <a:gd name="connsiteY61" fmla="*/ 2665 h 10000"/>
              <a:gd name="connsiteX62" fmla="*/ 5050 w 10000"/>
              <a:gd name="connsiteY62" fmla="*/ 2569 h 10000"/>
              <a:gd name="connsiteX63" fmla="*/ 5167 w 10000"/>
              <a:gd name="connsiteY63" fmla="*/ 2500 h 10000"/>
              <a:gd name="connsiteX64" fmla="*/ 5284 w 10000"/>
              <a:gd name="connsiteY64" fmla="*/ 2431 h 10000"/>
              <a:gd name="connsiteX65" fmla="*/ 5401 w 10000"/>
              <a:gd name="connsiteY65" fmla="*/ 2363 h 10000"/>
              <a:gd name="connsiteX66" fmla="*/ 5535 w 10000"/>
              <a:gd name="connsiteY66" fmla="*/ 2321 h 10000"/>
              <a:gd name="connsiteX67" fmla="*/ 5652 w 10000"/>
              <a:gd name="connsiteY67" fmla="*/ 2294 h 10000"/>
              <a:gd name="connsiteX68" fmla="*/ 5786 w 10000"/>
              <a:gd name="connsiteY68" fmla="*/ 2253 h 10000"/>
              <a:gd name="connsiteX69" fmla="*/ 5886 w 10000"/>
              <a:gd name="connsiteY69" fmla="*/ 2239 h 10000"/>
              <a:gd name="connsiteX70" fmla="*/ 5987 w 10000"/>
              <a:gd name="connsiteY70" fmla="*/ 2239 h 10000"/>
              <a:gd name="connsiteX71" fmla="*/ 6087 w 10000"/>
              <a:gd name="connsiteY71" fmla="*/ 2253 h 10000"/>
              <a:gd name="connsiteX72" fmla="*/ 6171 w 10000"/>
              <a:gd name="connsiteY72" fmla="*/ 2253 h 10000"/>
              <a:gd name="connsiteX73" fmla="*/ 6271 w 10000"/>
              <a:gd name="connsiteY73" fmla="*/ 2266 h 10000"/>
              <a:gd name="connsiteX74" fmla="*/ 6355 w 10000"/>
              <a:gd name="connsiteY74" fmla="*/ 2308 h 10000"/>
              <a:gd name="connsiteX75" fmla="*/ 6438 w 10000"/>
              <a:gd name="connsiteY75" fmla="*/ 2335 h 10000"/>
              <a:gd name="connsiteX76" fmla="*/ 6522 w 10000"/>
              <a:gd name="connsiteY76" fmla="*/ 2390 h 10000"/>
              <a:gd name="connsiteX77" fmla="*/ 6656 w 10000"/>
              <a:gd name="connsiteY77" fmla="*/ 2500 h 10000"/>
              <a:gd name="connsiteX78" fmla="*/ 6773 w 10000"/>
              <a:gd name="connsiteY78" fmla="*/ 2610 h 10000"/>
              <a:gd name="connsiteX79" fmla="*/ 6873 w 10000"/>
              <a:gd name="connsiteY79" fmla="*/ 2747 h 10000"/>
              <a:gd name="connsiteX80" fmla="*/ 6906 w 10000"/>
              <a:gd name="connsiteY80" fmla="*/ 2912 h 10000"/>
              <a:gd name="connsiteX81" fmla="*/ 6923 w 10000"/>
              <a:gd name="connsiteY81" fmla="*/ 3132 h 10000"/>
              <a:gd name="connsiteX82" fmla="*/ 6890 w 10000"/>
              <a:gd name="connsiteY82" fmla="*/ 3365 h 10000"/>
              <a:gd name="connsiteX83" fmla="*/ 6789 w 10000"/>
              <a:gd name="connsiteY83" fmla="*/ 3585 h 10000"/>
              <a:gd name="connsiteX84" fmla="*/ 6639 w 10000"/>
              <a:gd name="connsiteY84" fmla="*/ 3791 h 10000"/>
              <a:gd name="connsiteX85" fmla="*/ 2759 w 10000"/>
              <a:gd name="connsiteY85" fmla="*/ 8242 h 10000"/>
              <a:gd name="connsiteX86" fmla="*/ 2726 w 10000"/>
              <a:gd name="connsiteY86" fmla="*/ 8324 h 10000"/>
              <a:gd name="connsiteX87" fmla="*/ 2726 w 10000"/>
              <a:gd name="connsiteY87" fmla="*/ 8393 h 10000"/>
              <a:gd name="connsiteX88" fmla="*/ 2742 w 10000"/>
              <a:gd name="connsiteY88" fmla="*/ 8475 h 10000"/>
              <a:gd name="connsiteX89" fmla="*/ 2826 w 10000"/>
              <a:gd name="connsiteY89" fmla="*/ 8544 h 10000"/>
              <a:gd name="connsiteX90" fmla="*/ 2910 w 10000"/>
              <a:gd name="connsiteY90" fmla="*/ 8571 h 10000"/>
              <a:gd name="connsiteX91" fmla="*/ 3027 w 10000"/>
              <a:gd name="connsiteY91" fmla="*/ 8585 h 10000"/>
              <a:gd name="connsiteX92" fmla="*/ 3127 w 10000"/>
              <a:gd name="connsiteY92" fmla="*/ 8558 h 10000"/>
              <a:gd name="connsiteX93" fmla="*/ 3211 w 10000"/>
              <a:gd name="connsiteY93" fmla="*/ 8489 h 10000"/>
              <a:gd name="connsiteX94" fmla="*/ 7057 w 10000"/>
              <a:gd name="connsiteY94" fmla="*/ 4066 h 10000"/>
              <a:gd name="connsiteX95" fmla="*/ 7274 w 10000"/>
              <a:gd name="connsiteY95" fmla="*/ 3777 h 10000"/>
              <a:gd name="connsiteX96" fmla="*/ 7408 w 10000"/>
              <a:gd name="connsiteY96" fmla="*/ 3475 h 10000"/>
              <a:gd name="connsiteX97" fmla="*/ 7475 w 10000"/>
              <a:gd name="connsiteY97" fmla="*/ 3159 h 10000"/>
              <a:gd name="connsiteX98" fmla="*/ 7425 w 10000"/>
              <a:gd name="connsiteY98" fmla="*/ 2843 h 10000"/>
              <a:gd name="connsiteX99" fmla="*/ 7408 w 10000"/>
              <a:gd name="connsiteY99" fmla="*/ 2720 h 10000"/>
              <a:gd name="connsiteX100" fmla="*/ 7358 w 10000"/>
              <a:gd name="connsiteY100" fmla="*/ 2596 h 10000"/>
              <a:gd name="connsiteX101" fmla="*/ 7291 w 10000"/>
              <a:gd name="connsiteY101" fmla="*/ 2473 h 10000"/>
              <a:gd name="connsiteX102" fmla="*/ 7241 w 10000"/>
              <a:gd name="connsiteY102" fmla="*/ 2363 h 10000"/>
              <a:gd name="connsiteX103" fmla="*/ 7140 w 10000"/>
              <a:gd name="connsiteY103" fmla="*/ 2266 h 10000"/>
              <a:gd name="connsiteX104" fmla="*/ 7057 w 10000"/>
              <a:gd name="connsiteY104" fmla="*/ 2184 h 10000"/>
              <a:gd name="connsiteX105" fmla="*/ 6940 w 10000"/>
              <a:gd name="connsiteY105" fmla="*/ 2102 h 10000"/>
              <a:gd name="connsiteX106" fmla="*/ 6839 w 10000"/>
              <a:gd name="connsiteY106" fmla="*/ 2019 h 10000"/>
              <a:gd name="connsiteX107" fmla="*/ 6722 w 10000"/>
              <a:gd name="connsiteY107" fmla="*/ 1951 h 10000"/>
              <a:gd name="connsiteX108" fmla="*/ 6589 w 10000"/>
              <a:gd name="connsiteY108" fmla="*/ 1909 h 10000"/>
              <a:gd name="connsiteX109" fmla="*/ 6438 w 10000"/>
              <a:gd name="connsiteY109" fmla="*/ 1868 h 10000"/>
              <a:gd name="connsiteX110" fmla="*/ 6304 w 10000"/>
              <a:gd name="connsiteY110" fmla="*/ 1827 h 10000"/>
              <a:gd name="connsiteX111" fmla="*/ 6154 w 10000"/>
              <a:gd name="connsiteY111" fmla="*/ 1813 h 10000"/>
              <a:gd name="connsiteX112" fmla="*/ 6020 w 10000"/>
              <a:gd name="connsiteY112" fmla="*/ 1799 h 10000"/>
              <a:gd name="connsiteX113" fmla="*/ 5870 w 10000"/>
              <a:gd name="connsiteY113" fmla="*/ 1799 h 10000"/>
              <a:gd name="connsiteX114" fmla="*/ 5719 w 10000"/>
              <a:gd name="connsiteY114" fmla="*/ 1813 h 10000"/>
              <a:gd name="connsiteX115" fmla="*/ 5518 w 10000"/>
              <a:gd name="connsiteY115" fmla="*/ 1841 h 10000"/>
              <a:gd name="connsiteX116" fmla="*/ 5351 w 10000"/>
              <a:gd name="connsiteY116" fmla="*/ 1909 h 10000"/>
              <a:gd name="connsiteX117" fmla="*/ 5167 w 10000"/>
              <a:gd name="connsiteY117" fmla="*/ 1978 h 10000"/>
              <a:gd name="connsiteX118" fmla="*/ 5000 w 10000"/>
              <a:gd name="connsiteY118" fmla="*/ 2047 h 10000"/>
              <a:gd name="connsiteX119" fmla="*/ 4849 w 10000"/>
              <a:gd name="connsiteY119" fmla="*/ 2143 h 10000"/>
              <a:gd name="connsiteX120" fmla="*/ 4682 w 10000"/>
              <a:gd name="connsiteY120" fmla="*/ 2239 h 10000"/>
              <a:gd name="connsiteX121" fmla="*/ 4548 w 10000"/>
              <a:gd name="connsiteY121" fmla="*/ 2363 h 10000"/>
              <a:gd name="connsiteX122" fmla="*/ 4415 w 10000"/>
              <a:gd name="connsiteY122" fmla="*/ 2500 h 10000"/>
              <a:gd name="connsiteX123" fmla="*/ 4381 w 10000"/>
              <a:gd name="connsiteY123" fmla="*/ 2541 h 10000"/>
              <a:gd name="connsiteX124" fmla="*/ 4247 w 10000"/>
              <a:gd name="connsiteY124" fmla="*/ 2706 h 10000"/>
              <a:gd name="connsiteX125" fmla="*/ 4047 w 10000"/>
              <a:gd name="connsiteY125" fmla="*/ 2926 h 10000"/>
              <a:gd name="connsiteX126" fmla="*/ 3796 w 10000"/>
              <a:gd name="connsiteY126" fmla="*/ 3228 h 10000"/>
              <a:gd name="connsiteX127" fmla="*/ 3495 w 10000"/>
              <a:gd name="connsiteY127" fmla="*/ 3571 h 10000"/>
              <a:gd name="connsiteX128" fmla="*/ 3144 w 10000"/>
              <a:gd name="connsiteY128" fmla="*/ 3956 h 10000"/>
              <a:gd name="connsiteX129" fmla="*/ 2776 w 10000"/>
              <a:gd name="connsiteY129" fmla="*/ 4382 h 10000"/>
              <a:gd name="connsiteX130" fmla="*/ 2408 w 10000"/>
              <a:gd name="connsiteY130" fmla="*/ 4808 h 10000"/>
              <a:gd name="connsiteX131" fmla="*/ 2040 w 10000"/>
              <a:gd name="connsiteY131" fmla="*/ 5234 h 10000"/>
              <a:gd name="connsiteX132" fmla="*/ 1689 w 10000"/>
              <a:gd name="connsiteY132" fmla="*/ 5659 h 10000"/>
              <a:gd name="connsiteX133" fmla="*/ 1338 w 10000"/>
              <a:gd name="connsiteY133" fmla="*/ 6044 h 10000"/>
              <a:gd name="connsiteX134" fmla="*/ 1037 w 10000"/>
              <a:gd name="connsiteY134" fmla="*/ 6387 h 10000"/>
              <a:gd name="connsiteX135" fmla="*/ 769 w 10000"/>
              <a:gd name="connsiteY135" fmla="*/ 6690 h 10000"/>
              <a:gd name="connsiteX136" fmla="*/ 585 w 10000"/>
              <a:gd name="connsiteY136" fmla="*/ 6909 h 10000"/>
              <a:gd name="connsiteX137" fmla="*/ 452 w 10000"/>
              <a:gd name="connsiteY137" fmla="*/ 7074 h 10000"/>
              <a:gd name="connsiteX138" fmla="*/ 401 w 10000"/>
              <a:gd name="connsiteY138" fmla="*/ 7115 h 10000"/>
              <a:gd name="connsiteX139" fmla="*/ 184 w 10000"/>
              <a:gd name="connsiteY139" fmla="*/ 7431 h 10000"/>
              <a:gd name="connsiteX140" fmla="*/ 33 w 10000"/>
              <a:gd name="connsiteY140" fmla="*/ 7761 h 10000"/>
              <a:gd name="connsiteX141" fmla="*/ 0 w 10000"/>
              <a:gd name="connsiteY141" fmla="*/ 8132 h 10000"/>
              <a:gd name="connsiteX142" fmla="*/ 17 w 10000"/>
              <a:gd name="connsiteY142" fmla="*/ 8475 h 10000"/>
              <a:gd name="connsiteX143" fmla="*/ 134 w 10000"/>
              <a:gd name="connsiteY143" fmla="*/ 8805 h 10000"/>
              <a:gd name="connsiteX144" fmla="*/ 334 w 10000"/>
              <a:gd name="connsiteY144" fmla="*/ 9121 h 10000"/>
              <a:gd name="connsiteX145" fmla="*/ 585 w 10000"/>
              <a:gd name="connsiteY145" fmla="*/ 9409 h 10000"/>
              <a:gd name="connsiteX146" fmla="*/ 936 w 10000"/>
              <a:gd name="connsiteY146" fmla="*/ 9643 h 10000"/>
              <a:gd name="connsiteX147" fmla="*/ 1120 w 10000"/>
              <a:gd name="connsiteY147" fmla="*/ 9739 h 10000"/>
              <a:gd name="connsiteX148" fmla="*/ 1321 w 10000"/>
              <a:gd name="connsiteY148" fmla="*/ 9821 h 10000"/>
              <a:gd name="connsiteX149" fmla="*/ 1505 w 10000"/>
              <a:gd name="connsiteY149" fmla="*/ 9904 h 10000"/>
              <a:gd name="connsiteX150" fmla="*/ 1722 w 10000"/>
              <a:gd name="connsiteY150" fmla="*/ 9945 h 10000"/>
              <a:gd name="connsiteX151" fmla="*/ 1940 w 10000"/>
              <a:gd name="connsiteY151" fmla="*/ 9986 h 10000"/>
              <a:gd name="connsiteX152" fmla="*/ 2140 w 10000"/>
              <a:gd name="connsiteY152" fmla="*/ 10000 h 10000"/>
              <a:gd name="connsiteX153" fmla="*/ 2358 w 10000"/>
              <a:gd name="connsiteY153" fmla="*/ 9986 h 10000"/>
              <a:gd name="connsiteX154" fmla="*/ 2592 w 10000"/>
              <a:gd name="connsiteY154" fmla="*/ 9973 h 10000"/>
              <a:gd name="connsiteX155" fmla="*/ 2793 w 10000"/>
              <a:gd name="connsiteY155" fmla="*/ 9931 h 10000"/>
              <a:gd name="connsiteX156" fmla="*/ 3010 w 10000"/>
              <a:gd name="connsiteY156" fmla="*/ 9876 h 10000"/>
              <a:gd name="connsiteX157" fmla="*/ 3211 w 10000"/>
              <a:gd name="connsiteY157" fmla="*/ 9808 h 10000"/>
              <a:gd name="connsiteX158" fmla="*/ 3395 w 10000"/>
              <a:gd name="connsiteY158" fmla="*/ 9712 h 10000"/>
              <a:gd name="connsiteX159" fmla="*/ 3579 w 10000"/>
              <a:gd name="connsiteY159" fmla="*/ 9615 h 10000"/>
              <a:gd name="connsiteX160" fmla="*/ 3729 w 10000"/>
              <a:gd name="connsiteY160" fmla="*/ 9505 h 10000"/>
              <a:gd name="connsiteX161" fmla="*/ 3880 w 10000"/>
              <a:gd name="connsiteY161" fmla="*/ 9382 h 10000"/>
              <a:gd name="connsiteX162" fmla="*/ 4013 w 10000"/>
              <a:gd name="connsiteY162" fmla="*/ 9245 h 10000"/>
              <a:gd name="connsiteX163" fmla="*/ 9565 w 10000"/>
              <a:gd name="connsiteY163" fmla="*/ 2871 h 10000"/>
              <a:gd name="connsiteX164" fmla="*/ 9783 w 10000"/>
              <a:gd name="connsiteY164" fmla="*/ 2555 h 10000"/>
              <a:gd name="connsiteX165" fmla="*/ 9933 w 10000"/>
              <a:gd name="connsiteY165" fmla="*/ 2225 h 10000"/>
              <a:gd name="connsiteX166" fmla="*/ 10000 w 10000"/>
              <a:gd name="connsiteY166" fmla="*/ 1882 h 10000"/>
              <a:gd name="connsiteX167" fmla="*/ 9950 w 10000"/>
              <a:gd name="connsiteY167" fmla="*/ 1511 h 10000"/>
              <a:gd name="connsiteX168" fmla="*/ 9916 w 10000"/>
              <a:gd name="connsiteY168" fmla="*/ 1332 h 10000"/>
              <a:gd name="connsiteX169" fmla="*/ 9849 w 10000"/>
              <a:gd name="connsiteY169" fmla="*/ 1168 h 10000"/>
              <a:gd name="connsiteX170" fmla="*/ 9766 w 10000"/>
              <a:gd name="connsiteY170" fmla="*/ 1003 h 10000"/>
              <a:gd name="connsiteX171" fmla="*/ 9649 w 10000"/>
              <a:gd name="connsiteY171" fmla="*/ 852 h 10000"/>
              <a:gd name="connsiteX172" fmla="*/ 9532 w 10000"/>
              <a:gd name="connsiteY172" fmla="*/ 701 h 10000"/>
              <a:gd name="connsiteX173" fmla="*/ 9381 w 10000"/>
              <a:gd name="connsiteY173" fmla="*/ 577 h 10000"/>
              <a:gd name="connsiteX174" fmla="*/ 9231 w 10000"/>
              <a:gd name="connsiteY174" fmla="*/ 453 h 10000"/>
              <a:gd name="connsiteX175" fmla="*/ 9047 w 10000"/>
              <a:gd name="connsiteY175" fmla="*/ 343 h 10000"/>
              <a:gd name="connsiteX176" fmla="*/ 8863 w 10000"/>
              <a:gd name="connsiteY176" fmla="*/ 247 h 10000"/>
              <a:gd name="connsiteX177" fmla="*/ 8662 w 10000"/>
              <a:gd name="connsiteY177" fmla="*/ 165 h 10000"/>
              <a:gd name="connsiteX178" fmla="*/ 8478 w 10000"/>
              <a:gd name="connsiteY178" fmla="*/ 82 h 10000"/>
              <a:gd name="connsiteX179" fmla="*/ 8261 w 10000"/>
              <a:gd name="connsiteY179" fmla="*/ 41 h 10000"/>
              <a:gd name="connsiteX180" fmla="*/ 8043 w 10000"/>
              <a:gd name="connsiteY180" fmla="*/ 14 h 10000"/>
              <a:gd name="connsiteX181" fmla="*/ 7843 w 10000"/>
              <a:gd name="connsiteY181" fmla="*/ 0 h 10000"/>
              <a:gd name="connsiteX182" fmla="*/ 7625 w 10000"/>
              <a:gd name="connsiteY182" fmla="*/ 14 h 10000"/>
              <a:gd name="connsiteX183" fmla="*/ 7391 w 10000"/>
              <a:gd name="connsiteY18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3595 w 10000"/>
              <a:gd name="connsiteY19" fmla="*/ 8984 h 10000"/>
              <a:gd name="connsiteX20" fmla="*/ 3478 w 10000"/>
              <a:gd name="connsiteY20" fmla="*/ 9093 h 10000"/>
              <a:gd name="connsiteX21" fmla="*/ 3361 w 10000"/>
              <a:gd name="connsiteY21" fmla="*/ 9190 h 10000"/>
              <a:gd name="connsiteX22" fmla="*/ 3244 w 10000"/>
              <a:gd name="connsiteY22" fmla="*/ 9272 h 10000"/>
              <a:gd name="connsiteX23" fmla="*/ 3110 w 10000"/>
              <a:gd name="connsiteY23" fmla="*/ 9354 h 10000"/>
              <a:gd name="connsiteX24" fmla="*/ 2960 w 10000"/>
              <a:gd name="connsiteY24" fmla="*/ 9409 h 10000"/>
              <a:gd name="connsiteX25" fmla="*/ 2826 w 10000"/>
              <a:gd name="connsiteY25" fmla="*/ 9478 h 10000"/>
              <a:gd name="connsiteX26" fmla="*/ 2642 w 10000"/>
              <a:gd name="connsiteY26" fmla="*/ 9505 h 10000"/>
              <a:gd name="connsiteX27" fmla="*/ 2492 w 10000"/>
              <a:gd name="connsiteY27" fmla="*/ 9533 h 10000"/>
              <a:gd name="connsiteX28" fmla="*/ 2324 w 10000"/>
              <a:gd name="connsiteY28" fmla="*/ 9560 h 10000"/>
              <a:gd name="connsiteX29" fmla="*/ 2157 w 10000"/>
              <a:gd name="connsiteY29" fmla="*/ 9560 h 10000"/>
              <a:gd name="connsiteX30" fmla="*/ 1990 w 10000"/>
              <a:gd name="connsiteY30" fmla="*/ 9533 h 10000"/>
              <a:gd name="connsiteX31" fmla="*/ 1839 w 10000"/>
              <a:gd name="connsiteY31" fmla="*/ 9519 h 10000"/>
              <a:gd name="connsiteX32" fmla="*/ 1689 w 10000"/>
              <a:gd name="connsiteY32" fmla="*/ 9492 h 10000"/>
              <a:gd name="connsiteX33" fmla="*/ 1522 w 10000"/>
              <a:gd name="connsiteY33" fmla="*/ 9423 h 10000"/>
              <a:gd name="connsiteX34" fmla="*/ 1371 w 10000"/>
              <a:gd name="connsiteY34" fmla="*/ 9382 h 10000"/>
              <a:gd name="connsiteX35" fmla="*/ 1237 w 10000"/>
              <a:gd name="connsiteY35" fmla="*/ 9299 h 10000"/>
              <a:gd name="connsiteX36" fmla="*/ 987 w 10000"/>
              <a:gd name="connsiteY36" fmla="*/ 9107 h 10000"/>
              <a:gd name="connsiteX37" fmla="*/ 769 w 10000"/>
              <a:gd name="connsiteY37" fmla="*/ 8901 h 10000"/>
              <a:gd name="connsiteX38" fmla="*/ 635 w 10000"/>
              <a:gd name="connsiteY38" fmla="*/ 8654 h 10000"/>
              <a:gd name="connsiteX39" fmla="*/ 569 w 10000"/>
              <a:gd name="connsiteY39" fmla="*/ 8393 h 10000"/>
              <a:gd name="connsiteX40" fmla="*/ 535 w 10000"/>
              <a:gd name="connsiteY40" fmla="*/ 8132 h 10000"/>
              <a:gd name="connsiteX41" fmla="*/ 585 w 10000"/>
              <a:gd name="connsiteY41" fmla="*/ 7871 h 10000"/>
              <a:gd name="connsiteX42" fmla="*/ 686 w 10000"/>
              <a:gd name="connsiteY42" fmla="*/ 7610 h 10000"/>
              <a:gd name="connsiteX43" fmla="*/ 853 w 10000"/>
              <a:gd name="connsiteY43" fmla="*/ 7376 h 10000"/>
              <a:gd name="connsiteX44" fmla="*/ 886 w 10000"/>
              <a:gd name="connsiteY44" fmla="*/ 7321 h 10000"/>
              <a:gd name="connsiteX45" fmla="*/ 1020 w 10000"/>
              <a:gd name="connsiteY45" fmla="*/ 7170 h 10000"/>
              <a:gd name="connsiteX46" fmla="*/ 1221 w 10000"/>
              <a:gd name="connsiteY46" fmla="*/ 6937 h 10000"/>
              <a:gd name="connsiteX47" fmla="*/ 1488 w 10000"/>
              <a:gd name="connsiteY47" fmla="*/ 6662 h 10000"/>
              <a:gd name="connsiteX48" fmla="*/ 1773 w 10000"/>
              <a:gd name="connsiteY48" fmla="*/ 6305 h 10000"/>
              <a:gd name="connsiteX49" fmla="*/ 2124 w 10000"/>
              <a:gd name="connsiteY49" fmla="*/ 5920 h 10000"/>
              <a:gd name="connsiteX50" fmla="*/ 2492 w 10000"/>
              <a:gd name="connsiteY50" fmla="*/ 5508 h 10000"/>
              <a:gd name="connsiteX51" fmla="*/ 2860 w 10000"/>
              <a:gd name="connsiteY51" fmla="*/ 5055 h 10000"/>
              <a:gd name="connsiteX52" fmla="*/ 3227 w 10000"/>
              <a:gd name="connsiteY52" fmla="*/ 4629 h 10000"/>
              <a:gd name="connsiteX53" fmla="*/ 3595 w 10000"/>
              <a:gd name="connsiteY53" fmla="*/ 4217 h 10000"/>
              <a:gd name="connsiteX54" fmla="*/ 3946 w 10000"/>
              <a:gd name="connsiteY54" fmla="*/ 3819 h 10000"/>
              <a:gd name="connsiteX55" fmla="*/ 4247 w 10000"/>
              <a:gd name="connsiteY55" fmla="*/ 3475 h 10000"/>
              <a:gd name="connsiteX56" fmla="*/ 4498 w 10000"/>
              <a:gd name="connsiteY56" fmla="*/ 3187 h 10000"/>
              <a:gd name="connsiteX57" fmla="*/ 4682 w 10000"/>
              <a:gd name="connsiteY57" fmla="*/ 2967 h 10000"/>
              <a:gd name="connsiteX58" fmla="*/ 4833 w 10000"/>
              <a:gd name="connsiteY58" fmla="*/ 2816 h 10000"/>
              <a:gd name="connsiteX59" fmla="*/ 4866 w 10000"/>
              <a:gd name="connsiteY59" fmla="*/ 2761 h 10000"/>
              <a:gd name="connsiteX60" fmla="*/ 4967 w 10000"/>
              <a:gd name="connsiteY60" fmla="*/ 2665 h 10000"/>
              <a:gd name="connsiteX61" fmla="*/ 5050 w 10000"/>
              <a:gd name="connsiteY61" fmla="*/ 2569 h 10000"/>
              <a:gd name="connsiteX62" fmla="*/ 5167 w 10000"/>
              <a:gd name="connsiteY62" fmla="*/ 2500 h 10000"/>
              <a:gd name="connsiteX63" fmla="*/ 5284 w 10000"/>
              <a:gd name="connsiteY63" fmla="*/ 2431 h 10000"/>
              <a:gd name="connsiteX64" fmla="*/ 5401 w 10000"/>
              <a:gd name="connsiteY64" fmla="*/ 2363 h 10000"/>
              <a:gd name="connsiteX65" fmla="*/ 5535 w 10000"/>
              <a:gd name="connsiteY65" fmla="*/ 2321 h 10000"/>
              <a:gd name="connsiteX66" fmla="*/ 5652 w 10000"/>
              <a:gd name="connsiteY66" fmla="*/ 2294 h 10000"/>
              <a:gd name="connsiteX67" fmla="*/ 5786 w 10000"/>
              <a:gd name="connsiteY67" fmla="*/ 2253 h 10000"/>
              <a:gd name="connsiteX68" fmla="*/ 5886 w 10000"/>
              <a:gd name="connsiteY68" fmla="*/ 2239 h 10000"/>
              <a:gd name="connsiteX69" fmla="*/ 5987 w 10000"/>
              <a:gd name="connsiteY69" fmla="*/ 2239 h 10000"/>
              <a:gd name="connsiteX70" fmla="*/ 6087 w 10000"/>
              <a:gd name="connsiteY70" fmla="*/ 2253 h 10000"/>
              <a:gd name="connsiteX71" fmla="*/ 6171 w 10000"/>
              <a:gd name="connsiteY71" fmla="*/ 2253 h 10000"/>
              <a:gd name="connsiteX72" fmla="*/ 6271 w 10000"/>
              <a:gd name="connsiteY72" fmla="*/ 2266 h 10000"/>
              <a:gd name="connsiteX73" fmla="*/ 6355 w 10000"/>
              <a:gd name="connsiteY73" fmla="*/ 2308 h 10000"/>
              <a:gd name="connsiteX74" fmla="*/ 6438 w 10000"/>
              <a:gd name="connsiteY74" fmla="*/ 2335 h 10000"/>
              <a:gd name="connsiteX75" fmla="*/ 6522 w 10000"/>
              <a:gd name="connsiteY75" fmla="*/ 2390 h 10000"/>
              <a:gd name="connsiteX76" fmla="*/ 6656 w 10000"/>
              <a:gd name="connsiteY76" fmla="*/ 2500 h 10000"/>
              <a:gd name="connsiteX77" fmla="*/ 6773 w 10000"/>
              <a:gd name="connsiteY77" fmla="*/ 2610 h 10000"/>
              <a:gd name="connsiteX78" fmla="*/ 6873 w 10000"/>
              <a:gd name="connsiteY78" fmla="*/ 2747 h 10000"/>
              <a:gd name="connsiteX79" fmla="*/ 6906 w 10000"/>
              <a:gd name="connsiteY79" fmla="*/ 2912 h 10000"/>
              <a:gd name="connsiteX80" fmla="*/ 6923 w 10000"/>
              <a:gd name="connsiteY80" fmla="*/ 3132 h 10000"/>
              <a:gd name="connsiteX81" fmla="*/ 6890 w 10000"/>
              <a:gd name="connsiteY81" fmla="*/ 3365 h 10000"/>
              <a:gd name="connsiteX82" fmla="*/ 6789 w 10000"/>
              <a:gd name="connsiteY82" fmla="*/ 3585 h 10000"/>
              <a:gd name="connsiteX83" fmla="*/ 6639 w 10000"/>
              <a:gd name="connsiteY83" fmla="*/ 3791 h 10000"/>
              <a:gd name="connsiteX84" fmla="*/ 2759 w 10000"/>
              <a:gd name="connsiteY84" fmla="*/ 8242 h 10000"/>
              <a:gd name="connsiteX85" fmla="*/ 2726 w 10000"/>
              <a:gd name="connsiteY85" fmla="*/ 8324 h 10000"/>
              <a:gd name="connsiteX86" fmla="*/ 2726 w 10000"/>
              <a:gd name="connsiteY86" fmla="*/ 8393 h 10000"/>
              <a:gd name="connsiteX87" fmla="*/ 2742 w 10000"/>
              <a:gd name="connsiteY87" fmla="*/ 8475 h 10000"/>
              <a:gd name="connsiteX88" fmla="*/ 2826 w 10000"/>
              <a:gd name="connsiteY88" fmla="*/ 8544 h 10000"/>
              <a:gd name="connsiteX89" fmla="*/ 2910 w 10000"/>
              <a:gd name="connsiteY89" fmla="*/ 8571 h 10000"/>
              <a:gd name="connsiteX90" fmla="*/ 3027 w 10000"/>
              <a:gd name="connsiteY90" fmla="*/ 8585 h 10000"/>
              <a:gd name="connsiteX91" fmla="*/ 3127 w 10000"/>
              <a:gd name="connsiteY91" fmla="*/ 8558 h 10000"/>
              <a:gd name="connsiteX92" fmla="*/ 3211 w 10000"/>
              <a:gd name="connsiteY92" fmla="*/ 8489 h 10000"/>
              <a:gd name="connsiteX93" fmla="*/ 7057 w 10000"/>
              <a:gd name="connsiteY93" fmla="*/ 4066 h 10000"/>
              <a:gd name="connsiteX94" fmla="*/ 7274 w 10000"/>
              <a:gd name="connsiteY94" fmla="*/ 3777 h 10000"/>
              <a:gd name="connsiteX95" fmla="*/ 7408 w 10000"/>
              <a:gd name="connsiteY95" fmla="*/ 3475 h 10000"/>
              <a:gd name="connsiteX96" fmla="*/ 7475 w 10000"/>
              <a:gd name="connsiteY96" fmla="*/ 3159 h 10000"/>
              <a:gd name="connsiteX97" fmla="*/ 7425 w 10000"/>
              <a:gd name="connsiteY97" fmla="*/ 2843 h 10000"/>
              <a:gd name="connsiteX98" fmla="*/ 7408 w 10000"/>
              <a:gd name="connsiteY98" fmla="*/ 2720 h 10000"/>
              <a:gd name="connsiteX99" fmla="*/ 7358 w 10000"/>
              <a:gd name="connsiteY99" fmla="*/ 2596 h 10000"/>
              <a:gd name="connsiteX100" fmla="*/ 7291 w 10000"/>
              <a:gd name="connsiteY100" fmla="*/ 2473 h 10000"/>
              <a:gd name="connsiteX101" fmla="*/ 7241 w 10000"/>
              <a:gd name="connsiteY101" fmla="*/ 2363 h 10000"/>
              <a:gd name="connsiteX102" fmla="*/ 7140 w 10000"/>
              <a:gd name="connsiteY102" fmla="*/ 2266 h 10000"/>
              <a:gd name="connsiteX103" fmla="*/ 7057 w 10000"/>
              <a:gd name="connsiteY103" fmla="*/ 2184 h 10000"/>
              <a:gd name="connsiteX104" fmla="*/ 6940 w 10000"/>
              <a:gd name="connsiteY104" fmla="*/ 2102 h 10000"/>
              <a:gd name="connsiteX105" fmla="*/ 6839 w 10000"/>
              <a:gd name="connsiteY105" fmla="*/ 2019 h 10000"/>
              <a:gd name="connsiteX106" fmla="*/ 6722 w 10000"/>
              <a:gd name="connsiteY106" fmla="*/ 1951 h 10000"/>
              <a:gd name="connsiteX107" fmla="*/ 6589 w 10000"/>
              <a:gd name="connsiteY107" fmla="*/ 1909 h 10000"/>
              <a:gd name="connsiteX108" fmla="*/ 6438 w 10000"/>
              <a:gd name="connsiteY108" fmla="*/ 1868 h 10000"/>
              <a:gd name="connsiteX109" fmla="*/ 6304 w 10000"/>
              <a:gd name="connsiteY109" fmla="*/ 1827 h 10000"/>
              <a:gd name="connsiteX110" fmla="*/ 6154 w 10000"/>
              <a:gd name="connsiteY110" fmla="*/ 1813 h 10000"/>
              <a:gd name="connsiteX111" fmla="*/ 6020 w 10000"/>
              <a:gd name="connsiteY111" fmla="*/ 1799 h 10000"/>
              <a:gd name="connsiteX112" fmla="*/ 5870 w 10000"/>
              <a:gd name="connsiteY112" fmla="*/ 1799 h 10000"/>
              <a:gd name="connsiteX113" fmla="*/ 5719 w 10000"/>
              <a:gd name="connsiteY113" fmla="*/ 1813 h 10000"/>
              <a:gd name="connsiteX114" fmla="*/ 5518 w 10000"/>
              <a:gd name="connsiteY114" fmla="*/ 1841 h 10000"/>
              <a:gd name="connsiteX115" fmla="*/ 5351 w 10000"/>
              <a:gd name="connsiteY115" fmla="*/ 1909 h 10000"/>
              <a:gd name="connsiteX116" fmla="*/ 5167 w 10000"/>
              <a:gd name="connsiteY116" fmla="*/ 1978 h 10000"/>
              <a:gd name="connsiteX117" fmla="*/ 5000 w 10000"/>
              <a:gd name="connsiteY117" fmla="*/ 2047 h 10000"/>
              <a:gd name="connsiteX118" fmla="*/ 4849 w 10000"/>
              <a:gd name="connsiteY118" fmla="*/ 2143 h 10000"/>
              <a:gd name="connsiteX119" fmla="*/ 4682 w 10000"/>
              <a:gd name="connsiteY119" fmla="*/ 2239 h 10000"/>
              <a:gd name="connsiteX120" fmla="*/ 4548 w 10000"/>
              <a:gd name="connsiteY120" fmla="*/ 2363 h 10000"/>
              <a:gd name="connsiteX121" fmla="*/ 4415 w 10000"/>
              <a:gd name="connsiteY121" fmla="*/ 2500 h 10000"/>
              <a:gd name="connsiteX122" fmla="*/ 4381 w 10000"/>
              <a:gd name="connsiteY122" fmla="*/ 2541 h 10000"/>
              <a:gd name="connsiteX123" fmla="*/ 4247 w 10000"/>
              <a:gd name="connsiteY123" fmla="*/ 2706 h 10000"/>
              <a:gd name="connsiteX124" fmla="*/ 4047 w 10000"/>
              <a:gd name="connsiteY124" fmla="*/ 2926 h 10000"/>
              <a:gd name="connsiteX125" fmla="*/ 3796 w 10000"/>
              <a:gd name="connsiteY125" fmla="*/ 3228 h 10000"/>
              <a:gd name="connsiteX126" fmla="*/ 3495 w 10000"/>
              <a:gd name="connsiteY126" fmla="*/ 3571 h 10000"/>
              <a:gd name="connsiteX127" fmla="*/ 3144 w 10000"/>
              <a:gd name="connsiteY127" fmla="*/ 3956 h 10000"/>
              <a:gd name="connsiteX128" fmla="*/ 2776 w 10000"/>
              <a:gd name="connsiteY128" fmla="*/ 4382 h 10000"/>
              <a:gd name="connsiteX129" fmla="*/ 2408 w 10000"/>
              <a:gd name="connsiteY129" fmla="*/ 4808 h 10000"/>
              <a:gd name="connsiteX130" fmla="*/ 2040 w 10000"/>
              <a:gd name="connsiteY130" fmla="*/ 5234 h 10000"/>
              <a:gd name="connsiteX131" fmla="*/ 1689 w 10000"/>
              <a:gd name="connsiteY131" fmla="*/ 5659 h 10000"/>
              <a:gd name="connsiteX132" fmla="*/ 1338 w 10000"/>
              <a:gd name="connsiteY132" fmla="*/ 6044 h 10000"/>
              <a:gd name="connsiteX133" fmla="*/ 1037 w 10000"/>
              <a:gd name="connsiteY133" fmla="*/ 6387 h 10000"/>
              <a:gd name="connsiteX134" fmla="*/ 769 w 10000"/>
              <a:gd name="connsiteY134" fmla="*/ 6690 h 10000"/>
              <a:gd name="connsiteX135" fmla="*/ 585 w 10000"/>
              <a:gd name="connsiteY135" fmla="*/ 6909 h 10000"/>
              <a:gd name="connsiteX136" fmla="*/ 452 w 10000"/>
              <a:gd name="connsiteY136" fmla="*/ 7074 h 10000"/>
              <a:gd name="connsiteX137" fmla="*/ 401 w 10000"/>
              <a:gd name="connsiteY137" fmla="*/ 7115 h 10000"/>
              <a:gd name="connsiteX138" fmla="*/ 184 w 10000"/>
              <a:gd name="connsiteY138" fmla="*/ 7431 h 10000"/>
              <a:gd name="connsiteX139" fmla="*/ 33 w 10000"/>
              <a:gd name="connsiteY139" fmla="*/ 7761 h 10000"/>
              <a:gd name="connsiteX140" fmla="*/ 0 w 10000"/>
              <a:gd name="connsiteY140" fmla="*/ 8132 h 10000"/>
              <a:gd name="connsiteX141" fmla="*/ 17 w 10000"/>
              <a:gd name="connsiteY141" fmla="*/ 8475 h 10000"/>
              <a:gd name="connsiteX142" fmla="*/ 134 w 10000"/>
              <a:gd name="connsiteY142" fmla="*/ 8805 h 10000"/>
              <a:gd name="connsiteX143" fmla="*/ 334 w 10000"/>
              <a:gd name="connsiteY143" fmla="*/ 9121 h 10000"/>
              <a:gd name="connsiteX144" fmla="*/ 585 w 10000"/>
              <a:gd name="connsiteY144" fmla="*/ 9409 h 10000"/>
              <a:gd name="connsiteX145" fmla="*/ 936 w 10000"/>
              <a:gd name="connsiteY145" fmla="*/ 9643 h 10000"/>
              <a:gd name="connsiteX146" fmla="*/ 1120 w 10000"/>
              <a:gd name="connsiteY146" fmla="*/ 9739 h 10000"/>
              <a:gd name="connsiteX147" fmla="*/ 1321 w 10000"/>
              <a:gd name="connsiteY147" fmla="*/ 9821 h 10000"/>
              <a:gd name="connsiteX148" fmla="*/ 1505 w 10000"/>
              <a:gd name="connsiteY148" fmla="*/ 9904 h 10000"/>
              <a:gd name="connsiteX149" fmla="*/ 1722 w 10000"/>
              <a:gd name="connsiteY149" fmla="*/ 9945 h 10000"/>
              <a:gd name="connsiteX150" fmla="*/ 1940 w 10000"/>
              <a:gd name="connsiteY150" fmla="*/ 9986 h 10000"/>
              <a:gd name="connsiteX151" fmla="*/ 2140 w 10000"/>
              <a:gd name="connsiteY151" fmla="*/ 10000 h 10000"/>
              <a:gd name="connsiteX152" fmla="*/ 2358 w 10000"/>
              <a:gd name="connsiteY152" fmla="*/ 9986 h 10000"/>
              <a:gd name="connsiteX153" fmla="*/ 2592 w 10000"/>
              <a:gd name="connsiteY153" fmla="*/ 9973 h 10000"/>
              <a:gd name="connsiteX154" fmla="*/ 2793 w 10000"/>
              <a:gd name="connsiteY154" fmla="*/ 9931 h 10000"/>
              <a:gd name="connsiteX155" fmla="*/ 3010 w 10000"/>
              <a:gd name="connsiteY155" fmla="*/ 9876 h 10000"/>
              <a:gd name="connsiteX156" fmla="*/ 3211 w 10000"/>
              <a:gd name="connsiteY156" fmla="*/ 9808 h 10000"/>
              <a:gd name="connsiteX157" fmla="*/ 3395 w 10000"/>
              <a:gd name="connsiteY157" fmla="*/ 9712 h 10000"/>
              <a:gd name="connsiteX158" fmla="*/ 3579 w 10000"/>
              <a:gd name="connsiteY158" fmla="*/ 9615 h 10000"/>
              <a:gd name="connsiteX159" fmla="*/ 3729 w 10000"/>
              <a:gd name="connsiteY159" fmla="*/ 9505 h 10000"/>
              <a:gd name="connsiteX160" fmla="*/ 3880 w 10000"/>
              <a:gd name="connsiteY160" fmla="*/ 9382 h 10000"/>
              <a:gd name="connsiteX161" fmla="*/ 4013 w 10000"/>
              <a:gd name="connsiteY161" fmla="*/ 9245 h 10000"/>
              <a:gd name="connsiteX162" fmla="*/ 9565 w 10000"/>
              <a:gd name="connsiteY162" fmla="*/ 2871 h 10000"/>
              <a:gd name="connsiteX163" fmla="*/ 9783 w 10000"/>
              <a:gd name="connsiteY163" fmla="*/ 2555 h 10000"/>
              <a:gd name="connsiteX164" fmla="*/ 9933 w 10000"/>
              <a:gd name="connsiteY164" fmla="*/ 2225 h 10000"/>
              <a:gd name="connsiteX165" fmla="*/ 10000 w 10000"/>
              <a:gd name="connsiteY165" fmla="*/ 1882 h 10000"/>
              <a:gd name="connsiteX166" fmla="*/ 9950 w 10000"/>
              <a:gd name="connsiteY166" fmla="*/ 1511 h 10000"/>
              <a:gd name="connsiteX167" fmla="*/ 9916 w 10000"/>
              <a:gd name="connsiteY167" fmla="*/ 1332 h 10000"/>
              <a:gd name="connsiteX168" fmla="*/ 9849 w 10000"/>
              <a:gd name="connsiteY168" fmla="*/ 1168 h 10000"/>
              <a:gd name="connsiteX169" fmla="*/ 9766 w 10000"/>
              <a:gd name="connsiteY169" fmla="*/ 1003 h 10000"/>
              <a:gd name="connsiteX170" fmla="*/ 9649 w 10000"/>
              <a:gd name="connsiteY170" fmla="*/ 852 h 10000"/>
              <a:gd name="connsiteX171" fmla="*/ 9532 w 10000"/>
              <a:gd name="connsiteY171" fmla="*/ 701 h 10000"/>
              <a:gd name="connsiteX172" fmla="*/ 9381 w 10000"/>
              <a:gd name="connsiteY172" fmla="*/ 577 h 10000"/>
              <a:gd name="connsiteX173" fmla="*/ 9231 w 10000"/>
              <a:gd name="connsiteY173" fmla="*/ 453 h 10000"/>
              <a:gd name="connsiteX174" fmla="*/ 9047 w 10000"/>
              <a:gd name="connsiteY174" fmla="*/ 343 h 10000"/>
              <a:gd name="connsiteX175" fmla="*/ 8863 w 10000"/>
              <a:gd name="connsiteY175" fmla="*/ 247 h 10000"/>
              <a:gd name="connsiteX176" fmla="*/ 8662 w 10000"/>
              <a:gd name="connsiteY176" fmla="*/ 165 h 10000"/>
              <a:gd name="connsiteX177" fmla="*/ 8478 w 10000"/>
              <a:gd name="connsiteY177" fmla="*/ 82 h 10000"/>
              <a:gd name="connsiteX178" fmla="*/ 8261 w 10000"/>
              <a:gd name="connsiteY178" fmla="*/ 41 h 10000"/>
              <a:gd name="connsiteX179" fmla="*/ 8043 w 10000"/>
              <a:gd name="connsiteY179" fmla="*/ 14 h 10000"/>
              <a:gd name="connsiteX180" fmla="*/ 7843 w 10000"/>
              <a:gd name="connsiteY180" fmla="*/ 0 h 10000"/>
              <a:gd name="connsiteX181" fmla="*/ 7625 w 10000"/>
              <a:gd name="connsiteY181" fmla="*/ 14 h 10000"/>
              <a:gd name="connsiteX182" fmla="*/ 7391 w 10000"/>
              <a:gd name="connsiteY18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3595 w 10000"/>
              <a:gd name="connsiteY18" fmla="*/ 8984 h 10000"/>
              <a:gd name="connsiteX19" fmla="*/ 3478 w 10000"/>
              <a:gd name="connsiteY19" fmla="*/ 9093 h 10000"/>
              <a:gd name="connsiteX20" fmla="*/ 3361 w 10000"/>
              <a:gd name="connsiteY20" fmla="*/ 9190 h 10000"/>
              <a:gd name="connsiteX21" fmla="*/ 3244 w 10000"/>
              <a:gd name="connsiteY21" fmla="*/ 9272 h 10000"/>
              <a:gd name="connsiteX22" fmla="*/ 3110 w 10000"/>
              <a:gd name="connsiteY22" fmla="*/ 9354 h 10000"/>
              <a:gd name="connsiteX23" fmla="*/ 2960 w 10000"/>
              <a:gd name="connsiteY23" fmla="*/ 9409 h 10000"/>
              <a:gd name="connsiteX24" fmla="*/ 2826 w 10000"/>
              <a:gd name="connsiteY24" fmla="*/ 9478 h 10000"/>
              <a:gd name="connsiteX25" fmla="*/ 2642 w 10000"/>
              <a:gd name="connsiteY25" fmla="*/ 9505 h 10000"/>
              <a:gd name="connsiteX26" fmla="*/ 2492 w 10000"/>
              <a:gd name="connsiteY26" fmla="*/ 9533 h 10000"/>
              <a:gd name="connsiteX27" fmla="*/ 2324 w 10000"/>
              <a:gd name="connsiteY27" fmla="*/ 9560 h 10000"/>
              <a:gd name="connsiteX28" fmla="*/ 2157 w 10000"/>
              <a:gd name="connsiteY28" fmla="*/ 9560 h 10000"/>
              <a:gd name="connsiteX29" fmla="*/ 1990 w 10000"/>
              <a:gd name="connsiteY29" fmla="*/ 9533 h 10000"/>
              <a:gd name="connsiteX30" fmla="*/ 1839 w 10000"/>
              <a:gd name="connsiteY30" fmla="*/ 9519 h 10000"/>
              <a:gd name="connsiteX31" fmla="*/ 1689 w 10000"/>
              <a:gd name="connsiteY31" fmla="*/ 9492 h 10000"/>
              <a:gd name="connsiteX32" fmla="*/ 1522 w 10000"/>
              <a:gd name="connsiteY32" fmla="*/ 9423 h 10000"/>
              <a:gd name="connsiteX33" fmla="*/ 1371 w 10000"/>
              <a:gd name="connsiteY33" fmla="*/ 9382 h 10000"/>
              <a:gd name="connsiteX34" fmla="*/ 1237 w 10000"/>
              <a:gd name="connsiteY34" fmla="*/ 9299 h 10000"/>
              <a:gd name="connsiteX35" fmla="*/ 987 w 10000"/>
              <a:gd name="connsiteY35" fmla="*/ 9107 h 10000"/>
              <a:gd name="connsiteX36" fmla="*/ 769 w 10000"/>
              <a:gd name="connsiteY36" fmla="*/ 8901 h 10000"/>
              <a:gd name="connsiteX37" fmla="*/ 635 w 10000"/>
              <a:gd name="connsiteY37" fmla="*/ 8654 h 10000"/>
              <a:gd name="connsiteX38" fmla="*/ 569 w 10000"/>
              <a:gd name="connsiteY38" fmla="*/ 8393 h 10000"/>
              <a:gd name="connsiteX39" fmla="*/ 535 w 10000"/>
              <a:gd name="connsiteY39" fmla="*/ 8132 h 10000"/>
              <a:gd name="connsiteX40" fmla="*/ 585 w 10000"/>
              <a:gd name="connsiteY40" fmla="*/ 7871 h 10000"/>
              <a:gd name="connsiteX41" fmla="*/ 686 w 10000"/>
              <a:gd name="connsiteY41" fmla="*/ 7610 h 10000"/>
              <a:gd name="connsiteX42" fmla="*/ 853 w 10000"/>
              <a:gd name="connsiteY42" fmla="*/ 7376 h 10000"/>
              <a:gd name="connsiteX43" fmla="*/ 886 w 10000"/>
              <a:gd name="connsiteY43" fmla="*/ 7321 h 10000"/>
              <a:gd name="connsiteX44" fmla="*/ 1020 w 10000"/>
              <a:gd name="connsiteY44" fmla="*/ 7170 h 10000"/>
              <a:gd name="connsiteX45" fmla="*/ 1221 w 10000"/>
              <a:gd name="connsiteY45" fmla="*/ 6937 h 10000"/>
              <a:gd name="connsiteX46" fmla="*/ 1488 w 10000"/>
              <a:gd name="connsiteY46" fmla="*/ 6662 h 10000"/>
              <a:gd name="connsiteX47" fmla="*/ 1773 w 10000"/>
              <a:gd name="connsiteY47" fmla="*/ 6305 h 10000"/>
              <a:gd name="connsiteX48" fmla="*/ 2124 w 10000"/>
              <a:gd name="connsiteY48" fmla="*/ 5920 h 10000"/>
              <a:gd name="connsiteX49" fmla="*/ 2492 w 10000"/>
              <a:gd name="connsiteY49" fmla="*/ 5508 h 10000"/>
              <a:gd name="connsiteX50" fmla="*/ 2860 w 10000"/>
              <a:gd name="connsiteY50" fmla="*/ 5055 h 10000"/>
              <a:gd name="connsiteX51" fmla="*/ 3227 w 10000"/>
              <a:gd name="connsiteY51" fmla="*/ 4629 h 10000"/>
              <a:gd name="connsiteX52" fmla="*/ 3595 w 10000"/>
              <a:gd name="connsiteY52" fmla="*/ 4217 h 10000"/>
              <a:gd name="connsiteX53" fmla="*/ 3946 w 10000"/>
              <a:gd name="connsiteY53" fmla="*/ 3819 h 10000"/>
              <a:gd name="connsiteX54" fmla="*/ 4247 w 10000"/>
              <a:gd name="connsiteY54" fmla="*/ 3475 h 10000"/>
              <a:gd name="connsiteX55" fmla="*/ 4498 w 10000"/>
              <a:gd name="connsiteY55" fmla="*/ 3187 h 10000"/>
              <a:gd name="connsiteX56" fmla="*/ 4682 w 10000"/>
              <a:gd name="connsiteY56" fmla="*/ 2967 h 10000"/>
              <a:gd name="connsiteX57" fmla="*/ 4833 w 10000"/>
              <a:gd name="connsiteY57" fmla="*/ 2816 h 10000"/>
              <a:gd name="connsiteX58" fmla="*/ 4866 w 10000"/>
              <a:gd name="connsiteY58" fmla="*/ 2761 h 10000"/>
              <a:gd name="connsiteX59" fmla="*/ 4967 w 10000"/>
              <a:gd name="connsiteY59" fmla="*/ 2665 h 10000"/>
              <a:gd name="connsiteX60" fmla="*/ 5050 w 10000"/>
              <a:gd name="connsiteY60" fmla="*/ 2569 h 10000"/>
              <a:gd name="connsiteX61" fmla="*/ 5167 w 10000"/>
              <a:gd name="connsiteY61" fmla="*/ 2500 h 10000"/>
              <a:gd name="connsiteX62" fmla="*/ 5284 w 10000"/>
              <a:gd name="connsiteY62" fmla="*/ 2431 h 10000"/>
              <a:gd name="connsiteX63" fmla="*/ 5401 w 10000"/>
              <a:gd name="connsiteY63" fmla="*/ 2363 h 10000"/>
              <a:gd name="connsiteX64" fmla="*/ 5535 w 10000"/>
              <a:gd name="connsiteY64" fmla="*/ 2321 h 10000"/>
              <a:gd name="connsiteX65" fmla="*/ 5652 w 10000"/>
              <a:gd name="connsiteY65" fmla="*/ 2294 h 10000"/>
              <a:gd name="connsiteX66" fmla="*/ 5786 w 10000"/>
              <a:gd name="connsiteY66" fmla="*/ 2253 h 10000"/>
              <a:gd name="connsiteX67" fmla="*/ 5886 w 10000"/>
              <a:gd name="connsiteY67" fmla="*/ 2239 h 10000"/>
              <a:gd name="connsiteX68" fmla="*/ 5987 w 10000"/>
              <a:gd name="connsiteY68" fmla="*/ 2239 h 10000"/>
              <a:gd name="connsiteX69" fmla="*/ 6087 w 10000"/>
              <a:gd name="connsiteY69" fmla="*/ 2253 h 10000"/>
              <a:gd name="connsiteX70" fmla="*/ 6171 w 10000"/>
              <a:gd name="connsiteY70" fmla="*/ 2253 h 10000"/>
              <a:gd name="connsiteX71" fmla="*/ 6271 w 10000"/>
              <a:gd name="connsiteY71" fmla="*/ 2266 h 10000"/>
              <a:gd name="connsiteX72" fmla="*/ 6355 w 10000"/>
              <a:gd name="connsiteY72" fmla="*/ 2308 h 10000"/>
              <a:gd name="connsiteX73" fmla="*/ 6438 w 10000"/>
              <a:gd name="connsiteY73" fmla="*/ 2335 h 10000"/>
              <a:gd name="connsiteX74" fmla="*/ 6522 w 10000"/>
              <a:gd name="connsiteY74" fmla="*/ 2390 h 10000"/>
              <a:gd name="connsiteX75" fmla="*/ 6656 w 10000"/>
              <a:gd name="connsiteY75" fmla="*/ 2500 h 10000"/>
              <a:gd name="connsiteX76" fmla="*/ 6773 w 10000"/>
              <a:gd name="connsiteY76" fmla="*/ 2610 h 10000"/>
              <a:gd name="connsiteX77" fmla="*/ 6873 w 10000"/>
              <a:gd name="connsiteY77" fmla="*/ 2747 h 10000"/>
              <a:gd name="connsiteX78" fmla="*/ 6906 w 10000"/>
              <a:gd name="connsiteY78" fmla="*/ 2912 h 10000"/>
              <a:gd name="connsiteX79" fmla="*/ 6923 w 10000"/>
              <a:gd name="connsiteY79" fmla="*/ 3132 h 10000"/>
              <a:gd name="connsiteX80" fmla="*/ 6890 w 10000"/>
              <a:gd name="connsiteY80" fmla="*/ 3365 h 10000"/>
              <a:gd name="connsiteX81" fmla="*/ 6789 w 10000"/>
              <a:gd name="connsiteY81" fmla="*/ 3585 h 10000"/>
              <a:gd name="connsiteX82" fmla="*/ 6639 w 10000"/>
              <a:gd name="connsiteY82" fmla="*/ 3791 h 10000"/>
              <a:gd name="connsiteX83" fmla="*/ 2759 w 10000"/>
              <a:gd name="connsiteY83" fmla="*/ 8242 h 10000"/>
              <a:gd name="connsiteX84" fmla="*/ 2726 w 10000"/>
              <a:gd name="connsiteY84" fmla="*/ 8324 h 10000"/>
              <a:gd name="connsiteX85" fmla="*/ 2726 w 10000"/>
              <a:gd name="connsiteY85" fmla="*/ 8393 h 10000"/>
              <a:gd name="connsiteX86" fmla="*/ 2742 w 10000"/>
              <a:gd name="connsiteY86" fmla="*/ 8475 h 10000"/>
              <a:gd name="connsiteX87" fmla="*/ 2826 w 10000"/>
              <a:gd name="connsiteY87" fmla="*/ 8544 h 10000"/>
              <a:gd name="connsiteX88" fmla="*/ 2910 w 10000"/>
              <a:gd name="connsiteY88" fmla="*/ 8571 h 10000"/>
              <a:gd name="connsiteX89" fmla="*/ 3027 w 10000"/>
              <a:gd name="connsiteY89" fmla="*/ 8585 h 10000"/>
              <a:gd name="connsiteX90" fmla="*/ 3127 w 10000"/>
              <a:gd name="connsiteY90" fmla="*/ 8558 h 10000"/>
              <a:gd name="connsiteX91" fmla="*/ 3211 w 10000"/>
              <a:gd name="connsiteY91" fmla="*/ 8489 h 10000"/>
              <a:gd name="connsiteX92" fmla="*/ 7057 w 10000"/>
              <a:gd name="connsiteY92" fmla="*/ 4066 h 10000"/>
              <a:gd name="connsiteX93" fmla="*/ 7274 w 10000"/>
              <a:gd name="connsiteY93" fmla="*/ 3777 h 10000"/>
              <a:gd name="connsiteX94" fmla="*/ 7408 w 10000"/>
              <a:gd name="connsiteY94" fmla="*/ 3475 h 10000"/>
              <a:gd name="connsiteX95" fmla="*/ 7475 w 10000"/>
              <a:gd name="connsiteY95" fmla="*/ 3159 h 10000"/>
              <a:gd name="connsiteX96" fmla="*/ 7425 w 10000"/>
              <a:gd name="connsiteY96" fmla="*/ 2843 h 10000"/>
              <a:gd name="connsiteX97" fmla="*/ 7408 w 10000"/>
              <a:gd name="connsiteY97" fmla="*/ 2720 h 10000"/>
              <a:gd name="connsiteX98" fmla="*/ 7358 w 10000"/>
              <a:gd name="connsiteY98" fmla="*/ 2596 h 10000"/>
              <a:gd name="connsiteX99" fmla="*/ 7291 w 10000"/>
              <a:gd name="connsiteY99" fmla="*/ 2473 h 10000"/>
              <a:gd name="connsiteX100" fmla="*/ 7241 w 10000"/>
              <a:gd name="connsiteY100" fmla="*/ 2363 h 10000"/>
              <a:gd name="connsiteX101" fmla="*/ 7140 w 10000"/>
              <a:gd name="connsiteY101" fmla="*/ 2266 h 10000"/>
              <a:gd name="connsiteX102" fmla="*/ 7057 w 10000"/>
              <a:gd name="connsiteY102" fmla="*/ 2184 h 10000"/>
              <a:gd name="connsiteX103" fmla="*/ 6940 w 10000"/>
              <a:gd name="connsiteY103" fmla="*/ 2102 h 10000"/>
              <a:gd name="connsiteX104" fmla="*/ 6839 w 10000"/>
              <a:gd name="connsiteY104" fmla="*/ 2019 h 10000"/>
              <a:gd name="connsiteX105" fmla="*/ 6722 w 10000"/>
              <a:gd name="connsiteY105" fmla="*/ 1951 h 10000"/>
              <a:gd name="connsiteX106" fmla="*/ 6589 w 10000"/>
              <a:gd name="connsiteY106" fmla="*/ 1909 h 10000"/>
              <a:gd name="connsiteX107" fmla="*/ 6438 w 10000"/>
              <a:gd name="connsiteY107" fmla="*/ 1868 h 10000"/>
              <a:gd name="connsiteX108" fmla="*/ 6304 w 10000"/>
              <a:gd name="connsiteY108" fmla="*/ 1827 h 10000"/>
              <a:gd name="connsiteX109" fmla="*/ 6154 w 10000"/>
              <a:gd name="connsiteY109" fmla="*/ 1813 h 10000"/>
              <a:gd name="connsiteX110" fmla="*/ 6020 w 10000"/>
              <a:gd name="connsiteY110" fmla="*/ 1799 h 10000"/>
              <a:gd name="connsiteX111" fmla="*/ 5870 w 10000"/>
              <a:gd name="connsiteY111" fmla="*/ 1799 h 10000"/>
              <a:gd name="connsiteX112" fmla="*/ 5719 w 10000"/>
              <a:gd name="connsiteY112" fmla="*/ 1813 h 10000"/>
              <a:gd name="connsiteX113" fmla="*/ 5518 w 10000"/>
              <a:gd name="connsiteY113" fmla="*/ 1841 h 10000"/>
              <a:gd name="connsiteX114" fmla="*/ 5351 w 10000"/>
              <a:gd name="connsiteY114" fmla="*/ 1909 h 10000"/>
              <a:gd name="connsiteX115" fmla="*/ 5167 w 10000"/>
              <a:gd name="connsiteY115" fmla="*/ 1978 h 10000"/>
              <a:gd name="connsiteX116" fmla="*/ 5000 w 10000"/>
              <a:gd name="connsiteY116" fmla="*/ 2047 h 10000"/>
              <a:gd name="connsiteX117" fmla="*/ 4849 w 10000"/>
              <a:gd name="connsiteY117" fmla="*/ 2143 h 10000"/>
              <a:gd name="connsiteX118" fmla="*/ 4682 w 10000"/>
              <a:gd name="connsiteY118" fmla="*/ 2239 h 10000"/>
              <a:gd name="connsiteX119" fmla="*/ 4548 w 10000"/>
              <a:gd name="connsiteY119" fmla="*/ 2363 h 10000"/>
              <a:gd name="connsiteX120" fmla="*/ 4415 w 10000"/>
              <a:gd name="connsiteY120" fmla="*/ 2500 h 10000"/>
              <a:gd name="connsiteX121" fmla="*/ 4381 w 10000"/>
              <a:gd name="connsiteY121" fmla="*/ 2541 h 10000"/>
              <a:gd name="connsiteX122" fmla="*/ 4247 w 10000"/>
              <a:gd name="connsiteY122" fmla="*/ 2706 h 10000"/>
              <a:gd name="connsiteX123" fmla="*/ 4047 w 10000"/>
              <a:gd name="connsiteY123" fmla="*/ 2926 h 10000"/>
              <a:gd name="connsiteX124" fmla="*/ 3796 w 10000"/>
              <a:gd name="connsiteY124" fmla="*/ 3228 h 10000"/>
              <a:gd name="connsiteX125" fmla="*/ 3495 w 10000"/>
              <a:gd name="connsiteY125" fmla="*/ 3571 h 10000"/>
              <a:gd name="connsiteX126" fmla="*/ 3144 w 10000"/>
              <a:gd name="connsiteY126" fmla="*/ 3956 h 10000"/>
              <a:gd name="connsiteX127" fmla="*/ 2776 w 10000"/>
              <a:gd name="connsiteY127" fmla="*/ 4382 h 10000"/>
              <a:gd name="connsiteX128" fmla="*/ 2408 w 10000"/>
              <a:gd name="connsiteY128" fmla="*/ 4808 h 10000"/>
              <a:gd name="connsiteX129" fmla="*/ 2040 w 10000"/>
              <a:gd name="connsiteY129" fmla="*/ 5234 h 10000"/>
              <a:gd name="connsiteX130" fmla="*/ 1689 w 10000"/>
              <a:gd name="connsiteY130" fmla="*/ 5659 h 10000"/>
              <a:gd name="connsiteX131" fmla="*/ 1338 w 10000"/>
              <a:gd name="connsiteY131" fmla="*/ 6044 h 10000"/>
              <a:gd name="connsiteX132" fmla="*/ 1037 w 10000"/>
              <a:gd name="connsiteY132" fmla="*/ 6387 h 10000"/>
              <a:gd name="connsiteX133" fmla="*/ 769 w 10000"/>
              <a:gd name="connsiteY133" fmla="*/ 6690 h 10000"/>
              <a:gd name="connsiteX134" fmla="*/ 585 w 10000"/>
              <a:gd name="connsiteY134" fmla="*/ 6909 h 10000"/>
              <a:gd name="connsiteX135" fmla="*/ 452 w 10000"/>
              <a:gd name="connsiteY135" fmla="*/ 7074 h 10000"/>
              <a:gd name="connsiteX136" fmla="*/ 401 w 10000"/>
              <a:gd name="connsiteY136" fmla="*/ 7115 h 10000"/>
              <a:gd name="connsiteX137" fmla="*/ 184 w 10000"/>
              <a:gd name="connsiteY137" fmla="*/ 7431 h 10000"/>
              <a:gd name="connsiteX138" fmla="*/ 33 w 10000"/>
              <a:gd name="connsiteY138" fmla="*/ 7761 h 10000"/>
              <a:gd name="connsiteX139" fmla="*/ 0 w 10000"/>
              <a:gd name="connsiteY139" fmla="*/ 8132 h 10000"/>
              <a:gd name="connsiteX140" fmla="*/ 17 w 10000"/>
              <a:gd name="connsiteY140" fmla="*/ 8475 h 10000"/>
              <a:gd name="connsiteX141" fmla="*/ 134 w 10000"/>
              <a:gd name="connsiteY141" fmla="*/ 8805 h 10000"/>
              <a:gd name="connsiteX142" fmla="*/ 334 w 10000"/>
              <a:gd name="connsiteY142" fmla="*/ 9121 h 10000"/>
              <a:gd name="connsiteX143" fmla="*/ 585 w 10000"/>
              <a:gd name="connsiteY143" fmla="*/ 9409 h 10000"/>
              <a:gd name="connsiteX144" fmla="*/ 936 w 10000"/>
              <a:gd name="connsiteY144" fmla="*/ 9643 h 10000"/>
              <a:gd name="connsiteX145" fmla="*/ 1120 w 10000"/>
              <a:gd name="connsiteY145" fmla="*/ 9739 h 10000"/>
              <a:gd name="connsiteX146" fmla="*/ 1321 w 10000"/>
              <a:gd name="connsiteY146" fmla="*/ 9821 h 10000"/>
              <a:gd name="connsiteX147" fmla="*/ 1505 w 10000"/>
              <a:gd name="connsiteY147" fmla="*/ 9904 h 10000"/>
              <a:gd name="connsiteX148" fmla="*/ 1722 w 10000"/>
              <a:gd name="connsiteY148" fmla="*/ 9945 h 10000"/>
              <a:gd name="connsiteX149" fmla="*/ 1940 w 10000"/>
              <a:gd name="connsiteY149" fmla="*/ 9986 h 10000"/>
              <a:gd name="connsiteX150" fmla="*/ 2140 w 10000"/>
              <a:gd name="connsiteY150" fmla="*/ 10000 h 10000"/>
              <a:gd name="connsiteX151" fmla="*/ 2358 w 10000"/>
              <a:gd name="connsiteY151" fmla="*/ 9986 h 10000"/>
              <a:gd name="connsiteX152" fmla="*/ 2592 w 10000"/>
              <a:gd name="connsiteY152" fmla="*/ 9973 h 10000"/>
              <a:gd name="connsiteX153" fmla="*/ 2793 w 10000"/>
              <a:gd name="connsiteY153" fmla="*/ 9931 h 10000"/>
              <a:gd name="connsiteX154" fmla="*/ 3010 w 10000"/>
              <a:gd name="connsiteY154" fmla="*/ 9876 h 10000"/>
              <a:gd name="connsiteX155" fmla="*/ 3211 w 10000"/>
              <a:gd name="connsiteY155" fmla="*/ 9808 h 10000"/>
              <a:gd name="connsiteX156" fmla="*/ 3395 w 10000"/>
              <a:gd name="connsiteY156" fmla="*/ 9712 h 10000"/>
              <a:gd name="connsiteX157" fmla="*/ 3579 w 10000"/>
              <a:gd name="connsiteY157" fmla="*/ 9615 h 10000"/>
              <a:gd name="connsiteX158" fmla="*/ 3729 w 10000"/>
              <a:gd name="connsiteY158" fmla="*/ 9505 h 10000"/>
              <a:gd name="connsiteX159" fmla="*/ 3880 w 10000"/>
              <a:gd name="connsiteY159" fmla="*/ 9382 h 10000"/>
              <a:gd name="connsiteX160" fmla="*/ 4013 w 10000"/>
              <a:gd name="connsiteY160" fmla="*/ 9245 h 10000"/>
              <a:gd name="connsiteX161" fmla="*/ 9565 w 10000"/>
              <a:gd name="connsiteY161" fmla="*/ 2871 h 10000"/>
              <a:gd name="connsiteX162" fmla="*/ 9783 w 10000"/>
              <a:gd name="connsiteY162" fmla="*/ 2555 h 10000"/>
              <a:gd name="connsiteX163" fmla="*/ 9933 w 10000"/>
              <a:gd name="connsiteY163" fmla="*/ 2225 h 10000"/>
              <a:gd name="connsiteX164" fmla="*/ 10000 w 10000"/>
              <a:gd name="connsiteY164" fmla="*/ 1882 h 10000"/>
              <a:gd name="connsiteX165" fmla="*/ 9950 w 10000"/>
              <a:gd name="connsiteY165" fmla="*/ 1511 h 10000"/>
              <a:gd name="connsiteX166" fmla="*/ 9916 w 10000"/>
              <a:gd name="connsiteY166" fmla="*/ 1332 h 10000"/>
              <a:gd name="connsiteX167" fmla="*/ 9849 w 10000"/>
              <a:gd name="connsiteY167" fmla="*/ 1168 h 10000"/>
              <a:gd name="connsiteX168" fmla="*/ 9766 w 10000"/>
              <a:gd name="connsiteY168" fmla="*/ 1003 h 10000"/>
              <a:gd name="connsiteX169" fmla="*/ 9649 w 10000"/>
              <a:gd name="connsiteY169" fmla="*/ 852 h 10000"/>
              <a:gd name="connsiteX170" fmla="*/ 9532 w 10000"/>
              <a:gd name="connsiteY170" fmla="*/ 701 h 10000"/>
              <a:gd name="connsiteX171" fmla="*/ 9381 w 10000"/>
              <a:gd name="connsiteY171" fmla="*/ 577 h 10000"/>
              <a:gd name="connsiteX172" fmla="*/ 9231 w 10000"/>
              <a:gd name="connsiteY172" fmla="*/ 453 h 10000"/>
              <a:gd name="connsiteX173" fmla="*/ 9047 w 10000"/>
              <a:gd name="connsiteY173" fmla="*/ 343 h 10000"/>
              <a:gd name="connsiteX174" fmla="*/ 8863 w 10000"/>
              <a:gd name="connsiteY174" fmla="*/ 247 h 10000"/>
              <a:gd name="connsiteX175" fmla="*/ 8662 w 10000"/>
              <a:gd name="connsiteY175" fmla="*/ 165 h 10000"/>
              <a:gd name="connsiteX176" fmla="*/ 8478 w 10000"/>
              <a:gd name="connsiteY176" fmla="*/ 82 h 10000"/>
              <a:gd name="connsiteX177" fmla="*/ 8261 w 10000"/>
              <a:gd name="connsiteY177" fmla="*/ 41 h 10000"/>
              <a:gd name="connsiteX178" fmla="*/ 8043 w 10000"/>
              <a:gd name="connsiteY178" fmla="*/ 14 h 10000"/>
              <a:gd name="connsiteX179" fmla="*/ 7843 w 10000"/>
              <a:gd name="connsiteY179" fmla="*/ 0 h 10000"/>
              <a:gd name="connsiteX180" fmla="*/ 7625 w 10000"/>
              <a:gd name="connsiteY180" fmla="*/ 14 h 10000"/>
              <a:gd name="connsiteX181" fmla="*/ 7391 w 10000"/>
              <a:gd name="connsiteY18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3595 w 10000"/>
              <a:gd name="connsiteY17" fmla="*/ 8984 h 10000"/>
              <a:gd name="connsiteX18" fmla="*/ 3478 w 10000"/>
              <a:gd name="connsiteY18" fmla="*/ 9093 h 10000"/>
              <a:gd name="connsiteX19" fmla="*/ 3361 w 10000"/>
              <a:gd name="connsiteY19" fmla="*/ 9190 h 10000"/>
              <a:gd name="connsiteX20" fmla="*/ 3244 w 10000"/>
              <a:gd name="connsiteY20" fmla="*/ 9272 h 10000"/>
              <a:gd name="connsiteX21" fmla="*/ 3110 w 10000"/>
              <a:gd name="connsiteY21" fmla="*/ 9354 h 10000"/>
              <a:gd name="connsiteX22" fmla="*/ 2960 w 10000"/>
              <a:gd name="connsiteY22" fmla="*/ 9409 h 10000"/>
              <a:gd name="connsiteX23" fmla="*/ 2826 w 10000"/>
              <a:gd name="connsiteY23" fmla="*/ 9478 h 10000"/>
              <a:gd name="connsiteX24" fmla="*/ 2642 w 10000"/>
              <a:gd name="connsiteY24" fmla="*/ 9505 h 10000"/>
              <a:gd name="connsiteX25" fmla="*/ 2492 w 10000"/>
              <a:gd name="connsiteY25" fmla="*/ 9533 h 10000"/>
              <a:gd name="connsiteX26" fmla="*/ 2324 w 10000"/>
              <a:gd name="connsiteY26" fmla="*/ 9560 h 10000"/>
              <a:gd name="connsiteX27" fmla="*/ 2157 w 10000"/>
              <a:gd name="connsiteY27" fmla="*/ 9560 h 10000"/>
              <a:gd name="connsiteX28" fmla="*/ 1990 w 10000"/>
              <a:gd name="connsiteY28" fmla="*/ 9533 h 10000"/>
              <a:gd name="connsiteX29" fmla="*/ 1839 w 10000"/>
              <a:gd name="connsiteY29" fmla="*/ 9519 h 10000"/>
              <a:gd name="connsiteX30" fmla="*/ 1689 w 10000"/>
              <a:gd name="connsiteY30" fmla="*/ 9492 h 10000"/>
              <a:gd name="connsiteX31" fmla="*/ 1522 w 10000"/>
              <a:gd name="connsiteY31" fmla="*/ 9423 h 10000"/>
              <a:gd name="connsiteX32" fmla="*/ 1371 w 10000"/>
              <a:gd name="connsiteY32" fmla="*/ 9382 h 10000"/>
              <a:gd name="connsiteX33" fmla="*/ 1237 w 10000"/>
              <a:gd name="connsiteY33" fmla="*/ 9299 h 10000"/>
              <a:gd name="connsiteX34" fmla="*/ 987 w 10000"/>
              <a:gd name="connsiteY34" fmla="*/ 9107 h 10000"/>
              <a:gd name="connsiteX35" fmla="*/ 769 w 10000"/>
              <a:gd name="connsiteY35" fmla="*/ 8901 h 10000"/>
              <a:gd name="connsiteX36" fmla="*/ 635 w 10000"/>
              <a:gd name="connsiteY36" fmla="*/ 8654 h 10000"/>
              <a:gd name="connsiteX37" fmla="*/ 569 w 10000"/>
              <a:gd name="connsiteY37" fmla="*/ 8393 h 10000"/>
              <a:gd name="connsiteX38" fmla="*/ 535 w 10000"/>
              <a:gd name="connsiteY38" fmla="*/ 8132 h 10000"/>
              <a:gd name="connsiteX39" fmla="*/ 585 w 10000"/>
              <a:gd name="connsiteY39" fmla="*/ 7871 h 10000"/>
              <a:gd name="connsiteX40" fmla="*/ 686 w 10000"/>
              <a:gd name="connsiteY40" fmla="*/ 7610 h 10000"/>
              <a:gd name="connsiteX41" fmla="*/ 853 w 10000"/>
              <a:gd name="connsiteY41" fmla="*/ 7376 h 10000"/>
              <a:gd name="connsiteX42" fmla="*/ 886 w 10000"/>
              <a:gd name="connsiteY42" fmla="*/ 7321 h 10000"/>
              <a:gd name="connsiteX43" fmla="*/ 1020 w 10000"/>
              <a:gd name="connsiteY43" fmla="*/ 7170 h 10000"/>
              <a:gd name="connsiteX44" fmla="*/ 1221 w 10000"/>
              <a:gd name="connsiteY44" fmla="*/ 6937 h 10000"/>
              <a:gd name="connsiteX45" fmla="*/ 1488 w 10000"/>
              <a:gd name="connsiteY45" fmla="*/ 6662 h 10000"/>
              <a:gd name="connsiteX46" fmla="*/ 1773 w 10000"/>
              <a:gd name="connsiteY46" fmla="*/ 6305 h 10000"/>
              <a:gd name="connsiteX47" fmla="*/ 2124 w 10000"/>
              <a:gd name="connsiteY47" fmla="*/ 5920 h 10000"/>
              <a:gd name="connsiteX48" fmla="*/ 2492 w 10000"/>
              <a:gd name="connsiteY48" fmla="*/ 5508 h 10000"/>
              <a:gd name="connsiteX49" fmla="*/ 2860 w 10000"/>
              <a:gd name="connsiteY49" fmla="*/ 5055 h 10000"/>
              <a:gd name="connsiteX50" fmla="*/ 3227 w 10000"/>
              <a:gd name="connsiteY50" fmla="*/ 4629 h 10000"/>
              <a:gd name="connsiteX51" fmla="*/ 3595 w 10000"/>
              <a:gd name="connsiteY51" fmla="*/ 4217 h 10000"/>
              <a:gd name="connsiteX52" fmla="*/ 3946 w 10000"/>
              <a:gd name="connsiteY52" fmla="*/ 3819 h 10000"/>
              <a:gd name="connsiteX53" fmla="*/ 4247 w 10000"/>
              <a:gd name="connsiteY53" fmla="*/ 3475 h 10000"/>
              <a:gd name="connsiteX54" fmla="*/ 4498 w 10000"/>
              <a:gd name="connsiteY54" fmla="*/ 3187 h 10000"/>
              <a:gd name="connsiteX55" fmla="*/ 4682 w 10000"/>
              <a:gd name="connsiteY55" fmla="*/ 2967 h 10000"/>
              <a:gd name="connsiteX56" fmla="*/ 4833 w 10000"/>
              <a:gd name="connsiteY56" fmla="*/ 2816 h 10000"/>
              <a:gd name="connsiteX57" fmla="*/ 4866 w 10000"/>
              <a:gd name="connsiteY57" fmla="*/ 2761 h 10000"/>
              <a:gd name="connsiteX58" fmla="*/ 4967 w 10000"/>
              <a:gd name="connsiteY58" fmla="*/ 2665 h 10000"/>
              <a:gd name="connsiteX59" fmla="*/ 5050 w 10000"/>
              <a:gd name="connsiteY59" fmla="*/ 2569 h 10000"/>
              <a:gd name="connsiteX60" fmla="*/ 5167 w 10000"/>
              <a:gd name="connsiteY60" fmla="*/ 2500 h 10000"/>
              <a:gd name="connsiteX61" fmla="*/ 5284 w 10000"/>
              <a:gd name="connsiteY61" fmla="*/ 2431 h 10000"/>
              <a:gd name="connsiteX62" fmla="*/ 5401 w 10000"/>
              <a:gd name="connsiteY62" fmla="*/ 2363 h 10000"/>
              <a:gd name="connsiteX63" fmla="*/ 5535 w 10000"/>
              <a:gd name="connsiteY63" fmla="*/ 2321 h 10000"/>
              <a:gd name="connsiteX64" fmla="*/ 5652 w 10000"/>
              <a:gd name="connsiteY64" fmla="*/ 2294 h 10000"/>
              <a:gd name="connsiteX65" fmla="*/ 5786 w 10000"/>
              <a:gd name="connsiteY65" fmla="*/ 2253 h 10000"/>
              <a:gd name="connsiteX66" fmla="*/ 5886 w 10000"/>
              <a:gd name="connsiteY66" fmla="*/ 2239 h 10000"/>
              <a:gd name="connsiteX67" fmla="*/ 5987 w 10000"/>
              <a:gd name="connsiteY67" fmla="*/ 2239 h 10000"/>
              <a:gd name="connsiteX68" fmla="*/ 6087 w 10000"/>
              <a:gd name="connsiteY68" fmla="*/ 2253 h 10000"/>
              <a:gd name="connsiteX69" fmla="*/ 6171 w 10000"/>
              <a:gd name="connsiteY69" fmla="*/ 2253 h 10000"/>
              <a:gd name="connsiteX70" fmla="*/ 6271 w 10000"/>
              <a:gd name="connsiteY70" fmla="*/ 2266 h 10000"/>
              <a:gd name="connsiteX71" fmla="*/ 6355 w 10000"/>
              <a:gd name="connsiteY71" fmla="*/ 2308 h 10000"/>
              <a:gd name="connsiteX72" fmla="*/ 6438 w 10000"/>
              <a:gd name="connsiteY72" fmla="*/ 2335 h 10000"/>
              <a:gd name="connsiteX73" fmla="*/ 6522 w 10000"/>
              <a:gd name="connsiteY73" fmla="*/ 2390 h 10000"/>
              <a:gd name="connsiteX74" fmla="*/ 6656 w 10000"/>
              <a:gd name="connsiteY74" fmla="*/ 2500 h 10000"/>
              <a:gd name="connsiteX75" fmla="*/ 6773 w 10000"/>
              <a:gd name="connsiteY75" fmla="*/ 2610 h 10000"/>
              <a:gd name="connsiteX76" fmla="*/ 6873 w 10000"/>
              <a:gd name="connsiteY76" fmla="*/ 2747 h 10000"/>
              <a:gd name="connsiteX77" fmla="*/ 6906 w 10000"/>
              <a:gd name="connsiteY77" fmla="*/ 2912 h 10000"/>
              <a:gd name="connsiteX78" fmla="*/ 6923 w 10000"/>
              <a:gd name="connsiteY78" fmla="*/ 3132 h 10000"/>
              <a:gd name="connsiteX79" fmla="*/ 6890 w 10000"/>
              <a:gd name="connsiteY79" fmla="*/ 3365 h 10000"/>
              <a:gd name="connsiteX80" fmla="*/ 6789 w 10000"/>
              <a:gd name="connsiteY80" fmla="*/ 3585 h 10000"/>
              <a:gd name="connsiteX81" fmla="*/ 6639 w 10000"/>
              <a:gd name="connsiteY81" fmla="*/ 3791 h 10000"/>
              <a:gd name="connsiteX82" fmla="*/ 2759 w 10000"/>
              <a:gd name="connsiteY82" fmla="*/ 8242 h 10000"/>
              <a:gd name="connsiteX83" fmla="*/ 2726 w 10000"/>
              <a:gd name="connsiteY83" fmla="*/ 8324 h 10000"/>
              <a:gd name="connsiteX84" fmla="*/ 2726 w 10000"/>
              <a:gd name="connsiteY84" fmla="*/ 8393 h 10000"/>
              <a:gd name="connsiteX85" fmla="*/ 2742 w 10000"/>
              <a:gd name="connsiteY85" fmla="*/ 8475 h 10000"/>
              <a:gd name="connsiteX86" fmla="*/ 2826 w 10000"/>
              <a:gd name="connsiteY86" fmla="*/ 8544 h 10000"/>
              <a:gd name="connsiteX87" fmla="*/ 2910 w 10000"/>
              <a:gd name="connsiteY87" fmla="*/ 8571 h 10000"/>
              <a:gd name="connsiteX88" fmla="*/ 3027 w 10000"/>
              <a:gd name="connsiteY88" fmla="*/ 8585 h 10000"/>
              <a:gd name="connsiteX89" fmla="*/ 3127 w 10000"/>
              <a:gd name="connsiteY89" fmla="*/ 8558 h 10000"/>
              <a:gd name="connsiteX90" fmla="*/ 3211 w 10000"/>
              <a:gd name="connsiteY90" fmla="*/ 8489 h 10000"/>
              <a:gd name="connsiteX91" fmla="*/ 7057 w 10000"/>
              <a:gd name="connsiteY91" fmla="*/ 4066 h 10000"/>
              <a:gd name="connsiteX92" fmla="*/ 7274 w 10000"/>
              <a:gd name="connsiteY92" fmla="*/ 3777 h 10000"/>
              <a:gd name="connsiteX93" fmla="*/ 7408 w 10000"/>
              <a:gd name="connsiteY93" fmla="*/ 3475 h 10000"/>
              <a:gd name="connsiteX94" fmla="*/ 7475 w 10000"/>
              <a:gd name="connsiteY94" fmla="*/ 3159 h 10000"/>
              <a:gd name="connsiteX95" fmla="*/ 7425 w 10000"/>
              <a:gd name="connsiteY95" fmla="*/ 2843 h 10000"/>
              <a:gd name="connsiteX96" fmla="*/ 7408 w 10000"/>
              <a:gd name="connsiteY96" fmla="*/ 2720 h 10000"/>
              <a:gd name="connsiteX97" fmla="*/ 7358 w 10000"/>
              <a:gd name="connsiteY97" fmla="*/ 2596 h 10000"/>
              <a:gd name="connsiteX98" fmla="*/ 7291 w 10000"/>
              <a:gd name="connsiteY98" fmla="*/ 2473 h 10000"/>
              <a:gd name="connsiteX99" fmla="*/ 7241 w 10000"/>
              <a:gd name="connsiteY99" fmla="*/ 2363 h 10000"/>
              <a:gd name="connsiteX100" fmla="*/ 7140 w 10000"/>
              <a:gd name="connsiteY100" fmla="*/ 2266 h 10000"/>
              <a:gd name="connsiteX101" fmla="*/ 7057 w 10000"/>
              <a:gd name="connsiteY101" fmla="*/ 2184 h 10000"/>
              <a:gd name="connsiteX102" fmla="*/ 6940 w 10000"/>
              <a:gd name="connsiteY102" fmla="*/ 2102 h 10000"/>
              <a:gd name="connsiteX103" fmla="*/ 6839 w 10000"/>
              <a:gd name="connsiteY103" fmla="*/ 2019 h 10000"/>
              <a:gd name="connsiteX104" fmla="*/ 6722 w 10000"/>
              <a:gd name="connsiteY104" fmla="*/ 1951 h 10000"/>
              <a:gd name="connsiteX105" fmla="*/ 6589 w 10000"/>
              <a:gd name="connsiteY105" fmla="*/ 1909 h 10000"/>
              <a:gd name="connsiteX106" fmla="*/ 6438 w 10000"/>
              <a:gd name="connsiteY106" fmla="*/ 1868 h 10000"/>
              <a:gd name="connsiteX107" fmla="*/ 6304 w 10000"/>
              <a:gd name="connsiteY107" fmla="*/ 1827 h 10000"/>
              <a:gd name="connsiteX108" fmla="*/ 6154 w 10000"/>
              <a:gd name="connsiteY108" fmla="*/ 1813 h 10000"/>
              <a:gd name="connsiteX109" fmla="*/ 6020 w 10000"/>
              <a:gd name="connsiteY109" fmla="*/ 1799 h 10000"/>
              <a:gd name="connsiteX110" fmla="*/ 5870 w 10000"/>
              <a:gd name="connsiteY110" fmla="*/ 1799 h 10000"/>
              <a:gd name="connsiteX111" fmla="*/ 5719 w 10000"/>
              <a:gd name="connsiteY111" fmla="*/ 1813 h 10000"/>
              <a:gd name="connsiteX112" fmla="*/ 5518 w 10000"/>
              <a:gd name="connsiteY112" fmla="*/ 1841 h 10000"/>
              <a:gd name="connsiteX113" fmla="*/ 5351 w 10000"/>
              <a:gd name="connsiteY113" fmla="*/ 1909 h 10000"/>
              <a:gd name="connsiteX114" fmla="*/ 5167 w 10000"/>
              <a:gd name="connsiteY114" fmla="*/ 1978 h 10000"/>
              <a:gd name="connsiteX115" fmla="*/ 5000 w 10000"/>
              <a:gd name="connsiteY115" fmla="*/ 2047 h 10000"/>
              <a:gd name="connsiteX116" fmla="*/ 4849 w 10000"/>
              <a:gd name="connsiteY116" fmla="*/ 2143 h 10000"/>
              <a:gd name="connsiteX117" fmla="*/ 4682 w 10000"/>
              <a:gd name="connsiteY117" fmla="*/ 2239 h 10000"/>
              <a:gd name="connsiteX118" fmla="*/ 4548 w 10000"/>
              <a:gd name="connsiteY118" fmla="*/ 2363 h 10000"/>
              <a:gd name="connsiteX119" fmla="*/ 4415 w 10000"/>
              <a:gd name="connsiteY119" fmla="*/ 2500 h 10000"/>
              <a:gd name="connsiteX120" fmla="*/ 4381 w 10000"/>
              <a:gd name="connsiteY120" fmla="*/ 2541 h 10000"/>
              <a:gd name="connsiteX121" fmla="*/ 4247 w 10000"/>
              <a:gd name="connsiteY121" fmla="*/ 2706 h 10000"/>
              <a:gd name="connsiteX122" fmla="*/ 4047 w 10000"/>
              <a:gd name="connsiteY122" fmla="*/ 2926 h 10000"/>
              <a:gd name="connsiteX123" fmla="*/ 3796 w 10000"/>
              <a:gd name="connsiteY123" fmla="*/ 3228 h 10000"/>
              <a:gd name="connsiteX124" fmla="*/ 3495 w 10000"/>
              <a:gd name="connsiteY124" fmla="*/ 3571 h 10000"/>
              <a:gd name="connsiteX125" fmla="*/ 3144 w 10000"/>
              <a:gd name="connsiteY125" fmla="*/ 3956 h 10000"/>
              <a:gd name="connsiteX126" fmla="*/ 2776 w 10000"/>
              <a:gd name="connsiteY126" fmla="*/ 4382 h 10000"/>
              <a:gd name="connsiteX127" fmla="*/ 2408 w 10000"/>
              <a:gd name="connsiteY127" fmla="*/ 4808 h 10000"/>
              <a:gd name="connsiteX128" fmla="*/ 2040 w 10000"/>
              <a:gd name="connsiteY128" fmla="*/ 5234 h 10000"/>
              <a:gd name="connsiteX129" fmla="*/ 1689 w 10000"/>
              <a:gd name="connsiteY129" fmla="*/ 5659 h 10000"/>
              <a:gd name="connsiteX130" fmla="*/ 1338 w 10000"/>
              <a:gd name="connsiteY130" fmla="*/ 6044 h 10000"/>
              <a:gd name="connsiteX131" fmla="*/ 1037 w 10000"/>
              <a:gd name="connsiteY131" fmla="*/ 6387 h 10000"/>
              <a:gd name="connsiteX132" fmla="*/ 769 w 10000"/>
              <a:gd name="connsiteY132" fmla="*/ 6690 h 10000"/>
              <a:gd name="connsiteX133" fmla="*/ 585 w 10000"/>
              <a:gd name="connsiteY133" fmla="*/ 6909 h 10000"/>
              <a:gd name="connsiteX134" fmla="*/ 452 w 10000"/>
              <a:gd name="connsiteY134" fmla="*/ 7074 h 10000"/>
              <a:gd name="connsiteX135" fmla="*/ 401 w 10000"/>
              <a:gd name="connsiteY135" fmla="*/ 7115 h 10000"/>
              <a:gd name="connsiteX136" fmla="*/ 184 w 10000"/>
              <a:gd name="connsiteY136" fmla="*/ 7431 h 10000"/>
              <a:gd name="connsiteX137" fmla="*/ 33 w 10000"/>
              <a:gd name="connsiteY137" fmla="*/ 7761 h 10000"/>
              <a:gd name="connsiteX138" fmla="*/ 0 w 10000"/>
              <a:gd name="connsiteY138" fmla="*/ 8132 h 10000"/>
              <a:gd name="connsiteX139" fmla="*/ 17 w 10000"/>
              <a:gd name="connsiteY139" fmla="*/ 8475 h 10000"/>
              <a:gd name="connsiteX140" fmla="*/ 134 w 10000"/>
              <a:gd name="connsiteY140" fmla="*/ 8805 h 10000"/>
              <a:gd name="connsiteX141" fmla="*/ 334 w 10000"/>
              <a:gd name="connsiteY141" fmla="*/ 9121 h 10000"/>
              <a:gd name="connsiteX142" fmla="*/ 585 w 10000"/>
              <a:gd name="connsiteY142" fmla="*/ 9409 h 10000"/>
              <a:gd name="connsiteX143" fmla="*/ 936 w 10000"/>
              <a:gd name="connsiteY143" fmla="*/ 9643 h 10000"/>
              <a:gd name="connsiteX144" fmla="*/ 1120 w 10000"/>
              <a:gd name="connsiteY144" fmla="*/ 9739 h 10000"/>
              <a:gd name="connsiteX145" fmla="*/ 1321 w 10000"/>
              <a:gd name="connsiteY145" fmla="*/ 9821 h 10000"/>
              <a:gd name="connsiteX146" fmla="*/ 1505 w 10000"/>
              <a:gd name="connsiteY146" fmla="*/ 9904 h 10000"/>
              <a:gd name="connsiteX147" fmla="*/ 1722 w 10000"/>
              <a:gd name="connsiteY147" fmla="*/ 9945 h 10000"/>
              <a:gd name="connsiteX148" fmla="*/ 1940 w 10000"/>
              <a:gd name="connsiteY148" fmla="*/ 9986 h 10000"/>
              <a:gd name="connsiteX149" fmla="*/ 2140 w 10000"/>
              <a:gd name="connsiteY149" fmla="*/ 10000 h 10000"/>
              <a:gd name="connsiteX150" fmla="*/ 2358 w 10000"/>
              <a:gd name="connsiteY150" fmla="*/ 9986 h 10000"/>
              <a:gd name="connsiteX151" fmla="*/ 2592 w 10000"/>
              <a:gd name="connsiteY151" fmla="*/ 9973 h 10000"/>
              <a:gd name="connsiteX152" fmla="*/ 2793 w 10000"/>
              <a:gd name="connsiteY152" fmla="*/ 9931 h 10000"/>
              <a:gd name="connsiteX153" fmla="*/ 3010 w 10000"/>
              <a:gd name="connsiteY153" fmla="*/ 9876 h 10000"/>
              <a:gd name="connsiteX154" fmla="*/ 3211 w 10000"/>
              <a:gd name="connsiteY154" fmla="*/ 9808 h 10000"/>
              <a:gd name="connsiteX155" fmla="*/ 3395 w 10000"/>
              <a:gd name="connsiteY155" fmla="*/ 9712 h 10000"/>
              <a:gd name="connsiteX156" fmla="*/ 3579 w 10000"/>
              <a:gd name="connsiteY156" fmla="*/ 9615 h 10000"/>
              <a:gd name="connsiteX157" fmla="*/ 3729 w 10000"/>
              <a:gd name="connsiteY157" fmla="*/ 9505 h 10000"/>
              <a:gd name="connsiteX158" fmla="*/ 3880 w 10000"/>
              <a:gd name="connsiteY158" fmla="*/ 9382 h 10000"/>
              <a:gd name="connsiteX159" fmla="*/ 4013 w 10000"/>
              <a:gd name="connsiteY159" fmla="*/ 9245 h 10000"/>
              <a:gd name="connsiteX160" fmla="*/ 9565 w 10000"/>
              <a:gd name="connsiteY160" fmla="*/ 2871 h 10000"/>
              <a:gd name="connsiteX161" fmla="*/ 9783 w 10000"/>
              <a:gd name="connsiteY161" fmla="*/ 2555 h 10000"/>
              <a:gd name="connsiteX162" fmla="*/ 9933 w 10000"/>
              <a:gd name="connsiteY162" fmla="*/ 2225 h 10000"/>
              <a:gd name="connsiteX163" fmla="*/ 10000 w 10000"/>
              <a:gd name="connsiteY163" fmla="*/ 1882 h 10000"/>
              <a:gd name="connsiteX164" fmla="*/ 9950 w 10000"/>
              <a:gd name="connsiteY164" fmla="*/ 1511 h 10000"/>
              <a:gd name="connsiteX165" fmla="*/ 9916 w 10000"/>
              <a:gd name="connsiteY165" fmla="*/ 1332 h 10000"/>
              <a:gd name="connsiteX166" fmla="*/ 9849 w 10000"/>
              <a:gd name="connsiteY166" fmla="*/ 1168 h 10000"/>
              <a:gd name="connsiteX167" fmla="*/ 9766 w 10000"/>
              <a:gd name="connsiteY167" fmla="*/ 1003 h 10000"/>
              <a:gd name="connsiteX168" fmla="*/ 9649 w 10000"/>
              <a:gd name="connsiteY168" fmla="*/ 852 h 10000"/>
              <a:gd name="connsiteX169" fmla="*/ 9532 w 10000"/>
              <a:gd name="connsiteY169" fmla="*/ 701 h 10000"/>
              <a:gd name="connsiteX170" fmla="*/ 9381 w 10000"/>
              <a:gd name="connsiteY170" fmla="*/ 577 h 10000"/>
              <a:gd name="connsiteX171" fmla="*/ 9231 w 10000"/>
              <a:gd name="connsiteY171" fmla="*/ 453 h 10000"/>
              <a:gd name="connsiteX172" fmla="*/ 9047 w 10000"/>
              <a:gd name="connsiteY172" fmla="*/ 343 h 10000"/>
              <a:gd name="connsiteX173" fmla="*/ 8863 w 10000"/>
              <a:gd name="connsiteY173" fmla="*/ 247 h 10000"/>
              <a:gd name="connsiteX174" fmla="*/ 8662 w 10000"/>
              <a:gd name="connsiteY174" fmla="*/ 165 h 10000"/>
              <a:gd name="connsiteX175" fmla="*/ 8478 w 10000"/>
              <a:gd name="connsiteY175" fmla="*/ 82 h 10000"/>
              <a:gd name="connsiteX176" fmla="*/ 8261 w 10000"/>
              <a:gd name="connsiteY176" fmla="*/ 41 h 10000"/>
              <a:gd name="connsiteX177" fmla="*/ 8043 w 10000"/>
              <a:gd name="connsiteY177" fmla="*/ 14 h 10000"/>
              <a:gd name="connsiteX178" fmla="*/ 7843 w 10000"/>
              <a:gd name="connsiteY178" fmla="*/ 0 h 10000"/>
              <a:gd name="connsiteX179" fmla="*/ 7625 w 10000"/>
              <a:gd name="connsiteY179" fmla="*/ 14 h 10000"/>
              <a:gd name="connsiteX180" fmla="*/ 7391 w 10000"/>
              <a:gd name="connsiteY18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3595 w 10000"/>
              <a:gd name="connsiteY16" fmla="*/ 8984 h 10000"/>
              <a:gd name="connsiteX17" fmla="*/ 3478 w 10000"/>
              <a:gd name="connsiteY17" fmla="*/ 9093 h 10000"/>
              <a:gd name="connsiteX18" fmla="*/ 3361 w 10000"/>
              <a:gd name="connsiteY18" fmla="*/ 9190 h 10000"/>
              <a:gd name="connsiteX19" fmla="*/ 3244 w 10000"/>
              <a:gd name="connsiteY19" fmla="*/ 9272 h 10000"/>
              <a:gd name="connsiteX20" fmla="*/ 3110 w 10000"/>
              <a:gd name="connsiteY20" fmla="*/ 9354 h 10000"/>
              <a:gd name="connsiteX21" fmla="*/ 2960 w 10000"/>
              <a:gd name="connsiteY21" fmla="*/ 9409 h 10000"/>
              <a:gd name="connsiteX22" fmla="*/ 2826 w 10000"/>
              <a:gd name="connsiteY22" fmla="*/ 9478 h 10000"/>
              <a:gd name="connsiteX23" fmla="*/ 2642 w 10000"/>
              <a:gd name="connsiteY23" fmla="*/ 9505 h 10000"/>
              <a:gd name="connsiteX24" fmla="*/ 2492 w 10000"/>
              <a:gd name="connsiteY24" fmla="*/ 9533 h 10000"/>
              <a:gd name="connsiteX25" fmla="*/ 2324 w 10000"/>
              <a:gd name="connsiteY25" fmla="*/ 9560 h 10000"/>
              <a:gd name="connsiteX26" fmla="*/ 2157 w 10000"/>
              <a:gd name="connsiteY26" fmla="*/ 9560 h 10000"/>
              <a:gd name="connsiteX27" fmla="*/ 1990 w 10000"/>
              <a:gd name="connsiteY27" fmla="*/ 9533 h 10000"/>
              <a:gd name="connsiteX28" fmla="*/ 1839 w 10000"/>
              <a:gd name="connsiteY28" fmla="*/ 9519 h 10000"/>
              <a:gd name="connsiteX29" fmla="*/ 1689 w 10000"/>
              <a:gd name="connsiteY29" fmla="*/ 9492 h 10000"/>
              <a:gd name="connsiteX30" fmla="*/ 1522 w 10000"/>
              <a:gd name="connsiteY30" fmla="*/ 9423 h 10000"/>
              <a:gd name="connsiteX31" fmla="*/ 1371 w 10000"/>
              <a:gd name="connsiteY31" fmla="*/ 9382 h 10000"/>
              <a:gd name="connsiteX32" fmla="*/ 1237 w 10000"/>
              <a:gd name="connsiteY32" fmla="*/ 9299 h 10000"/>
              <a:gd name="connsiteX33" fmla="*/ 987 w 10000"/>
              <a:gd name="connsiteY33" fmla="*/ 9107 h 10000"/>
              <a:gd name="connsiteX34" fmla="*/ 769 w 10000"/>
              <a:gd name="connsiteY34" fmla="*/ 8901 h 10000"/>
              <a:gd name="connsiteX35" fmla="*/ 635 w 10000"/>
              <a:gd name="connsiteY35" fmla="*/ 8654 h 10000"/>
              <a:gd name="connsiteX36" fmla="*/ 569 w 10000"/>
              <a:gd name="connsiteY36" fmla="*/ 8393 h 10000"/>
              <a:gd name="connsiteX37" fmla="*/ 535 w 10000"/>
              <a:gd name="connsiteY37" fmla="*/ 8132 h 10000"/>
              <a:gd name="connsiteX38" fmla="*/ 585 w 10000"/>
              <a:gd name="connsiteY38" fmla="*/ 7871 h 10000"/>
              <a:gd name="connsiteX39" fmla="*/ 686 w 10000"/>
              <a:gd name="connsiteY39" fmla="*/ 7610 h 10000"/>
              <a:gd name="connsiteX40" fmla="*/ 853 w 10000"/>
              <a:gd name="connsiteY40" fmla="*/ 7376 h 10000"/>
              <a:gd name="connsiteX41" fmla="*/ 886 w 10000"/>
              <a:gd name="connsiteY41" fmla="*/ 7321 h 10000"/>
              <a:gd name="connsiteX42" fmla="*/ 1020 w 10000"/>
              <a:gd name="connsiteY42" fmla="*/ 7170 h 10000"/>
              <a:gd name="connsiteX43" fmla="*/ 1221 w 10000"/>
              <a:gd name="connsiteY43" fmla="*/ 6937 h 10000"/>
              <a:gd name="connsiteX44" fmla="*/ 1488 w 10000"/>
              <a:gd name="connsiteY44" fmla="*/ 6662 h 10000"/>
              <a:gd name="connsiteX45" fmla="*/ 1773 w 10000"/>
              <a:gd name="connsiteY45" fmla="*/ 6305 h 10000"/>
              <a:gd name="connsiteX46" fmla="*/ 2124 w 10000"/>
              <a:gd name="connsiteY46" fmla="*/ 5920 h 10000"/>
              <a:gd name="connsiteX47" fmla="*/ 2492 w 10000"/>
              <a:gd name="connsiteY47" fmla="*/ 5508 h 10000"/>
              <a:gd name="connsiteX48" fmla="*/ 2860 w 10000"/>
              <a:gd name="connsiteY48" fmla="*/ 5055 h 10000"/>
              <a:gd name="connsiteX49" fmla="*/ 3227 w 10000"/>
              <a:gd name="connsiteY49" fmla="*/ 4629 h 10000"/>
              <a:gd name="connsiteX50" fmla="*/ 3595 w 10000"/>
              <a:gd name="connsiteY50" fmla="*/ 4217 h 10000"/>
              <a:gd name="connsiteX51" fmla="*/ 3946 w 10000"/>
              <a:gd name="connsiteY51" fmla="*/ 3819 h 10000"/>
              <a:gd name="connsiteX52" fmla="*/ 4247 w 10000"/>
              <a:gd name="connsiteY52" fmla="*/ 3475 h 10000"/>
              <a:gd name="connsiteX53" fmla="*/ 4498 w 10000"/>
              <a:gd name="connsiteY53" fmla="*/ 3187 h 10000"/>
              <a:gd name="connsiteX54" fmla="*/ 4682 w 10000"/>
              <a:gd name="connsiteY54" fmla="*/ 2967 h 10000"/>
              <a:gd name="connsiteX55" fmla="*/ 4833 w 10000"/>
              <a:gd name="connsiteY55" fmla="*/ 2816 h 10000"/>
              <a:gd name="connsiteX56" fmla="*/ 4866 w 10000"/>
              <a:gd name="connsiteY56" fmla="*/ 2761 h 10000"/>
              <a:gd name="connsiteX57" fmla="*/ 4967 w 10000"/>
              <a:gd name="connsiteY57" fmla="*/ 2665 h 10000"/>
              <a:gd name="connsiteX58" fmla="*/ 5050 w 10000"/>
              <a:gd name="connsiteY58" fmla="*/ 2569 h 10000"/>
              <a:gd name="connsiteX59" fmla="*/ 5167 w 10000"/>
              <a:gd name="connsiteY59" fmla="*/ 2500 h 10000"/>
              <a:gd name="connsiteX60" fmla="*/ 5284 w 10000"/>
              <a:gd name="connsiteY60" fmla="*/ 2431 h 10000"/>
              <a:gd name="connsiteX61" fmla="*/ 5401 w 10000"/>
              <a:gd name="connsiteY61" fmla="*/ 2363 h 10000"/>
              <a:gd name="connsiteX62" fmla="*/ 5535 w 10000"/>
              <a:gd name="connsiteY62" fmla="*/ 2321 h 10000"/>
              <a:gd name="connsiteX63" fmla="*/ 5652 w 10000"/>
              <a:gd name="connsiteY63" fmla="*/ 2294 h 10000"/>
              <a:gd name="connsiteX64" fmla="*/ 5786 w 10000"/>
              <a:gd name="connsiteY64" fmla="*/ 2253 h 10000"/>
              <a:gd name="connsiteX65" fmla="*/ 5886 w 10000"/>
              <a:gd name="connsiteY65" fmla="*/ 2239 h 10000"/>
              <a:gd name="connsiteX66" fmla="*/ 5987 w 10000"/>
              <a:gd name="connsiteY66" fmla="*/ 2239 h 10000"/>
              <a:gd name="connsiteX67" fmla="*/ 6087 w 10000"/>
              <a:gd name="connsiteY67" fmla="*/ 2253 h 10000"/>
              <a:gd name="connsiteX68" fmla="*/ 6171 w 10000"/>
              <a:gd name="connsiteY68" fmla="*/ 2253 h 10000"/>
              <a:gd name="connsiteX69" fmla="*/ 6271 w 10000"/>
              <a:gd name="connsiteY69" fmla="*/ 2266 h 10000"/>
              <a:gd name="connsiteX70" fmla="*/ 6355 w 10000"/>
              <a:gd name="connsiteY70" fmla="*/ 2308 h 10000"/>
              <a:gd name="connsiteX71" fmla="*/ 6438 w 10000"/>
              <a:gd name="connsiteY71" fmla="*/ 2335 h 10000"/>
              <a:gd name="connsiteX72" fmla="*/ 6522 w 10000"/>
              <a:gd name="connsiteY72" fmla="*/ 2390 h 10000"/>
              <a:gd name="connsiteX73" fmla="*/ 6656 w 10000"/>
              <a:gd name="connsiteY73" fmla="*/ 2500 h 10000"/>
              <a:gd name="connsiteX74" fmla="*/ 6773 w 10000"/>
              <a:gd name="connsiteY74" fmla="*/ 2610 h 10000"/>
              <a:gd name="connsiteX75" fmla="*/ 6873 w 10000"/>
              <a:gd name="connsiteY75" fmla="*/ 2747 h 10000"/>
              <a:gd name="connsiteX76" fmla="*/ 6906 w 10000"/>
              <a:gd name="connsiteY76" fmla="*/ 2912 h 10000"/>
              <a:gd name="connsiteX77" fmla="*/ 6923 w 10000"/>
              <a:gd name="connsiteY77" fmla="*/ 3132 h 10000"/>
              <a:gd name="connsiteX78" fmla="*/ 6890 w 10000"/>
              <a:gd name="connsiteY78" fmla="*/ 3365 h 10000"/>
              <a:gd name="connsiteX79" fmla="*/ 6789 w 10000"/>
              <a:gd name="connsiteY79" fmla="*/ 3585 h 10000"/>
              <a:gd name="connsiteX80" fmla="*/ 6639 w 10000"/>
              <a:gd name="connsiteY80" fmla="*/ 3791 h 10000"/>
              <a:gd name="connsiteX81" fmla="*/ 2759 w 10000"/>
              <a:gd name="connsiteY81" fmla="*/ 8242 h 10000"/>
              <a:gd name="connsiteX82" fmla="*/ 2726 w 10000"/>
              <a:gd name="connsiteY82" fmla="*/ 8324 h 10000"/>
              <a:gd name="connsiteX83" fmla="*/ 2726 w 10000"/>
              <a:gd name="connsiteY83" fmla="*/ 8393 h 10000"/>
              <a:gd name="connsiteX84" fmla="*/ 2742 w 10000"/>
              <a:gd name="connsiteY84" fmla="*/ 8475 h 10000"/>
              <a:gd name="connsiteX85" fmla="*/ 2826 w 10000"/>
              <a:gd name="connsiteY85" fmla="*/ 8544 h 10000"/>
              <a:gd name="connsiteX86" fmla="*/ 2910 w 10000"/>
              <a:gd name="connsiteY86" fmla="*/ 8571 h 10000"/>
              <a:gd name="connsiteX87" fmla="*/ 3027 w 10000"/>
              <a:gd name="connsiteY87" fmla="*/ 8585 h 10000"/>
              <a:gd name="connsiteX88" fmla="*/ 3127 w 10000"/>
              <a:gd name="connsiteY88" fmla="*/ 8558 h 10000"/>
              <a:gd name="connsiteX89" fmla="*/ 3211 w 10000"/>
              <a:gd name="connsiteY89" fmla="*/ 8489 h 10000"/>
              <a:gd name="connsiteX90" fmla="*/ 7057 w 10000"/>
              <a:gd name="connsiteY90" fmla="*/ 4066 h 10000"/>
              <a:gd name="connsiteX91" fmla="*/ 7274 w 10000"/>
              <a:gd name="connsiteY91" fmla="*/ 3777 h 10000"/>
              <a:gd name="connsiteX92" fmla="*/ 7408 w 10000"/>
              <a:gd name="connsiteY92" fmla="*/ 3475 h 10000"/>
              <a:gd name="connsiteX93" fmla="*/ 7475 w 10000"/>
              <a:gd name="connsiteY93" fmla="*/ 3159 h 10000"/>
              <a:gd name="connsiteX94" fmla="*/ 7425 w 10000"/>
              <a:gd name="connsiteY94" fmla="*/ 2843 h 10000"/>
              <a:gd name="connsiteX95" fmla="*/ 7408 w 10000"/>
              <a:gd name="connsiteY95" fmla="*/ 2720 h 10000"/>
              <a:gd name="connsiteX96" fmla="*/ 7358 w 10000"/>
              <a:gd name="connsiteY96" fmla="*/ 2596 h 10000"/>
              <a:gd name="connsiteX97" fmla="*/ 7291 w 10000"/>
              <a:gd name="connsiteY97" fmla="*/ 2473 h 10000"/>
              <a:gd name="connsiteX98" fmla="*/ 7241 w 10000"/>
              <a:gd name="connsiteY98" fmla="*/ 2363 h 10000"/>
              <a:gd name="connsiteX99" fmla="*/ 7140 w 10000"/>
              <a:gd name="connsiteY99" fmla="*/ 2266 h 10000"/>
              <a:gd name="connsiteX100" fmla="*/ 7057 w 10000"/>
              <a:gd name="connsiteY100" fmla="*/ 2184 h 10000"/>
              <a:gd name="connsiteX101" fmla="*/ 6940 w 10000"/>
              <a:gd name="connsiteY101" fmla="*/ 2102 h 10000"/>
              <a:gd name="connsiteX102" fmla="*/ 6839 w 10000"/>
              <a:gd name="connsiteY102" fmla="*/ 2019 h 10000"/>
              <a:gd name="connsiteX103" fmla="*/ 6722 w 10000"/>
              <a:gd name="connsiteY103" fmla="*/ 1951 h 10000"/>
              <a:gd name="connsiteX104" fmla="*/ 6589 w 10000"/>
              <a:gd name="connsiteY104" fmla="*/ 1909 h 10000"/>
              <a:gd name="connsiteX105" fmla="*/ 6438 w 10000"/>
              <a:gd name="connsiteY105" fmla="*/ 1868 h 10000"/>
              <a:gd name="connsiteX106" fmla="*/ 6304 w 10000"/>
              <a:gd name="connsiteY106" fmla="*/ 1827 h 10000"/>
              <a:gd name="connsiteX107" fmla="*/ 6154 w 10000"/>
              <a:gd name="connsiteY107" fmla="*/ 1813 h 10000"/>
              <a:gd name="connsiteX108" fmla="*/ 6020 w 10000"/>
              <a:gd name="connsiteY108" fmla="*/ 1799 h 10000"/>
              <a:gd name="connsiteX109" fmla="*/ 5870 w 10000"/>
              <a:gd name="connsiteY109" fmla="*/ 1799 h 10000"/>
              <a:gd name="connsiteX110" fmla="*/ 5719 w 10000"/>
              <a:gd name="connsiteY110" fmla="*/ 1813 h 10000"/>
              <a:gd name="connsiteX111" fmla="*/ 5518 w 10000"/>
              <a:gd name="connsiteY111" fmla="*/ 1841 h 10000"/>
              <a:gd name="connsiteX112" fmla="*/ 5351 w 10000"/>
              <a:gd name="connsiteY112" fmla="*/ 1909 h 10000"/>
              <a:gd name="connsiteX113" fmla="*/ 5167 w 10000"/>
              <a:gd name="connsiteY113" fmla="*/ 1978 h 10000"/>
              <a:gd name="connsiteX114" fmla="*/ 5000 w 10000"/>
              <a:gd name="connsiteY114" fmla="*/ 2047 h 10000"/>
              <a:gd name="connsiteX115" fmla="*/ 4849 w 10000"/>
              <a:gd name="connsiteY115" fmla="*/ 2143 h 10000"/>
              <a:gd name="connsiteX116" fmla="*/ 4682 w 10000"/>
              <a:gd name="connsiteY116" fmla="*/ 2239 h 10000"/>
              <a:gd name="connsiteX117" fmla="*/ 4548 w 10000"/>
              <a:gd name="connsiteY117" fmla="*/ 2363 h 10000"/>
              <a:gd name="connsiteX118" fmla="*/ 4415 w 10000"/>
              <a:gd name="connsiteY118" fmla="*/ 2500 h 10000"/>
              <a:gd name="connsiteX119" fmla="*/ 4381 w 10000"/>
              <a:gd name="connsiteY119" fmla="*/ 2541 h 10000"/>
              <a:gd name="connsiteX120" fmla="*/ 4247 w 10000"/>
              <a:gd name="connsiteY120" fmla="*/ 2706 h 10000"/>
              <a:gd name="connsiteX121" fmla="*/ 4047 w 10000"/>
              <a:gd name="connsiteY121" fmla="*/ 2926 h 10000"/>
              <a:gd name="connsiteX122" fmla="*/ 3796 w 10000"/>
              <a:gd name="connsiteY122" fmla="*/ 3228 h 10000"/>
              <a:gd name="connsiteX123" fmla="*/ 3495 w 10000"/>
              <a:gd name="connsiteY123" fmla="*/ 3571 h 10000"/>
              <a:gd name="connsiteX124" fmla="*/ 3144 w 10000"/>
              <a:gd name="connsiteY124" fmla="*/ 3956 h 10000"/>
              <a:gd name="connsiteX125" fmla="*/ 2776 w 10000"/>
              <a:gd name="connsiteY125" fmla="*/ 4382 h 10000"/>
              <a:gd name="connsiteX126" fmla="*/ 2408 w 10000"/>
              <a:gd name="connsiteY126" fmla="*/ 4808 h 10000"/>
              <a:gd name="connsiteX127" fmla="*/ 2040 w 10000"/>
              <a:gd name="connsiteY127" fmla="*/ 5234 h 10000"/>
              <a:gd name="connsiteX128" fmla="*/ 1689 w 10000"/>
              <a:gd name="connsiteY128" fmla="*/ 5659 h 10000"/>
              <a:gd name="connsiteX129" fmla="*/ 1338 w 10000"/>
              <a:gd name="connsiteY129" fmla="*/ 6044 h 10000"/>
              <a:gd name="connsiteX130" fmla="*/ 1037 w 10000"/>
              <a:gd name="connsiteY130" fmla="*/ 6387 h 10000"/>
              <a:gd name="connsiteX131" fmla="*/ 769 w 10000"/>
              <a:gd name="connsiteY131" fmla="*/ 6690 h 10000"/>
              <a:gd name="connsiteX132" fmla="*/ 585 w 10000"/>
              <a:gd name="connsiteY132" fmla="*/ 6909 h 10000"/>
              <a:gd name="connsiteX133" fmla="*/ 452 w 10000"/>
              <a:gd name="connsiteY133" fmla="*/ 7074 h 10000"/>
              <a:gd name="connsiteX134" fmla="*/ 401 w 10000"/>
              <a:gd name="connsiteY134" fmla="*/ 7115 h 10000"/>
              <a:gd name="connsiteX135" fmla="*/ 184 w 10000"/>
              <a:gd name="connsiteY135" fmla="*/ 7431 h 10000"/>
              <a:gd name="connsiteX136" fmla="*/ 33 w 10000"/>
              <a:gd name="connsiteY136" fmla="*/ 7761 h 10000"/>
              <a:gd name="connsiteX137" fmla="*/ 0 w 10000"/>
              <a:gd name="connsiteY137" fmla="*/ 8132 h 10000"/>
              <a:gd name="connsiteX138" fmla="*/ 17 w 10000"/>
              <a:gd name="connsiteY138" fmla="*/ 8475 h 10000"/>
              <a:gd name="connsiteX139" fmla="*/ 134 w 10000"/>
              <a:gd name="connsiteY139" fmla="*/ 8805 h 10000"/>
              <a:gd name="connsiteX140" fmla="*/ 334 w 10000"/>
              <a:gd name="connsiteY140" fmla="*/ 9121 h 10000"/>
              <a:gd name="connsiteX141" fmla="*/ 585 w 10000"/>
              <a:gd name="connsiteY141" fmla="*/ 9409 h 10000"/>
              <a:gd name="connsiteX142" fmla="*/ 936 w 10000"/>
              <a:gd name="connsiteY142" fmla="*/ 9643 h 10000"/>
              <a:gd name="connsiteX143" fmla="*/ 1120 w 10000"/>
              <a:gd name="connsiteY143" fmla="*/ 9739 h 10000"/>
              <a:gd name="connsiteX144" fmla="*/ 1321 w 10000"/>
              <a:gd name="connsiteY144" fmla="*/ 9821 h 10000"/>
              <a:gd name="connsiteX145" fmla="*/ 1505 w 10000"/>
              <a:gd name="connsiteY145" fmla="*/ 9904 h 10000"/>
              <a:gd name="connsiteX146" fmla="*/ 1722 w 10000"/>
              <a:gd name="connsiteY146" fmla="*/ 9945 h 10000"/>
              <a:gd name="connsiteX147" fmla="*/ 1940 w 10000"/>
              <a:gd name="connsiteY147" fmla="*/ 9986 h 10000"/>
              <a:gd name="connsiteX148" fmla="*/ 2140 w 10000"/>
              <a:gd name="connsiteY148" fmla="*/ 10000 h 10000"/>
              <a:gd name="connsiteX149" fmla="*/ 2358 w 10000"/>
              <a:gd name="connsiteY149" fmla="*/ 9986 h 10000"/>
              <a:gd name="connsiteX150" fmla="*/ 2592 w 10000"/>
              <a:gd name="connsiteY150" fmla="*/ 9973 h 10000"/>
              <a:gd name="connsiteX151" fmla="*/ 2793 w 10000"/>
              <a:gd name="connsiteY151" fmla="*/ 9931 h 10000"/>
              <a:gd name="connsiteX152" fmla="*/ 3010 w 10000"/>
              <a:gd name="connsiteY152" fmla="*/ 9876 h 10000"/>
              <a:gd name="connsiteX153" fmla="*/ 3211 w 10000"/>
              <a:gd name="connsiteY153" fmla="*/ 9808 h 10000"/>
              <a:gd name="connsiteX154" fmla="*/ 3395 w 10000"/>
              <a:gd name="connsiteY154" fmla="*/ 9712 h 10000"/>
              <a:gd name="connsiteX155" fmla="*/ 3579 w 10000"/>
              <a:gd name="connsiteY155" fmla="*/ 9615 h 10000"/>
              <a:gd name="connsiteX156" fmla="*/ 3729 w 10000"/>
              <a:gd name="connsiteY156" fmla="*/ 9505 h 10000"/>
              <a:gd name="connsiteX157" fmla="*/ 3880 w 10000"/>
              <a:gd name="connsiteY157" fmla="*/ 9382 h 10000"/>
              <a:gd name="connsiteX158" fmla="*/ 4013 w 10000"/>
              <a:gd name="connsiteY158" fmla="*/ 9245 h 10000"/>
              <a:gd name="connsiteX159" fmla="*/ 9565 w 10000"/>
              <a:gd name="connsiteY159" fmla="*/ 2871 h 10000"/>
              <a:gd name="connsiteX160" fmla="*/ 9783 w 10000"/>
              <a:gd name="connsiteY160" fmla="*/ 2555 h 10000"/>
              <a:gd name="connsiteX161" fmla="*/ 9933 w 10000"/>
              <a:gd name="connsiteY161" fmla="*/ 2225 h 10000"/>
              <a:gd name="connsiteX162" fmla="*/ 10000 w 10000"/>
              <a:gd name="connsiteY162" fmla="*/ 1882 h 10000"/>
              <a:gd name="connsiteX163" fmla="*/ 9950 w 10000"/>
              <a:gd name="connsiteY163" fmla="*/ 1511 h 10000"/>
              <a:gd name="connsiteX164" fmla="*/ 9916 w 10000"/>
              <a:gd name="connsiteY164" fmla="*/ 1332 h 10000"/>
              <a:gd name="connsiteX165" fmla="*/ 9849 w 10000"/>
              <a:gd name="connsiteY165" fmla="*/ 1168 h 10000"/>
              <a:gd name="connsiteX166" fmla="*/ 9766 w 10000"/>
              <a:gd name="connsiteY166" fmla="*/ 1003 h 10000"/>
              <a:gd name="connsiteX167" fmla="*/ 9649 w 10000"/>
              <a:gd name="connsiteY167" fmla="*/ 852 h 10000"/>
              <a:gd name="connsiteX168" fmla="*/ 9532 w 10000"/>
              <a:gd name="connsiteY168" fmla="*/ 701 h 10000"/>
              <a:gd name="connsiteX169" fmla="*/ 9381 w 10000"/>
              <a:gd name="connsiteY169" fmla="*/ 577 h 10000"/>
              <a:gd name="connsiteX170" fmla="*/ 9231 w 10000"/>
              <a:gd name="connsiteY170" fmla="*/ 453 h 10000"/>
              <a:gd name="connsiteX171" fmla="*/ 9047 w 10000"/>
              <a:gd name="connsiteY171" fmla="*/ 343 h 10000"/>
              <a:gd name="connsiteX172" fmla="*/ 8863 w 10000"/>
              <a:gd name="connsiteY172" fmla="*/ 247 h 10000"/>
              <a:gd name="connsiteX173" fmla="*/ 8662 w 10000"/>
              <a:gd name="connsiteY173" fmla="*/ 165 h 10000"/>
              <a:gd name="connsiteX174" fmla="*/ 8478 w 10000"/>
              <a:gd name="connsiteY174" fmla="*/ 82 h 10000"/>
              <a:gd name="connsiteX175" fmla="*/ 8261 w 10000"/>
              <a:gd name="connsiteY175" fmla="*/ 41 h 10000"/>
              <a:gd name="connsiteX176" fmla="*/ 8043 w 10000"/>
              <a:gd name="connsiteY176" fmla="*/ 14 h 10000"/>
              <a:gd name="connsiteX177" fmla="*/ 7843 w 10000"/>
              <a:gd name="connsiteY177" fmla="*/ 0 h 10000"/>
              <a:gd name="connsiteX178" fmla="*/ 7625 w 10000"/>
              <a:gd name="connsiteY178" fmla="*/ 14 h 10000"/>
              <a:gd name="connsiteX179" fmla="*/ 7391 w 10000"/>
              <a:gd name="connsiteY17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3595 w 10000"/>
              <a:gd name="connsiteY15" fmla="*/ 8984 h 10000"/>
              <a:gd name="connsiteX16" fmla="*/ 3478 w 10000"/>
              <a:gd name="connsiteY16" fmla="*/ 9093 h 10000"/>
              <a:gd name="connsiteX17" fmla="*/ 3361 w 10000"/>
              <a:gd name="connsiteY17" fmla="*/ 9190 h 10000"/>
              <a:gd name="connsiteX18" fmla="*/ 3244 w 10000"/>
              <a:gd name="connsiteY18" fmla="*/ 9272 h 10000"/>
              <a:gd name="connsiteX19" fmla="*/ 3110 w 10000"/>
              <a:gd name="connsiteY19" fmla="*/ 9354 h 10000"/>
              <a:gd name="connsiteX20" fmla="*/ 2960 w 10000"/>
              <a:gd name="connsiteY20" fmla="*/ 9409 h 10000"/>
              <a:gd name="connsiteX21" fmla="*/ 2826 w 10000"/>
              <a:gd name="connsiteY21" fmla="*/ 9478 h 10000"/>
              <a:gd name="connsiteX22" fmla="*/ 2642 w 10000"/>
              <a:gd name="connsiteY22" fmla="*/ 9505 h 10000"/>
              <a:gd name="connsiteX23" fmla="*/ 2492 w 10000"/>
              <a:gd name="connsiteY23" fmla="*/ 9533 h 10000"/>
              <a:gd name="connsiteX24" fmla="*/ 2324 w 10000"/>
              <a:gd name="connsiteY24" fmla="*/ 9560 h 10000"/>
              <a:gd name="connsiteX25" fmla="*/ 2157 w 10000"/>
              <a:gd name="connsiteY25" fmla="*/ 9560 h 10000"/>
              <a:gd name="connsiteX26" fmla="*/ 1990 w 10000"/>
              <a:gd name="connsiteY26" fmla="*/ 9533 h 10000"/>
              <a:gd name="connsiteX27" fmla="*/ 1839 w 10000"/>
              <a:gd name="connsiteY27" fmla="*/ 9519 h 10000"/>
              <a:gd name="connsiteX28" fmla="*/ 1689 w 10000"/>
              <a:gd name="connsiteY28" fmla="*/ 9492 h 10000"/>
              <a:gd name="connsiteX29" fmla="*/ 1522 w 10000"/>
              <a:gd name="connsiteY29" fmla="*/ 9423 h 10000"/>
              <a:gd name="connsiteX30" fmla="*/ 1371 w 10000"/>
              <a:gd name="connsiteY30" fmla="*/ 9382 h 10000"/>
              <a:gd name="connsiteX31" fmla="*/ 1237 w 10000"/>
              <a:gd name="connsiteY31" fmla="*/ 9299 h 10000"/>
              <a:gd name="connsiteX32" fmla="*/ 987 w 10000"/>
              <a:gd name="connsiteY32" fmla="*/ 9107 h 10000"/>
              <a:gd name="connsiteX33" fmla="*/ 769 w 10000"/>
              <a:gd name="connsiteY33" fmla="*/ 8901 h 10000"/>
              <a:gd name="connsiteX34" fmla="*/ 635 w 10000"/>
              <a:gd name="connsiteY34" fmla="*/ 8654 h 10000"/>
              <a:gd name="connsiteX35" fmla="*/ 569 w 10000"/>
              <a:gd name="connsiteY35" fmla="*/ 8393 h 10000"/>
              <a:gd name="connsiteX36" fmla="*/ 535 w 10000"/>
              <a:gd name="connsiteY36" fmla="*/ 8132 h 10000"/>
              <a:gd name="connsiteX37" fmla="*/ 585 w 10000"/>
              <a:gd name="connsiteY37" fmla="*/ 7871 h 10000"/>
              <a:gd name="connsiteX38" fmla="*/ 686 w 10000"/>
              <a:gd name="connsiteY38" fmla="*/ 7610 h 10000"/>
              <a:gd name="connsiteX39" fmla="*/ 853 w 10000"/>
              <a:gd name="connsiteY39" fmla="*/ 7376 h 10000"/>
              <a:gd name="connsiteX40" fmla="*/ 886 w 10000"/>
              <a:gd name="connsiteY40" fmla="*/ 7321 h 10000"/>
              <a:gd name="connsiteX41" fmla="*/ 1020 w 10000"/>
              <a:gd name="connsiteY41" fmla="*/ 7170 h 10000"/>
              <a:gd name="connsiteX42" fmla="*/ 1221 w 10000"/>
              <a:gd name="connsiteY42" fmla="*/ 6937 h 10000"/>
              <a:gd name="connsiteX43" fmla="*/ 1488 w 10000"/>
              <a:gd name="connsiteY43" fmla="*/ 6662 h 10000"/>
              <a:gd name="connsiteX44" fmla="*/ 1773 w 10000"/>
              <a:gd name="connsiteY44" fmla="*/ 6305 h 10000"/>
              <a:gd name="connsiteX45" fmla="*/ 2124 w 10000"/>
              <a:gd name="connsiteY45" fmla="*/ 5920 h 10000"/>
              <a:gd name="connsiteX46" fmla="*/ 2492 w 10000"/>
              <a:gd name="connsiteY46" fmla="*/ 5508 h 10000"/>
              <a:gd name="connsiteX47" fmla="*/ 2860 w 10000"/>
              <a:gd name="connsiteY47" fmla="*/ 5055 h 10000"/>
              <a:gd name="connsiteX48" fmla="*/ 3227 w 10000"/>
              <a:gd name="connsiteY48" fmla="*/ 4629 h 10000"/>
              <a:gd name="connsiteX49" fmla="*/ 3595 w 10000"/>
              <a:gd name="connsiteY49" fmla="*/ 4217 h 10000"/>
              <a:gd name="connsiteX50" fmla="*/ 3946 w 10000"/>
              <a:gd name="connsiteY50" fmla="*/ 3819 h 10000"/>
              <a:gd name="connsiteX51" fmla="*/ 4247 w 10000"/>
              <a:gd name="connsiteY51" fmla="*/ 3475 h 10000"/>
              <a:gd name="connsiteX52" fmla="*/ 4498 w 10000"/>
              <a:gd name="connsiteY52" fmla="*/ 3187 h 10000"/>
              <a:gd name="connsiteX53" fmla="*/ 4682 w 10000"/>
              <a:gd name="connsiteY53" fmla="*/ 2967 h 10000"/>
              <a:gd name="connsiteX54" fmla="*/ 4833 w 10000"/>
              <a:gd name="connsiteY54" fmla="*/ 2816 h 10000"/>
              <a:gd name="connsiteX55" fmla="*/ 4866 w 10000"/>
              <a:gd name="connsiteY55" fmla="*/ 2761 h 10000"/>
              <a:gd name="connsiteX56" fmla="*/ 4967 w 10000"/>
              <a:gd name="connsiteY56" fmla="*/ 2665 h 10000"/>
              <a:gd name="connsiteX57" fmla="*/ 5050 w 10000"/>
              <a:gd name="connsiteY57" fmla="*/ 2569 h 10000"/>
              <a:gd name="connsiteX58" fmla="*/ 5167 w 10000"/>
              <a:gd name="connsiteY58" fmla="*/ 2500 h 10000"/>
              <a:gd name="connsiteX59" fmla="*/ 5284 w 10000"/>
              <a:gd name="connsiteY59" fmla="*/ 2431 h 10000"/>
              <a:gd name="connsiteX60" fmla="*/ 5401 w 10000"/>
              <a:gd name="connsiteY60" fmla="*/ 2363 h 10000"/>
              <a:gd name="connsiteX61" fmla="*/ 5535 w 10000"/>
              <a:gd name="connsiteY61" fmla="*/ 2321 h 10000"/>
              <a:gd name="connsiteX62" fmla="*/ 5652 w 10000"/>
              <a:gd name="connsiteY62" fmla="*/ 2294 h 10000"/>
              <a:gd name="connsiteX63" fmla="*/ 5786 w 10000"/>
              <a:gd name="connsiteY63" fmla="*/ 2253 h 10000"/>
              <a:gd name="connsiteX64" fmla="*/ 5886 w 10000"/>
              <a:gd name="connsiteY64" fmla="*/ 2239 h 10000"/>
              <a:gd name="connsiteX65" fmla="*/ 5987 w 10000"/>
              <a:gd name="connsiteY65" fmla="*/ 2239 h 10000"/>
              <a:gd name="connsiteX66" fmla="*/ 6087 w 10000"/>
              <a:gd name="connsiteY66" fmla="*/ 2253 h 10000"/>
              <a:gd name="connsiteX67" fmla="*/ 6171 w 10000"/>
              <a:gd name="connsiteY67" fmla="*/ 2253 h 10000"/>
              <a:gd name="connsiteX68" fmla="*/ 6271 w 10000"/>
              <a:gd name="connsiteY68" fmla="*/ 2266 h 10000"/>
              <a:gd name="connsiteX69" fmla="*/ 6355 w 10000"/>
              <a:gd name="connsiteY69" fmla="*/ 2308 h 10000"/>
              <a:gd name="connsiteX70" fmla="*/ 6438 w 10000"/>
              <a:gd name="connsiteY70" fmla="*/ 2335 h 10000"/>
              <a:gd name="connsiteX71" fmla="*/ 6522 w 10000"/>
              <a:gd name="connsiteY71" fmla="*/ 2390 h 10000"/>
              <a:gd name="connsiteX72" fmla="*/ 6656 w 10000"/>
              <a:gd name="connsiteY72" fmla="*/ 2500 h 10000"/>
              <a:gd name="connsiteX73" fmla="*/ 6773 w 10000"/>
              <a:gd name="connsiteY73" fmla="*/ 2610 h 10000"/>
              <a:gd name="connsiteX74" fmla="*/ 6873 w 10000"/>
              <a:gd name="connsiteY74" fmla="*/ 2747 h 10000"/>
              <a:gd name="connsiteX75" fmla="*/ 6906 w 10000"/>
              <a:gd name="connsiteY75" fmla="*/ 2912 h 10000"/>
              <a:gd name="connsiteX76" fmla="*/ 6923 w 10000"/>
              <a:gd name="connsiteY76" fmla="*/ 3132 h 10000"/>
              <a:gd name="connsiteX77" fmla="*/ 6890 w 10000"/>
              <a:gd name="connsiteY77" fmla="*/ 3365 h 10000"/>
              <a:gd name="connsiteX78" fmla="*/ 6789 w 10000"/>
              <a:gd name="connsiteY78" fmla="*/ 3585 h 10000"/>
              <a:gd name="connsiteX79" fmla="*/ 6639 w 10000"/>
              <a:gd name="connsiteY79" fmla="*/ 3791 h 10000"/>
              <a:gd name="connsiteX80" fmla="*/ 2759 w 10000"/>
              <a:gd name="connsiteY80" fmla="*/ 8242 h 10000"/>
              <a:gd name="connsiteX81" fmla="*/ 2726 w 10000"/>
              <a:gd name="connsiteY81" fmla="*/ 8324 h 10000"/>
              <a:gd name="connsiteX82" fmla="*/ 2726 w 10000"/>
              <a:gd name="connsiteY82" fmla="*/ 8393 h 10000"/>
              <a:gd name="connsiteX83" fmla="*/ 2742 w 10000"/>
              <a:gd name="connsiteY83" fmla="*/ 8475 h 10000"/>
              <a:gd name="connsiteX84" fmla="*/ 2826 w 10000"/>
              <a:gd name="connsiteY84" fmla="*/ 8544 h 10000"/>
              <a:gd name="connsiteX85" fmla="*/ 2910 w 10000"/>
              <a:gd name="connsiteY85" fmla="*/ 8571 h 10000"/>
              <a:gd name="connsiteX86" fmla="*/ 3027 w 10000"/>
              <a:gd name="connsiteY86" fmla="*/ 8585 h 10000"/>
              <a:gd name="connsiteX87" fmla="*/ 3127 w 10000"/>
              <a:gd name="connsiteY87" fmla="*/ 8558 h 10000"/>
              <a:gd name="connsiteX88" fmla="*/ 3211 w 10000"/>
              <a:gd name="connsiteY88" fmla="*/ 8489 h 10000"/>
              <a:gd name="connsiteX89" fmla="*/ 7057 w 10000"/>
              <a:gd name="connsiteY89" fmla="*/ 4066 h 10000"/>
              <a:gd name="connsiteX90" fmla="*/ 7274 w 10000"/>
              <a:gd name="connsiteY90" fmla="*/ 3777 h 10000"/>
              <a:gd name="connsiteX91" fmla="*/ 7408 w 10000"/>
              <a:gd name="connsiteY91" fmla="*/ 3475 h 10000"/>
              <a:gd name="connsiteX92" fmla="*/ 7475 w 10000"/>
              <a:gd name="connsiteY92" fmla="*/ 3159 h 10000"/>
              <a:gd name="connsiteX93" fmla="*/ 7425 w 10000"/>
              <a:gd name="connsiteY93" fmla="*/ 2843 h 10000"/>
              <a:gd name="connsiteX94" fmla="*/ 7408 w 10000"/>
              <a:gd name="connsiteY94" fmla="*/ 2720 h 10000"/>
              <a:gd name="connsiteX95" fmla="*/ 7358 w 10000"/>
              <a:gd name="connsiteY95" fmla="*/ 2596 h 10000"/>
              <a:gd name="connsiteX96" fmla="*/ 7291 w 10000"/>
              <a:gd name="connsiteY96" fmla="*/ 2473 h 10000"/>
              <a:gd name="connsiteX97" fmla="*/ 7241 w 10000"/>
              <a:gd name="connsiteY97" fmla="*/ 2363 h 10000"/>
              <a:gd name="connsiteX98" fmla="*/ 7140 w 10000"/>
              <a:gd name="connsiteY98" fmla="*/ 2266 h 10000"/>
              <a:gd name="connsiteX99" fmla="*/ 7057 w 10000"/>
              <a:gd name="connsiteY99" fmla="*/ 2184 h 10000"/>
              <a:gd name="connsiteX100" fmla="*/ 6940 w 10000"/>
              <a:gd name="connsiteY100" fmla="*/ 2102 h 10000"/>
              <a:gd name="connsiteX101" fmla="*/ 6839 w 10000"/>
              <a:gd name="connsiteY101" fmla="*/ 2019 h 10000"/>
              <a:gd name="connsiteX102" fmla="*/ 6722 w 10000"/>
              <a:gd name="connsiteY102" fmla="*/ 1951 h 10000"/>
              <a:gd name="connsiteX103" fmla="*/ 6589 w 10000"/>
              <a:gd name="connsiteY103" fmla="*/ 1909 h 10000"/>
              <a:gd name="connsiteX104" fmla="*/ 6438 w 10000"/>
              <a:gd name="connsiteY104" fmla="*/ 1868 h 10000"/>
              <a:gd name="connsiteX105" fmla="*/ 6304 w 10000"/>
              <a:gd name="connsiteY105" fmla="*/ 1827 h 10000"/>
              <a:gd name="connsiteX106" fmla="*/ 6154 w 10000"/>
              <a:gd name="connsiteY106" fmla="*/ 1813 h 10000"/>
              <a:gd name="connsiteX107" fmla="*/ 6020 w 10000"/>
              <a:gd name="connsiteY107" fmla="*/ 1799 h 10000"/>
              <a:gd name="connsiteX108" fmla="*/ 5870 w 10000"/>
              <a:gd name="connsiteY108" fmla="*/ 1799 h 10000"/>
              <a:gd name="connsiteX109" fmla="*/ 5719 w 10000"/>
              <a:gd name="connsiteY109" fmla="*/ 1813 h 10000"/>
              <a:gd name="connsiteX110" fmla="*/ 5518 w 10000"/>
              <a:gd name="connsiteY110" fmla="*/ 1841 h 10000"/>
              <a:gd name="connsiteX111" fmla="*/ 5351 w 10000"/>
              <a:gd name="connsiteY111" fmla="*/ 1909 h 10000"/>
              <a:gd name="connsiteX112" fmla="*/ 5167 w 10000"/>
              <a:gd name="connsiteY112" fmla="*/ 1978 h 10000"/>
              <a:gd name="connsiteX113" fmla="*/ 5000 w 10000"/>
              <a:gd name="connsiteY113" fmla="*/ 2047 h 10000"/>
              <a:gd name="connsiteX114" fmla="*/ 4849 w 10000"/>
              <a:gd name="connsiteY114" fmla="*/ 2143 h 10000"/>
              <a:gd name="connsiteX115" fmla="*/ 4682 w 10000"/>
              <a:gd name="connsiteY115" fmla="*/ 2239 h 10000"/>
              <a:gd name="connsiteX116" fmla="*/ 4548 w 10000"/>
              <a:gd name="connsiteY116" fmla="*/ 2363 h 10000"/>
              <a:gd name="connsiteX117" fmla="*/ 4415 w 10000"/>
              <a:gd name="connsiteY117" fmla="*/ 2500 h 10000"/>
              <a:gd name="connsiteX118" fmla="*/ 4381 w 10000"/>
              <a:gd name="connsiteY118" fmla="*/ 2541 h 10000"/>
              <a:gd name="connsiteX119" fmla="*/ 4247 w 10000"/>
              <a:gd name="connsiteY119" fmla="*/ 2706 h 10000"/>
              <a:gd name="connsiteX120" fmla="*/ 4047 w 10000"/>
              <a:gd name="connsiteY120" fmla="*/ 2926 h 10000"/>
              <a:gd name="connsiteX121" fmla="*/ 3796 w 10000"/>
              <a:gd name="connsiteY121" fmla="*/ 3228 h 10000"/>
              <a:gd name="connsiteX122" fmla="*/ 3495 w 10000"/>
              <a:gd name="connsiteY122" fmla="*/ 3571 h 10000"/>
              <a:gd name="connsiteX123" fmla="*/ 3144 w 10000"/>
              <a:gd name="connsiteY123" fmla="*/ 3956 h 10000"/>
              <a:gd name="connsiteX124" fmla="*/ 2776 w 10000"/>
              <a:gd name="connsiteY124" fmla="*/ 4382 h 10000"/>
              <a:gd name="connsiteX125" fmla="*/ 2408 w 10000"/>
              <a:gd name="connsiteY125" fmla="*/ 4808 h 10000"/>
              <a:gd name="connsiteX126" fmla="*/ 2040 w 10000"/>
              <a:gd name="connsiteY126" fmla="*/ 5234 h 10000"/>
              <a:gd name="connsiteX127" fmla="*/ 1689 w 10000"/>
              <a:gd name="connsiteY127" fmla="*/ 5659 h 10000"/>
              <a:gd name="connsiteX128" fmla="*/ 1338 w 10000"/>
              <a:gd name="connsiteY128" fmla="*/ 6044 h 10000"/>
              <a:gd name="connsiteX129" fmla="*/ 1037 w 10000"/>
              <a:gd name="connsiteY129" fmla="*/ 6387 h 10000"/>
              <a:gd name="connsiteX130" fmla="*/ 769 w 10000"/>
              <a:gd name="connsiteY130" fmla="*/ 6690 h 10000"/>
              <a:gd name="connsiteX131" fmla="*/ 585 w 10000"/>
              <a:gd name="connsiteY131" fmla="*/ 6909 h 10000"/>
              <a:gd name="connsiteX132" fmla="*/ 452 w 10000"/>
              <a:gd name="connsiteY132" fmla="*/ 7074 h 10000"/>
              <a:gd name="connsiteX133" fmla="*/ 401 w 10000"/>
              <a:gd name="connsiteY133" fmla="*/ 7115 h 10000"/>
              <a:gd name="connsiteX134" fmla="*/ 184 w 10000"/>
              <a:gd name="connsiteY134" fmla="*/ 7431 h 10000"/>
              <a:gd name="connsiteX135" fmla="*/ 33 w 10000"/>
              <a:gd name="connsiteY135" fmla="*/ 7761 h 10000"/>
              <a:gd name="connsiteX136" fmla="*/ 0 w 10000"/>
              <a:gd name="connsiteY136" fmla="*/ 8132 h 10000"/>
              <a:gd name="connsiteX137" fmla="*/ 17 w 10000"/>
              <a:gd name="connsiteY137" fmla="*/ 8475 h 10000"/>
              <a:gd name="connsiteX138" fmla="*/ 134 w 10000"/>
              <a:gd name="connsiteY138" fmla="*/ 8805 h 10000"/>
              <a:gd name="connsiteX139" fmla="*/ 334 w 10000"/>
              <a:gd name="connsiteY139" fmla="*/ 9121 h 10000"/>
              <a:gd name="connsiteX140" fmla="*/ 585 w 10000"/>
              <a:gd name="connsiteY140" fmla="*/ 9409 h 10000"/>
              <a:gd name="connsiteX141" fmla="*/ 936 w 10000"/>
              <a:gd name="connsiteY141" fmla="*/ 9643 h 10000"/>
              <a:gd name="connsiteX142" fmla="*/ 1120 w 10000"/>
              <a:gd name="connsiteY142" fmla="*/ 9739 h 10000"/>
              <a:gd name="connsiteX143" fmla="*/ 1321 w 10000"/>
              <a:gd name="connsiteY143" fmla="*/ 9821 h 10000"/>
              <a:gd name="connsiteX144" fmla="*/ 1505 w 10000"/>
              <a:gd name="connsiteY144" fmla="*/ 9904 h 10000"/>
              <a:gd name="connsiteX145" fmla="*/ 1722 w 10000"/>
              <a:gd name="connsiteY145" fmla="*/ 9945 h 10000"/>
              <a:gd name="connsiteX146" fmla="*/ 1940 w 10000"/>
              <a:gd name="connsiteY146" fmla="*/ 9986 h 10000"/>
              <a:gd name="connsiteX147" fmla="*/ 2140 w 10000"/>
              <a:gd name="connsiteY147" fmla="*/ 10000 h 10000"/>
              <a:gd name="connsiteX148" fmla="*/ 2358 w 10000"/>
              <a:gd name="connsiteY148" fmla="*/ 9986 h 10000"/>
              <a:gd name="connsiteX149" fmla="*/ 2592 w 10000"/>
              <a:gd name="connsiteY149" fmla="*/ 9973 h 10000"/>
              <a:gd name="connsiteX150" fmla="*/ 2793 w 10000"/>
              <a:gd name="connsiteY150" fmla="*/ 9931 h 10000"/>
              <a:gd name="connsiteX151" fmla="*/ 3010 w 10000"/>
              <a:gd name="connsiteY151" fmla="*/ 9876 h 10000"/>
              <a:gd name="connsiteX152" fmla="*/ 3211 w 10000"/>
              <a:gd name="connsiteY152" fmla="*/ 9808 h 10000"/>
              <a:gd name="connsiteX153" fmla="*/ 3395 w 10000"/>
              <a:gd name="connsiteY153" fmla="*/ 9712 h 10000"/>
              <a:gd name="connsiteX154" fmla="*/ 3579 w 10000"/>
              <a:gd name="connsiteY154" fmla="*/ 9615 h 10000"/>
              <a:gd name="connsiteX155" fmla="*/ 3729 w 10000"/>
              <a:gd name="connsiteY155" fmla="*/ 9505 h 10000"/>
              <a:gd name="connsiteX156" fmla="*/ 3880 w 10000"/>
              <a:gd name="connsiteY156" fmla="*/ 9382 h 10000"/>
              <a:gd name="connsiteX157" fmla="*/ 4013 w 10000"/>
              <a:gd name="connsiteY157" fmla="*/ 9245 h 10000"/>
              <a:gd name="connsiteX158" fmla="*/ 9565 w 10000"/>
              <a:gd name="connsiteY158" fmla="*/ 2871 h 10000"/>
              <a:gd name="connsiteX159" fmla="*/ 9783 w 10000"/>
              <a:gd name="connsiteY159" fmla="*/ 2555 h 10000"/>
              <a:gd name="connsiteX160" fmla="*/ 9933 w 10000"/>
              <a:gd name="connsiteY160" fmla="*/ 2225 h 10000"/>
              <a:gd name="connsiteX161" fmla="*/ 10000 w 10000"/>
              <a:gd name="connsiteY161" fmla="*/ 1882 h 10000"/>
              <a:gd name="connsiteX162" fmla="*/ 9950 w 10000"/>
              <a:gd name="connsiteY162" fmla="*/ 1511 h 10000"/>
              <a:gd name="connsiteX163" fmla="*/ 9916 w 10000"/>
              <a:gd name="connsiteY163" fmla="*/ 1332 h 10000"/>
              <a:gd name="connsiteX164" fmla="*/ 9849 w 10000"/>
              <a:gd name="connsiteY164" fmla="*/ 1168 h 10000"/>
              <a:gd name="connsiteX165" fmla="*/ 9766 w 10000"/>
              <a:gd name="connsiteY165" fmla="*/ 1003 h 10000"/>
              <a:gd name="connsiteX166" fmla="*/ 9649 w 10000"/>
              <a:gd name="connsiteY166" fmla="*/ 852 h 10000"/>
              <a:gd name="connsiteX167" fmla="*/ 9532 w 10000"/>
              <a:gd name="connsiteY167" fmla="*/ 701 h 10000"/>
              <a:gd name="connsiteX168" fmla="*/ 9381 w 10000"/>
              <a:gd name="connsiteY168" fmla="*/ 577 h 10000"/>
              <a:gd name="connsiteX169" fmla="*/ 9231 w 10000"/>
              <a:gd name="connsiteY169" fmla="*/ 453 h 10000"/>
              <a:gd name="connsiteX170" fmla="*/ 9047 w 10000"/>
              <a:gd name="connsiteY170" fmla="*/ 343 h 10000"/>
              <a:gd name="connsiteX171" fmla="*/ 8863 w 10000"/>
              <a:gd name="connsiteY171" fmla="*/ 247 h 10000"/>
              <a:gd name="connsiteX172" fmla="*/ 8662 w 10000"/>
              <a:gd name="connsiteY172" fmla="*/ 165 h 10000"/>
              <a:gd name="connsiteX173" fmla="*/ 8478 w 10000"/>
              <a:gd name="connsiteY173" fmla="*/ 82 h 10000"/>
              <a:gd name="connsiteX174" fmla="*/ 8261 w 10000"/>
              <a:gd name="connsiteY174" fmla="*/ 41 h 10000"/>
              <a:gd name="connsiteX175" fmla="*/ 8043 w 10000"/>
              <a:gd name="connsiteY175" fmla="*/ 14 h 10000"/>
              <a:gd name="connsiteX176" fmla="*/ 7843 w 10000"/>
              <a:gd name="connsiteY176" fmla="*/ 0 h 10000"/>
              <a:gd name="connsiteX177" fmla="*/ 7625 w 10000"/>
              <a:gd name="connsiteY177" fmla="*/ 14 h 10000"/>
              <a:gd name="connsiteX178" fmla="*/ 7391 w 10000"/>
              <a:gd name="connsiteY178"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3595 w 10000"/>
              <a:gd name="connsiteY14" fmla="*/ 8984 h 10000"/>
              <a:gd name="connsiteX15" fmla="*/ 3478 w 10000"/>
              <a:gd name="connsiteY15" fmla="*/ 9093 h 10000"/>
              <a:gd name="connsiteX16" fmla="*/ 3361 w 10000"/>
              <a:gd name="connsiteY16" fmla="*/ 9190 h 10000"/>
              <a:gd name="connsiteX17" fmla="*/ 3244 w 10000"/>
              <a:gd name="connsiteY17" fmla="*/ 9272 h 10000"/>
              <a:gd name="connsiteX18" fmla="*/ 3110 w 10000"/>
              <a:gd name="connsiteY18" fmla="*/ 9354 h 10000"/>
              <a:gd name="connsiteX19" fmla="*/ 2960 w 10000"/>
              <a:gd name="connsiteY19" fmla="*/ 9409 h 10000"/>
              <a:gd name="connsiteX20" fmla="*/ 2826 w 10000"/>
              <a:gd name="connsiteY20" fmla="*/ 9478 h 10000"/>
              <a:gd name="connsiteX21" fmla="*/ 2642 w 10000"/>
              <a:gd name="connsiteY21" fmla="*/ 9505 h 10000"/>
              <a:gd name="connsiteX22" fmla="*/ 2492 w 10000"/>
              <a:gd name="connsiteY22" fmla="*/ 9533 h 10000"/>
              <a:gd name="connsiteX23" fmla="*/ 2324 w 10000"/>
              <a:gd name="connsiteY23" fmla="*/ 9560 h 10000"/>
              <a:gd name="connsiteX24" fmla="*/ 2157 w 10000"/>
              <a:gd name="connsiteY24" fmla="*/ 9560 h 10000"/>
              <a:gd name="connsiteX25" fmla="*/ 1990 w 10000"/>
              <a:gd name="connsiteY25" fmla="*/ 9533 h 10000"/>
              <a:gd name="connsiteX26" fmla="*/ 1839 w 10000"/>
              <a:gd name="connsiteY26" fmla="*/ 9519 h 10000"/>
              <a:gd name="connsiteX27" fmla="*/ 1689 w 10000"/>
              <a:gd name="connsiteY27" fmla="*/ 9492 h 10000"/>
              <a:gd name="connsiteX28" fmla="*/ 1522 w 10000"/>
              <a:gd name="connsiteY28" fmla="*/ 9423 h 10000"/>
              <a:gd name="connsiteX29" fmla="*/ 1371 w 10000"/>
              <a:gd name="connsiteY29" fmla="*/ 9382 h 10000"/>
              <a:gd name="connsiteX30" fmla="*/ 1237 w 10000"/>
              <a:gd name="connsiteY30" fmla="*/ 9299 h 10000"/>
              <a:gd name="connsiteX31" fmla="*/ 987 w 10000"/>
              <a:gd name="connsiteY31" fmla="*/ 9107 h 10000"/>
              <a:gd name="connsiteX32" fmla="*/ 769 w 10000"/>
              <a:gd name="connsiteY32" fmla="*/ 8901 h 10000"/>
              <a:gd name="connsiteX33" fmla="*/ 635 w 10000"/>
              <a:gd name="connsiteY33" fmla="*/ 8654 h 10000"/>
              <a:gd name="connsiteX34" fmla="*/ 569 w 10000"/>
              <a:gd name="connsiteY34" fmla="*/ 8393 h 10000"/>
              <a:gd name="connsiteX35" fmla="*/ 535 w 10000"/>
              <a:gd name="connsiteY35" fmla="*/ 8132 h 10000"/>
              <a:gd name="connsiteX36" fmla="*/ 585 w 10000"/>
              <a:gd name="connsiteY36" fmla="*/ 7871 h 10000"/>
              <a:gd name="connsiteX37" fmla="*/ 686 w 10000"/>
              <a:gd name="connsiteY37" fmla="*/ 7610 h 10000"/>
              <a:gd name="connsiteX38" fmla="*/ 853 w 10000"/>
              <a:gd name="connsiteY38" fmla="*/ 7376 h 10000"/>
              <a:gd name="connsiteX39" fmla="*/ 886 w 10000"/>
              <a:gd name="connsiteY39" fmla="*/ 7321 h 10000"/>
              <a:gd name="connsiteX40" fmla="*/ 1020 w 10000"/>
              <a:gd name="connsiteY40" fmla="*/ 7170 h 10000"/>
              <a:gd name="connsiteX41" fmla="*/ 1221 w 10000"/>
              <a:gd name="connsiteY41" fmla="*/ 6937 h 10000"/>
              <a:gd name="connsiteX42" fmla="*/ 1488 w 10000"/>
              <a:gd name="connsiteY42" fmla="*/ 6662 h 10000"/>
              <a:gd name="connsiteX43" fmla="*/ 1773 w 10000"/>
              <a:gd name="connsiteY43" fmla="*/ 6305 h 10000"/>
              <a:gd name="connsiteX44" fmla="*/ 2124 w 10000"/>
              <a:gd name="connsiteY44" fmla="*/ 5920 h 10000"/>
              <a:gd name="connsiteX45" fmla="*/ 2492 w 10000"/>
              <a:gd name="connsiteY45" fmla="*/ 5508 h 10000"/>
              <a:gd name="connsiteX46" fmla="*/ 2860 w 10000"/>
              <a:gd name="connsiteY46" fmla="*/ 5055 h 10000"/>
              <a:gd name="connsiteX47" fmla="*/ 3227 w 10000"/>
              <a:gd name="connsiteY47" fmla="*/ 4629 h 10000"/>
              <a:gd name="connsiteX48" fmla="*/ 3595 w 10000"/>
              <a:gd name="connsiteY48" fmla="*/ 4217 h 10000"/>
              <a:gd name="connsiteX49" fmla="*/ 3946 w 10000"/>
              <a:gd name="connsiteY49" fmla="*/ 3819 h 10000"/>
              <a:gd name="connsiteX50" fmla="*/ 4247 w 10000"/>
              <a:gd name="connsiteY50" fmla="*/ 3475 h 10000"/>
              <a:gd name="connsiteX51" fmla="*/ 4498 w 10000"/>
              <a:gd name="connsiteY51" fmla="*/ 3187 h 10000"/>
              <a:gd name="connsiteX52" fmla="*/ 4682 w 10000"/>
              <a:gd name="connsiteY52" fmla="*/ 2967 h 10000"/>
              <a:gd name="connsiteX53" fmla="*/ 4833 w 10000"/>
              <a:gd name="connsiteY53" fmla="*/ 2816 h 10000"/>
              <a:gd name="connsiteX54" fmla="*/ 4866 w 10000"/>
              <a:gd name="connsiteY54" fmla="*/ 2761 h 10000"/>
              <a:gd name="connsiteX55" fmla="*/ 4967 w 10000"/>
              <a:gd name="connsiteY55" fmla="*/ 2665 h 10000"/>
              <a:gd name="connsiteX56" fmla="*/ 5050 w 10000"/>
              <a:gd name="connsiteY56" fmla="*/ 2569 h 10000"/>
              <a:gd name="connsiteX57" fmla="*/ 5167 w 10000"/>
              <a:gd name="connsiteY57" fmla="*/ 2500 h 10000"/>
              <a:gd name="connsiteX58" fmla="*/ 5284 w 10000"/>
              <a:gd name="connsiteY58" fmla="*/ 2431 h 10000"/>
              <a:gd name="connsiteX59" fmla="*/ 5401 w 10000"/>
              <a:gd name="connsiteY59" fmla="*/ 2363 h 10000"/>
              <a:gd name="connsiteX60" fmla="*/ 5535 w 10000"/>
              <a:gd name="connsiteY60" fmla="*/ 2321 h 10000"/>
              <a:gd name="connsiteX61" fmla="*/ 5652 w 10000"/>
              <a:gd name="connsiteY61" fmla="*/ 2294 h 10000"/>
              <a:gd name="connsiteX62" fmla="*/ 5786 w 10000"/>
              <a:gd name="connsiteY62" fmla="*/ 2253 h 10000"/>
              <a:gd name="connsiteX63" fmla="*/ 5886 w 10000"/>
              <a:gd name="connsiteY63" fmla="*/ 2239 h 10000"/>
              <a:gd name="connsiteX64" fmla="*/ 5987 w 10000"/>
              <a:gd name="connsiteY64" fmla="*/ 2239 h 10000"/>
              <a:gd name="connsiteX65" fmla="*/ 6087 w 10000"/>
              <a:gd name="connsiteY65" fmla="*/ 2253 h 10000"/>
              <a:gd name="connsiteX66" fmla="*/ 6171 w 10000"/>
              <a:gd name="connsiteY66" fmla="*/ 2253 h 10000"/>
              <a:gd name="connsiteX67" fmla="*/ 6271 w 10000"/>
              <a:gd name="connsiteY67" fmla="*/ 2266 h 10000"/>
              <a:gd name="connsiteX68" fmla="*/ 6355 w 10000"/>
              <a:gd name="connsiteY68" fmla="*/ 2308 h 10000"/>
              <a:gd name="connsiteX69" fmla="*/ 6438 w 10000"/>
              <a:gd name="connsiteY69" fmla="*/ 2335 h 10000"/>
              <a:gd name="connsiteX70" fmla="*/ 6522 w 10000"/>
              <a:gd name="connsiteY70" fmla="*/ 2390 h 10000"/>
              <a:gd name="connsiteX71" fmla="*/ 6656 w 10000"/>
              <a:gd name="connsiteY71" fmla="*/ 2500 h 10000"/>
              <a:gd name="connsiteX72" fmla="*/ 6773 w 10000"/>
              <a:gd name="connsiteY72" fmla="*/ 2610 h 10000"/>
              <a:gd name="connsiteX73" fmla="*/ 6873 w 10000"/>
              <a:gd name="connsiteY73" fmla="*/ 2747 h 10000"/>
              <a:gd name="connsiteX74" fmla="*/ 6906 w 10000"/>
              <a:gd name="connsiteY74" fmla="*/ 2912 h 10000"/>
              <a:gd name="connsiteX75" fmla="*/ 6923 w 10000"/>
              <a:gd name="connsiteY75" fmla="*/ 3132 h 10000"/>
              <a:gd name="connsiteX76" fmla="*/ 6890 w 10000"/>
              <a:gd name="connsiteY76" fmla="*/ 3365 h 10000"/>
              <a:gd name="connsiteX77" fmla="*/ 6789 w 10000"/>
              <a:gd name="connsiteY77" fmla="*/ 3585 h 10000"/>
              <a:gd name="connsiteX78" fmla="*/ 6639 w 10000"/>
              <a:gd name="connsiteY78" fmla="*/ 3791 h 10000"/>
              <a:gd name="connsiteX79" fmla="*/ 2759 w 10000"/>
              <a:gd name="connsiteY79" fmla="*/ 8242 h 10000"/>
              <a:gd name="connsiteX80" fmla="*/ 2726 w 10000"/>
              <a:gd name="connsiteY80" fmla="*/ 8324 h 10000"/>
              <a:gd name="connsiteX81" fmla="*/ 2726 w 10000"/>
              <a:gd name="connsiteY81" fmla="*/ 8393 h 10000"/>
              <a:gd name="connsiteX82" fmla="*/ 2742 w 10000"/>
              <a:gd name="connsiteY82" fmla="*/ 8475 h 10000"/>
              <a:gd name="connsiteX83" fmla="*/ 2826 w 10000"/>
              <a:gd name="connsiteY83" fmla="*/ 8544 h 10000"/>
              <a:gd name="connsiteX84" fmla="*/ 2910 w 10000"/>
              <a:gd name="connsiteY84" fmla="*/ 8571 h 10000"/>
              <a:gd name="connsiteX85" fmla="*/ 3027 w 10000"/>
              <a:gd name="connsiteY85" fmla="*/ 8585 h 10000"/>
              <a:gd name="connsiteX86" fmla="*/ 3127 w 10000"/>
              <a:gd name="connsiteY86" fmla="*/ 8558 h 10000"/>
              <a:gd name="connsiteX87" fmla="*/ 3211 w 10000"/>
              <a:gd name="connsiteY87" fmla="*/ 8489 h 10000"/>
              <a:gd name="connsiteX88" fmla="*/ 7057 w 10000"/>
              <a:gd name="connsiteY88" fmla="*/ 4066 h 10000"/>
              <a:gd name="connsiteX89" fmla="*/ 7274 w 10000"/>
              <a:gd name="connsiteY89" fmla="*/ 3777 h 10000"/>
              <a:gd name="connsiteX90" fmla="*/ 7408 w 10000"/>
              <a:gd name="connsiteY90" fmla="*/ 3475 h 10000"/>
              <a:gd name="connsiteX91" fmla="*/ 7475 w 10000"/>
              <a:gd name="connsiteY91" fmla="*/ 3159 h 10000"/>
              <a:gd name="connsiteX92" fmla="*/ 7425 w 10000"/>
              <a:gd name="connsiteY92" fmla="*/ 2843 h 10000"/>
              <a:gd name="connsiteX93" fmla="*/ 7408 w 10000"/>
              <a:gd name="connsiteY93" fmla="*/ 2720 h 10000"/>
              <a:gd name="connsiteX94" fmla="*/ 7358 w 10000"/>
              <a:gd name="connsiteY94" fmla="*/ 2596 h 10000"/>
              <a:gd name="connsiteX95" fmla="*/ 7291 w 10000"/>
              <a:gd name="connsiteY95" fmla="*/ 2473 h 10000"/>
              <a:gd name="connsiteX96" fmla="*/ 7241 w 10000"/>
              <a:gd name="connsiteY96" fmla="*/ 2363 h 10000"/>
              <a:gd name="connsiteX97" fmla="*/ 7140 w 10000"/>
              <a:gd name="connsiteY97" fmla="*/ 2266 h 10000"/>
              <a:gd name="connsiteX98" fmla="*/ 7057 w 10000"/>
              <a:gd name="connsiteY98" fmla="*/ 2184 h 10000"/>
              <a:gd name="connsiteX99" fmla="*/ 6940 w 10000"/>
              <a:gd name="connsiteY99" fmla="*/ 2102 h 10000"/>
              <a:gd name="connsiteX100" fmla="*/ 6839 w 10000"/>
              <a:gd name="connsiteY100" fmla="*/ 2019 h 10000"/>
              <a:gd name="connsiteX101" fmla="*/ 6722 w 10000"/>
              <a:gd name="connsiteY101" fmla="*/ 1951 h 10000"/>
              <a:gd name="connsiteX102" fmla="*/ 6589 w 10000"/>
              <a:gd name="connsiteY102" fmla="*/ 1909 h 10000"/>
              <a:gd name="connsiteX103" fmla="*/ 6438 w 10000"/>
              <a:gd name="connsiteY103" fmla="*/ 1868 h 10000"/>
              <a:gd name="connsiteX104" fmla="*/ 6304 w 10000"/>
              <a:gd name="connsiteY104" fmla="*/ 1827 h 10000"/>
              <a:gd name="connsiteX105" fmla="*/ 6154 w 10000"/>
              <a:gd name="connsiteY105" fmla="*/ 1813 h 10000"/>
              <a:gd name="connsiteX106" fmla="*/ 6020 w 10000"/>
              <a:gd name="connsiteY106" fmla="*/ 1799 h 10000"/>
              <a:gd name="connsiteX107" fmla="*/ 5870 w 10000"/>
              <a:gd name="connsiteY107" fmla="*/ 1799 h 10000"/>
              <a:gd name="connsiteX108" fmla="*/ 5719 w 10000"/>
              <a:gd name="connsiteY108" fmla="*/ 1813 h 10000"/>
              <a:gd name="connsiteX109" fmla="*/ 5518 w 10000"/>
              <a:gd name="connsiteY109" fmla="*/ 1841 h 10000"/>
              <a:gd name="connsiteX110" fmla="*/ 5351 w 10000"/>
              <a:gd name="connsiteY110" fmla="*/ 1909 h 10000"/>
              <a:gd name="connsiteX111" fmla="*/ 5167 w 10000"/>
              <a:gd name="connsiteY111" fmla="*/ 1978 h 10000"/>
              <a:gd name="connsiteX112" fmla="*/ 5000 w 10000"/>
              <a:gd name="connsiteY112" fmla="*/ 2047 h 10000"/>
              <a:gd name="connsiteX113" fmla="*/ 4849 w 10000"/>
              <a:gd name="connsiteY113" fmla="*/ 2143 h 10000"/>
              <a:gd name="connsiteX114" fmla="*/ 4682 w 10000"/>
              <a:gd name="connsiteY114" fmla="*/ 2239 h 10000"/>
              <a:gd name="connsiteX115" fmla="*/ 4548 w 10000"/>
              <a:gd name="connsiteY115" fmla="*/ 2363 h 10000"/>
              <a:gd name="connsiteX116" fmla="*/ 4415 w 10000"/>
              <a:gd name="connsiteY116" fmla="*/ 2500 h 10000"/>
              <a:gd name="connsiteX117" fmla="*/ 4381 w 10000"/>
              <a:gd name="connsiteY117" fmla="*/ 2541 h 10000"/>
              <a:gd name="connsiteX118" fmla="*/ 4247 w 10000"/>
              <a:gd name="connsiteY118" fmla="*/ 2706 h 10000"/>
              <a:gd name="connsiteX119" fmla="*/ 4047 w 10000"/>
              <a:gd name="connsiteY119" fmla="*/ 2926 h 10000"/>
              <a:gd name="connsiteX120" fmla="*/ 3796 w 10000"/>
              <a:gd name="connsiteY120" fmla="*/ 3228 h 10000"/>
              <a:gd name="connsiteX121" fmla="*/ 3495 w 10000"/>
              <a:gd name="connsiteY121" fmla="*/ 3571 h 10000"/>
              <a:gd name="connsiteX122" fmla="*/ 3144 w 10000"/>
              <a:gd name="connsiteY122" fmla="*/ 3956 h 10000"/>
              <a:gd name="connsiteX123" fmla="*/ 2776 w 10000"/>
              <a:gd name="connsiteY123" fmla="*/ 4382 h 10000"/>
              <a:gd name="connsiteX124" fmla="*/ 2408 w 10000"/>
              <a:gd name="connsiteY124" fmla="*/ 4808 h 10000"/>
              <a:gd name="connsiteX125" fmla="*/ 2040 w 10000"/>
              <a:gd name="connsiteY125" fmla="*/ 5234 h 10000"/>
              <a:gd name="connsiteX126" fmla="*/ 1689 w 10000"/>
              <a:gd name="connsiteY126" fmla="*/ 5659 h 10000"/>
              <a:gd name="connsiteX127" fmla="*/ 1338 w 10000"/>
              <a:gd name="connsiteY127" fmla="*/ 6044 h 10000"/>
              <a:gd name="connsiteX128" fmla="*/ 1037 w 10000"/>
              <a:gd name="connsiteY128" fmla="*/ 6387 h 10000"/>
              <a:gd name="connsiteX129" fmla="*/ 769 w 10000"/>
              <a:gd name="connsiteY129" fmla="*/ 6690 h 10000"/>
              <a:gd name="connsiteX130" fmla="*/ 585 w 10000"/>
              <a:gd name="connsiteY130" fmla="*/ 6909 h 10000"/>
              <a:gd name="connsiteX131" fmla="*/ 452 w 10000"/>
              <a:gd name="connsiteY131" fmla="*/ 7074 h 10000"/>
              <a:gd name="connsiteX132" fmla="*/ 401 w 10000"/>
              <a:gd name="connsiteY132" fmla="*/ 7115 h 10000"/>
              <a:gd name="connsiteX133" fmla="*/ 184 w 10000"/>
              <a:gd name="connsiteY133" fmla="*/ 7431 h 10000"/>
              <a:gd name="connsiteX134" fmla="*/ 33 w 10000"/>
              <a:gd name="connsiteY134" fmla="*/ 7761 h 10000"/>
              <a:gd name="connsiteX135" fmla="*/ 0 w 10000"/>
              <a:gd name="connsiteY135" fmla="*/ 8132 h 10000"/>
              <a:gd name="connsiteX136" fmla="*/ 17 w 10000"/>
              <a:gd name="connsiteY136" fmla="*/ 8475 h 10000"/>
              <a:gd name="connsiteX137" fmla="*/ 134 w 10000"/>
              <a:gd name="connsiteY137" fmla="*/ 8805 h 10000"/>
              <a:gd name="connsiteX138" fmla="*/ 334 w 10000"/>
              <a:gd name="connsiteY138" fmla="*/ 9121 h 10000"/>
              <a:gd name="connsiteX139" fmla="*/ 585 w 10000"/>
              <a:gd name="connsiteY139" fmla="*/ 9409 h 10000"/>
              <a:gd name="connsiteX140" fmla="*/ 936 w 10000"/>
              <a:gd name="connsiteY140" fmla="*/ 9643 h 10000"/>
              <a:gd name="connsiteX141" fmla="*/ 1120 w 10000"/>
              <a:gd name="connsiteY141" fmla="*/ 9739 h 10000"/>
              <a:gd name="connsiteX142" fmla="*/ 1321 w 10000"/>
              <a:gd name="connsiteY142" fmla="*/ 9821 h 10000"/>
              <a:gd name="connsiteX143" fmla="*/ 1505 w 10000"/>
              <a:gd name="connsiteY143" fmla="*/ 9904 h 10000"/>
              <a:gd name="connsiteX144" fmla="*/ 1722 w 10000"/>
              <a:gd name="connsiteY144" fmla="*/ 9945 h 10000"/>
              <a:gd name="connsiteX145" fmla="*/ 1940 w 10000"/>
              <a:gd name="connsiteY145" fmla="*/ 9986 h 10000"/>
              <a:gd name="connsiteX146" fmla="*/ 2140 w 10000"/>
              <a:gd name="connsiteY146" fmla="*/ 10000 h 10000"/>
              <a:gd name="connsiteX147" fmla="*/ 2358 w 10000"/>
              <a:gd name="connsiteY147" fmla="*/ 9986 h 10000"/>
              <a:gd name="connsiteX148" fmla="*/ 2592 w 10000"/>
              <a:gd name="connsiteY148" fmla="*/ 9973 h 10000"/>
              <a:gd name="connsiteX149" fmla="*/ 2793 w 10000"/>
              <a:gd name="connsiteY149" fmla="*/ 9931 h 10000"/>
              <a:gd name="connsiteX150" fmla="*/ 3010 w 10000"/>
              <a:gd name="connsiteY150" fmla="*/ 9876 h 10000"/>
              <a:gd name="connsiteX151" fmla="*/ 3211 w 10000"/>
              <a:gd name="connsiteY151" fmla="*/ 9808 h 10000"/>
              <a:gd name="connsiteX152" fmla="*/ 3395 w 10000"/>
              <a:gd name="connsiteY152" fmla="*/ 9712 h 10000"/>
              <a:gd name="connsiteX153" fmla="*/ 3579 w 10000"/>
              <a:gd name="connsiteY153" fmla="*/ 9615 h 10000"/>
              <a:gd name="connsiteX154" fmla="*/ 3729 w 10000"/>
              <a:gd name="connsiteY154" fmla="*/ 9505 h 10000"/>
              <a:gd name="connsiteX155" fmla="*/ 3880 w 10000"/>
              <a:gd name="connsiteY155" fmla="*/ 9382 h 10000"/>
              <a:gd name="connsiteX156" fmla="*/ 4013 w 10000"/>
              <a:gd name="connsiteY156" fmla="*/ 9245 h 10000"/>
              <a:gd name="connsiteX157" fmla="*/ 9565 w 10000"/>
              <a:gd name="connsiteY157" fmla="*/ 2871 h 10000"/>
              <a:gd name="connsiteX158" fmla="*/ 9783 w 10000"/>
              <a:gd name="connsiteY158" fmla="*/ 2555 h 10000"/>
              <a:gd name="connsiteX159" fmla="*/ 9933 w 10000"/>
              <a:gd name="connsiteY159" fmla="*/ 2225 h 10000"/>
              <a:gd name="connsiteX160" fmla="*/ 10000 w 10000"/>
              <a:gd name="connsiteY160" fmla="*/ 1882 h 10000"/>
              <a:gd name="connsiteX161" fmla="*/ 9950 w 10000"/>
              <a:gd name="connsiteY161" fmla="*/ 1511 h 10000"/>
              <a:gd name="connsiteX162" fmla="*/ 9916 w 10000"/>
              <a:gd name="connsiteY162" fmla="*/ 1332 h 10000"/>
              <a:gd name="connsiteX163" fmla="*/ 9849 w 10000"/>
              <a:gd name="connsiteY163" fmla="*/ 1168 h 10000"/>
              <a:gd name="connsiteX164" fmla="*/ 9766 w 10000"/>
              <a:gd name="connsiteY164" fmla="*/ 1003 h 10000"/>
              <a:gd name="connsiteX165" fmla="*/ 9649 w 10000"/>
              <a:gd name="connsiteY165" fmla="*/ 852 h 10000"/>
              <a:gd name="connsiteX166" fmla="*/ 9532 w 10000"/>
              <a:gd name="connsiteY166" fmla="*/ 701 h 10000"/>
              <a:gd name="connsiteX167" fmla="*/ 9381 w 10000"/>
              <a:gd name="connsiteY167" fmla="*/ 577 h 10000"/>
              <a:gd name="connsiteX168" fmla="*/ 9231 w 10000"/>
              <a:gd name="connsiteY168" fmla="*/ 453 h 10000"/>
              <a:gd name="connsiteX169" fmla="*/ 9047 w 10000"/>
              <a:gd name="connsiteY169" fmla="*/ 343 h 10000"/>
              <a:gd name="connsiteX170" fmla="*/ 8863 w 10000"/>
              <a:gd name="connsiteY170" fmla="*/ 247 h 10000"/>
              <a:gd name="connsiteX171" fmla="*/ 8662 w 10000"/>
              <a:gd name="connsiteY171" fmla="*/ 165 h 10000"/>
              <a:gd name="connsiteX172" fmla="*/ 8478 w 10000"/>
              <a:gd name="connsiteY172" fmla="*/ 82 h 10000"/>
              <a:gd name="connsiteX173" fmla="*/ 8261 w 10000"/>
              <a:gd name="connsiteY173" fmla="*/ 41 h 10000"/>
              <a:gd name="connsiteX174" fmla="*/ 8043 w 10000"/>
              <a:gd name="connsiteY174" fmla="*/ 14 h 10000"/>
              <a:gd name="connsiteX175" fmla="*/ 7843 w 10000"/>
              <a:gd name="connsiteY175" fmla="*/ 0 h 10000"/>
              <a:gd name="connsiteX176" fmla="*/ 7625 w 10000"/>
              <a:gd name="connsiteY176" fmla="*/ 14 h 10000"/>
              <a:gd name="connsiteX177" fmla="*/ 7391 w 10000"/>
              <a:gd name="connsiteY17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3595 w 10000"/>
              <a:gd name="connsiteY13" fmla="*/ 8984 h 10000"/>
              <a:gd name="connsiteX14" fmla="*/ 3478 w 10000"/>
              <a:gd name="connsiteY14" fmla="*/ 9093 h 10000"/>
              <a:gd name="connsiteX15" fmla="*/ 3361 w 10000"/>
              <a:gd name="connsiteY15" fmla="*/ 9190 h 10000"/>
              <a:gd name="connsiteX16" fmla="*/ 3244 w 10000"/>
              <a:gd name="connsiteY16" fmla="*/ 9272 h 10000"/>
              <a:gd name="connsiteX17" fmla="*/ 3110 w 10000"/>
              <a:gd name="connsiteY17" fmla="*/ 9354 h 10000"/>
              <a:gd name="connsiteX18" fmla="*/ 2960 w 10000"/>
              <a:gd name="connsiteY18" fmla="*/ 9409 h 10000"/>
              <a:gd name="connsiteX19" fmla="*/ 2826 w 10000"/>
              <a:gd name="connsiteY19" fmla="*/ 9478 h 10000"/>
              <a:gd name="connsiteX20" fmla="*/ 2642 w 10000"/>
              <a:gd name="connsiteY20" fmla="*/ 9505 h 10000"/>
              <a:gd name="connsiteX21" fmla="*/ 2492 w 10000"/>
              <a:gd name="connsiteY21" fmla="*/ 9533 h 10000"/>
              <a:gd name="connsiteX22" fmla="*/ 2324 w 10000"/>
              <a:gd name="connsiteY22" fmla="*/ 9560 h 10000"/>
              <a:gd name="connsiteX23" fmla="*/ 2157 w 10000"/>
              <a:gd name="connsiteY23" fmla="*/ 9560 h 10000"/>
              <a:gd name="connsiteX24" fmla="*/ 1990 w 10000"/>
              <a:gd name="connsiteY24" fmla="*/ 9533 h 10000"/>
              <a:gd name="connsiteX25" fmla="*/ 1839 w 10000"/>
              <a:gd name="connsiteY25" fmla="*/ 9519 h 10000"/>
              <a:gd name="connsiteX26" fmla="*/ 1689 w 10000"/>
              <a:gd name="connsiteY26" fmla="*/ 9492 h 10000"/>
              <a:gd name="connsiteX27" fmla="*/ 1522 w 10000"/>
              <a:gd name="connsiteY27" fmla="*/ 9423 h 10000"/>
              <a:gd name="connsiteX28" fmla="*/ 1371 w 10000"/>
              <a:gd name="connsiteY28" fmla="*/ 9382 h 10000"/>
              <a:gd name="connsiteX29" fmla="*/ 1237 w 10000"/>
              <a:gd name="connsiteY29" fmla="*/ 9299 h 10000"/>
              <a:gd name="connsiteX30" fmla="*/ 987 w 10000"/>
              <a:gd name="connsiteY30" fmla="*/ 9107 h 10000"/>
              <a:gd name="connsiteX31" fmla="*/ 769 w 10000"/>
              <a:gd name="connsiteY31" fmla="*/ 8901 h 10000"/>
              <a:gd name="connsiteX32" fmla="*/ 635 w 10000"/>
              <a:gd name="connsiteY32" fmla="*/ 8654 h 10000"/>
              <a:gd name="connsiteX33" fmla="*/ 569 w 10000"/>
              <a:gd name="connsiteY33" fmla="*/ 8393 h 10000"/>
              <a:gd name="connsiteX34" fmla="*/ 535 w 10000"/>
              <a:gd name="connsiteY34" fmla="*/ 8132 h 10000"/>
              <a:gd name="connsiteX35" fmla="*/ 585 w 10000"/>
              <a:gd name="connsiteY35" fmla="*/ 7871 h 10000"/>
              <a:gd name="connsiteX36" fmla="*/ 686 w 10000"/>
              <a:gd name="connsiteY36" fmla="*/ 7610 h 10000"/>
              <a:gd name="connsiteX37" fmla="*/ 853 w 10000"/>
              <a:gd name="connsiteY37" fmla="*/ 7376 h 10000"/>
              <a:gd name="connsiteX38" fmla="*/ 886 w 10000"/>
              <a:gd name="connsiteY38" fmla="*/ 7321 h 10000"/>
              <a:gd name="connsiteX39" fmla="*/ 1020 w 10000"/>
              <a:gd name="connsiteY39" fmla="*/ 7170 h 10000"/>
              <a:gd name="connsiteX40" fmla="*/ 1221 w 10000"/>
              <a:gd name="connsiteY40" fmla="*/ 6937 h 10000"/>
              <a:gd name="connsiteX41" fmla="*/ 1488 w 10000"/>
              <a:gd name="connsiteY41" fmla="*/ 6662 h 10000"/>
              <a:gd name="connsiteX42" fmla="*/ 1773 w 10000"/>
              <a:gd name="connsiteY42" fmla="*/ 6305 h 10000"/>
              <a:gd name="connsiteX43" fmla="*/ 2124 w 10000"/>
              <a:gd name="connsiteY43" fmla="*/ 5920 h 10000"/>
              <a:gd name="connsiteX44" fmla="*/ 2492 w 10000"/>
              <a:gd name="connsiteY44" fmla="*/ 5508 h 10000"/>
              <a:gd name="connsiteX45" fmla="*/ 2860 w 10000"/>
              <a:gd name="connsiteY45" fmla="*/ 5055 h 10000"/>
              <a:gd name="connsiteX46" fmla="*/ 3227 w 10000"/>
              <a:gd name="connsiteY46" fmla="*/ 4629 h 10000"/>
              <a:gd name="connsiteX47" fmla="*/ 3595 w 10000"/>
              <a:gd name="connsiteY47" fmla="*/ 4217 h 10000"/>
              <a:gd name="connsiteX48" fmla="*/ 3946 w 10000"/>
              <a:gd name="connsiteY48" fmla="*/ 3819 h 10000"/>
              <a:gd name="connsiteX49" fmla="*/ 4247 w 10000"/>
              <a:gd name="connsiteY49" fmla="*/ 3475 h 10000"/>
              <a:gd name="connsiteX50" fmla="*/ 4498 w 10000"/>
              <a:gd name="connsiteY50" fmla="*/ 3187 h 10000"/>
              <a:gd name="connsiteX51" fmla="*/ 4682 w 10000"/>
              <a:gd name="connsiteY51" fmla="*/ 2967 h 10000"/>
              <a:gd name="connsiteX52" fmla="*/ 4833 w 10000"/>
              <a:gd name="connsiteY52" fmla="*/ 2816 h 10000"/>
              <a:gd name="connsiteX53" fmla="*/ 4866 w 10000"/>
              <a:gd name="connsiteY53" fmla="*/ 2761 h 10000"/>
              <a:gd name="connsiteX54" fmla="*/ 4967 w 10000"/>
              <a:gd name="connsiteY54" fmla="*/ 2665 h 10000"/>
              <a:gd name="connsiteX55" fmla="*/ 5050 w 10000"/>
              <a:gd name="connsiteY55" fmla="*/ 2569 h 10000"/>
              <a:gd name="connsiteX56" fmla="*/ 5167 w 10000"/>
              <a:gd name="connsiteY56" fmla="*/ 2500 h 10000"/>
              <a:gd name="connsiteX57" fmla="*/ 5284 w 10000"/>
              <a:gd name="connsiteY57" fmla="*/ 2431 h 10000"/>
              <a:gd name="connsiteX58" fmla="*/ 5401 w 10000"/>
              <a:gd name="connsiteY58" fmla="*/ 2363 h 10000"/>
              <a:gd name="connsiteX59" fmla="*/ 5535 w 10000"/>
              <a:gd name="connsiteY59" fmla="*/ 2321 h 10000"/>
              <a:gd name="connsiteX60" fmla="*/ 5652 w 10000"/>
              <a:gd name="connsiteY60" fmla="*/ 2294 h 10000"/>
              <a:gd name="connsiteX61" fmla="*/ 5786 w 10000"/>
              <a:gd name="connsiteY61" fmla="*/ 2253 h 10000"/>
              <a:gd name="connsiteX62" fmla="*/ 5886 w 10000"/>
              <a:gd name="connsiteY62" fmla="*/ 2239 h 10000"/>
              <a:gd name="connsiteX63" fmla="*/ 5987 w 10000"/>
              <a:gd name="connsiteY63" fmla="*/ 2239 h 10000"/>
              <a:gd name="connsiteX64" fmla="*/ 6087 w 10000"/>
              <a:gd name="connsiteY64" fmla="*/ 2253 h 10000"/>
              <a:gd name="connsiteX65" fmla="*/ 6171 w 10000"/>
              <a:gd name="connsiteY65" fmla="*/ 2253 h 10000"/>
              <a:gd name="connsiteX66" fmla="*/ 6271 w 10000"/>
              <a:gd name="connsiteY66" fmla="*/ 2266 h 10000"/>
              <a:gd name="connsiteX67" fmla="*/ 6355 w 10000"/>
              <a:gd name="connsiteY67" fmla="*/ 2308 h 10000"/>
              <a:gd name="connsiteX68" fmla="*/ 6438 w 10000"/>
              <a:gd name="connsiteY68" fmla="*/ 2335 h 10000"/>
              <a:gd name="connsiteX69" fmla="*/ 6522 w 10000"/>
              <a:gd name="connsiteY69" fmla="*/ 2390 h 10000"/>
              <a:gd name="connsiteX70" fmla="*/ 6656 w 10000"/>
              <a:gd name="connsiteY70" fmla="*/ 2500 h 10000"/>
              <a:gd name="connsiteX71" fmla="*/ 6773 w 10000"/>
              <a:gd name="connsiteY71" fmla="*/ 2610 h 10000"/>
              <a:gd name="connsiteX72" fmla="*/ 6873 w 10000"/>
              <a:gd name="connsiteY72" fmla="*/ 2747 h 10000"/>
              <a:gd name="connsiteX73" fmla="*/ 6906 w 10000"/>
              <a:gd name="connsiteY73" fmla="*/ 2912 h 10000"/>
              <a:gd name="connsiteX74" fmla="*/ 6923 w 10000"/>
              <a:gd name="connsiteY74" fmla="*/ 3132 h 10000"/>
              <a:gd name="connsiteX75" fmla="*/ 6890 w 10000"/>
              <a:gd name="connsiteY75" fmla="*/ 3365 h 10000"/>
              <a:gd name="connsiteX76" fmla="*/ 6789 w 10000"/>
              <a:gd name="connsiteY76" fmla="*/ 3585 h 10000"/>
              <a:gd name="connsiteX77" fmla="*/ 6639 w 10000"/>
              <a:gd name="connsiteY77" fmla="*/ 3791 h 10000"/>
              <a:gd name="connsiteX78" fmla="*/ 2759 w 10000"/>
              <a:gd name="connsiteY78" fmla="*/ 8242 h 10000"/>
              <a:gd name="connsiteX79" fmla="*/ 2726 w 10000"/>
              <a:gd name="connsiteY79" fmla="*/ 8324 h 10000"/>
              <a:gd name="connsiteX80" fmla="*/ 2726 w 10000"/>
              <a:gd name="connsiteY80" fmla="*/ 8393 h 10000"/>
              <a:gd name="connsiteX81" fmla="*/ 2742 w 10000"/>
              <a:gd name="connsiteY81" fmla="*/ 8475 h 10000"/>
              <a:gd name="connsiteX82" fmla="*/ 2826 w 10000"/>
              <a:gd name="connsiteY82" fmla="*/ 8544 h 10000"/>
              <a:gd name="connsiteX83" fmla="*/ 2910 w 10000"/>
              <a:gd name="connsiteY83" fmla="*/ 8571 h 10000"/>
              <a:gd name="connsiteX84" fmla="*/ 3027 w 10000"/>
              <a:gd name="connsiteY84" fmla="*/ 8585 h 10000"/>
              <a:gd name="connsiteX85" fmla="*/ 3127 w 10000"/>
              <a:gd name="connsiteY85" fmla="*/ 8558 h 10000"/>
              <a:gd name="connsiteX86" fmla="*/ 3211 w 10000"/>
              <a:gd name="connsiteY86" fmla="*/ 8489 h 10000"/>
              <a:gd name="connsiteX87" fmla="*/ 7057 w 10000"/>
              <a:gd name="connsiteY87" fmla="*/ 4066 h 10000"/>
              <a:gd name="connsiteX88" fmla="*/ 7274 w 10000"/>
              <a:gd name="connsiteY88" fmla="*/ 3777 h 10000"/>
              <a:gd name="connsiteX89" fmla="*/ 7408 w 10000"/>
              <a:gd name="connsiteY89" fmla="*/ 3475 h 10000"/>
              <a:gd name="connsiteX90" fmla="*/ 7475 w 10000"/>
              <a:gd name="connsiteY90" fmla="*/ 3159 h 10000"/>
              <a:gd name="connsiteX91" fmla="*/ 7425 w 10000"/>
              <a:gd name="connsiteY91" fmla="*/ 2843 h 10000"/>
              <a:gd name="connsiteX92" fmla="*/ 7408 w 10000"/>
              <a:gd name="connsiteY92" fmla="*/ 2720 h 10000"/>
              <a:gd name="connsiteX93" fmla="*/ 7358 w 10000"/>
              <a:gd name="connsiteY93" fmla="*/ 2596 h 10000"/>
              <a:gd name="connsiteX94" fmla="*/ 7291 w 10000"/>
              <a:gd name="connsiteY94" fmla="*/ 2473 h 10000"/>
              <a:gd name="connsiteX95" fmla="*/ 7241 w 10000"/>
              <a:gd name="connsiteY95" fmla="*/ 2363 h 10000"/>
              <a:gd name="connsiteX96" fmla="*/ 7140 w 10000"/>
              <a:gd name="connsiteY96" fmla="*/ 2266 h 10000"/>
              <a:gd name="connsiteX97" fmla="*/ 7057 w 10000"/>
              <a:gd name="connsiteY97" fmla="*/ 2184 h 10000"/>
              <a:gd name="connsiteX98" fmla="*/ 6940 w 10000"/>
              <a:gd name="connsiteY98" fmla="*/ 2102 h 10000"/>
              <a:gd name="connsiteX99" fmla="*/ 6839 w 10000"/>
              <a:gd name="connsiteY99" fmla="*/ 2019 h 10000"/>
              <a:gd name="connsiteX100" fmla="*/ 6722 w 10000"/>
              <a:gd name="connsiteY100" fmla="*/ 1951 h 10000"/>
              <a:gd name="connsiteX101" fmla="*/ 6589 w 10000"/>
              <a:gd name="connsiteY101" fmla="*/ 1909 h 10000"/>
              <a:gd name="connsiteX102" fmla="*/ 6438 w 10000"/>
              <a:gd name="connsiteY102" fmla="*/ 1868 h 10000"/>
              <a:gd name="connsiteX103" fmla="*/ 6304 w 10000"/>
              <a:gd name="connsiteY103" fmla="*/ 1827 h 10000"/>
              <a:gd name="connsiteX104" fmla="*/ 6154 w 10000"/>
              <a:gd name="connsiteY104" fmla="*/ 1813 h 10000"/>
              <a:gd name="connsiteX105" fmla="*/ 6020 w 10000"/>
              <a:gd name="connsiteY105" fmla="*/ 1799 h 10000"/>
              <a:gd name="connsiteX106" fmla="*/ 5870 w 10000"/>
              <a:gd name="connsiteY106" fmla="*/ 1799 h 10000"/>
              <a:gd name="connsiteX107" fmla="*/ 5719 w 10000"/>
              <a:gd name="connsiteY107" fmla="*/ 1813 h 10000"/>
              <a:gd name="connsiteX108" fmla="*/ 5518 w 10000"/>
              <a:gd name="connsiteY108" fmla="*/ 1841 h 10000"/>
              <a:gd name="connsiteX109" fmla="*/ 5351 w 10000"/>
              <a:gd name="connsiteY109" fmla="*/ 1909 h 10000"/>
              <a:gd name="connsiteX110" fmla="*/ 5167 w 10000"/>
              <a:gd name="connsiteY110" fmla="*/ 1978 h 10000"/>
              <a:gd name="connsiteX111" fmla="*/ 5000 w 10000"/>
              <a:gd name="connsiteY111" fmla="*/ 2047 h 10000"/>
              <a:gd name="connsiteX112" fmla="*/ 4849 w 10000"/>
              <a:gd name="connsiteY112" fmla="*/ 2143 h 10000"/>
              <a:gd name="connsiteX113" fmla="*/ 4682 w 10000"/>
              <a:gd name="connsiteY113" fmla="*/ 2239 h 10000"/>
              <a:gd name="connsiteX114" fmla="*/ 4548 w 10000"/>
              <a:gd name="connsiteY114" fmla="*/ 2363 h 10000"/>
              <a:gd name="connsiteX115" fmla="*/ 4415 w 10000"/>
              <a:gd name="connsiteY115" fmla="*/ 2500 h 10000"/>
              <a:gd name="connsiteX116" fmla="*/ 4381 w 10000"/>
              <a:gd name="connsiteY116" fmla="*/ 2541 h 10000"/>
              <a:gd name="connsiteX117" fmla="*/ 4247 w 10000"/>
              <a:gd name="connsiteY117" fmla="*/ 2706 h 10000"/>
              <a:gd name="connsiteX118" fmla="*/ 4047 w 10000"/>
              <a:gd name="connsiteY118" fmla="*/ 2926 h 10000"/>
              <a:gd name="connsiteX119" fmla="*/ 3796 w 10000"/>
              <a:gd name="connsiteY119" fmla="*/ 3228 h 10000"/>
              <a:gd name="connsiteX120" fmla="*/ 3495 w 10000"/>
              <a:gd name="connsiteY120" fmla="*/ 3571 h 10000"/>
              <a:gd name="connsiteX121" fmla="*/ 3144 w 10000"/>
              <a:gd name="connsiteY121" fmla="*/ 3956 h 10000"/>
              <a:gd name="connsiteX122" fmla="*/ 2776 w 10000"/>
              <a:gd name="connsiteY122" fmla="*/ 4382 h 10000"/>
              <a:gd name="connsiteX123" fmla="*/ 2408 w 10000"/>
              <a:gd name="connsiteY123" fmla="*/ 4808 h 10000"/>
              <a:gd name="connsiteX124" fmla="*/ 2040 w 10000"/>
              <a:gd name="connsiteY124" fmla="*/ 5234 h 10000"/>
              <a:gd name="connsiteX125" fmla="*/ 1689 w 10000"/>
              <a:gd name="connsiteY125" fmla="*/ 5659 h 10000"/>
              <a:gd name="connsiteX126" fmla="*/ 1338 w 10000"/>
              <a:gd name="connsiteY126" fmla="*/ 6044 h 10000"/>
              <a:gd name="connsiteX127" fmla="*/ 1037 w 10000"/>
              <a:gd name="connsiteY127" fmla="*/ 6387 h 10000"/>
              <a:gd name="connsiteX128" fmla="*/ 769 w 10000"/>
              <a:gd name="connsiteY128" fmla="*/ 6690 h 10000"/>
              <a:gd name="connsiteX129" fmla="*/ 585 w 10000"/>
              <a:gd name="connsiteY129" fmla="*/ 6909 h 10000"/>
              <a:gd name="connsiteX130" fmla="*/ 452 w 10000"/>
              <a:gd name="connsiteY130" fmla="*/ 7074 h 10000"/>
              <a:gd name="connsiteX131" fmla="*/ 401 w 10000"/>
              <a:gd name="connsiteY131" fmla="*/ 7115 h 10000"/>
              <a:gd name="connsiteX132" fmla="*/ 184 w 10000"/>
              <a:gd name="connsiteY132" fmla="*/ 7431 h 10000"/>
              <a:gd name="connsiteX133" fmla="*/ 33 w 10000"/>
              <a:gd name="connsiteY133" fmla="*/ 7761 h 10000"/>
              <a:gd name="connsiteX134" fmla="*/ 0 w 10000"/>
              <a:gd name="connsiteY134" fmla="*/ 8132 h 10000"/>
              <a:gd name="connsiteX135" fmla="*/ 17 w 10000"/>
              <a:gd name="connsiteY135" fmla="*/ 8475 h 10000"/>
              <a:gd name="connsiteX136" fmla="*/ 134 w 10000"/>
              <a:gd name="connsiteY136" fmla="*/ 8805 h 10000"/>
              <a:gd name="connsiteX137" fmla="*/ 334 w 10000"/>
              <a:gd name="connsiteY137" fmla="*/ 9121 h 10000"/>
              <a:gd name="connsiteX138" fmla="*/ 585 w 10000"/>
              <a:gd name="connsiteY138" fmla="*/ 9409 h 10000"/>
              <a:gd name="connsiteX139" fmla="*/ 936 w 10000"/>
              <a:gd name="connsiteY139" fmla="*/ 9643 h 10000"/>
              <a:gd name="connsiteX140" fmla="*/ 1120 w 10000"/>
              <a:gd name="connsiteY140" fmla="*/ 9739 h 10000"/>
              <a:gd name="connsiteX141" fmla="*/ 1321 w 10000"/>
              <a:gd name="connsiteY141" fmla="*/ 9821 h 10000"/>
              <a:gd name="connsiteX142" fmla="*/ 1505 w 10000"/>
              <a:gd name="connsiteY142" fmla="*/ 9904 h 10000"/>
              <a:gd name="connsiteX143" fmla="*/ 1722 w 10000"/>
              <a:gd name="connsiteY143" fmla="*/ 9945 h 10000"/>
              <a:gd name="connsiteX144" fmla="*/ 1940 w 10000"/>
              <a:gd name="connsiteY144" fmla="*/ 9986 h 10000"/>
              <a:gd name="connsiteX145" fmla="*/ 2140 w 10000"/>
              <a:gd name="connsiteY145" fmla="*/ 10000 h 10000"/>
              <a:gd name="connsiteX146" fmla="*/ 2358 w 10000"/>
              <a:gd name="connsiteY146" fmla="*/ 9986 h 10000"/>
              <a:gd name="connsiteX147" fmla="*/ 2592 w 10000"/>
              <a:gd name="connsiteY147" fmla="*/ 9973 h 10000"/>
              <a:gd name="connsiteX148" fmla="*/ 2793 w 10000"/>
              <a:gd name="connsiteY148" fmla="*/ 9931 h 10000"/>
              <a:gd name="connsiteX149" fmla="*/ 3010 w 10000"/>
              <a:gd name="connsiteY149" fmla="*/ 9876 h 10000"/>
              <a:gd name="connsiteX150" fmla="*/ 3211 w 10000"/>
              <a:gd name="connsiteY150" fmla="*/ 9808 h 10000"/>
              <a:gd name="connsiteX151" fmla="*/ 3395 w 10000"/>
              <a:gd name="connsiteY151" fmla="*/ 9712 h 10000"/>
              <a:gd name="connsiteX152" fmla="*/ 3579 w 10000"/>
              <a:gd name="connsiteY152" fmla="*/ 9615 h 10000"/>
              <a:gd name="connsiteX153" fmla="*/ 3729 w 10000"/>
              <a:gd name="connsiteY153" fmla="*/ 9505 h 10000"/>
              <a:gd name="connsiteX154" fmla="*/ 3880 w 10000"/>
              <a:gd name="connsiteY154" fmla="*/ 9382 h 10000"/>
              <a:gd name="connsiteX155" fmla="*/ 4013 w 10000"/>
              <a:gd name="connsiteY155" fmla="*/ 9245 h 10000"/>
              <a:gd name="connsiteX156" fmla="*/ 9565 w 10000"/>
              <a:gd name="connsiteY156" fmla="*/ 2871 h 10000"/>
              <a:gd name="connsiteX157" fmla="*/ 9783 w 10000"/>
              <a:gd name="connsiteY157" fmla="*/ 2555 h 10000"/>
              <a:gd name="connsiteX158" fmla="*/ 9933 w 10000"/>
              <a:gd name="connsiteY158" fmla="*/ 2225 h 10000"/>
              <a:gd name="connsiteX159" fmla="*/ 10000 w 10000"/>
              <a:gd name="connsiteY159" fmla="*/ 1882 h 10000"/>
              <a:gd name="connsiteX160" fmla="*/ 9950 w 10000"/>
              <a:gd name="connsiteY160" fmla="*/ 1511 h 10000"/>
              <a:gd name="connsiteX161" fmla="*/ 9916 w 10000"/>
              <a:gd name="connsiteY161" fmla="*/ 1332 h 10000"/>
              <a:gd name="connsiteX162" fmla="*/ 9849 w 10000"/>
              <a:gd name="connsiteY162" fmla="*/ 1168 h 10000"/>
              <a:gd name="connsiteX163" fmla="*/ 9766 w 10000"/>
              <a:gd name="connsiteY163" fmla="*/ 1003 h 10000"/>
              <a:gd name="connsiteX164" fmla="*/ 9649 w 10000"/>
              <a:gd name="connsiteY164" fmla="*/ 852 h 10000"/>
              <a:gd name="connsiteX165" fmla="*/ 9532 w 10000"/>
              <a:gd name="connsiteY165" fmla="*/ 701 h 10000"/>
              <a:gd name="connsiteX166" fmla="*/ 9381 w 10000"/>
              <a:gd name="connsiteY166" fmla="*/ 577 h 10000"/>
              <a:gd name="connsiteX167" fmla="*/ 9231 w 10000"/>
              <a:gd name="connsiteY167" fmla="*/ 453 h 10000"/>
              <a:gd name="connsiteX168" fmla="*/ 9047 w 10000"/>
              <a:gd name="connsiteY168" fmla="*/ 343 h 10000"/>
              <a:gd name="connsiteX169" fmla="*/ 8863 w 10000"/>
              <a:gd name="connsiteY169" fmla="*/ 247 h 10000"/>
              <a:gd name="connsiteX170" fmla="*/ 8662 w 10000"/>
              <a:gd name="connsiteY170" fmla="*/ 165 h 10000"/>
              <a:gd name="connsiteX171" fmla="*/ 8478 w 10000"/>
              <a:gd name="connsiteY171" fmla="*/ 82 h 10000"/>
              <a:gd name="connsiteX172" fmla="*/ 8261 w 10000"/>
              <a:gd name="connsiteY172" fmla="*/ 41 h 10000"/>
              <a:gd name="connsiteX173" fmla="*/ 8043 w 10000"/>
              <a:gd name="connsiteY173" fmla="*/ 14 h 10000"/>
              <a:gd name="connsiteX174" fmla="*/ 7843 w 10000"/>
              <a:gd name="connsiteY174" fmla="*/ 0 h 10000"/>
              <a:gd name="connsiteX175" fmla="*/ 7625 w 10000"/>
              <a:gd name="connsiteY175" fmla="*/ 14 h 10000"/>
              <a:gd name="connsiteX176" fmla="*/ 7391 w 10000"/>
              <a:gd name="connsiteY17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3595 w 10000"/>
              <a:gd name="connsiteY12" fmla="*/ 8984 h 10000"/>
              <a:gd name="connsiteX13" fmla="*/ 3478 w 10000"/>
              <a:gd name="connsiteY13" fmla="*/ 9093 h 10000"/>
              <a:gd name="connsiteX14" fmla="*/ 3361 w 10000"/>
              <a:gd name="connsiteY14" fmla="*/ 9190 h 10000"/>
              <a:gd name="connsiteX15" fmla="*/ 3244 w 10000"/>
              <a:gd name="connsiteY15" fmla="*/ 9272 h 10000"/>
              <a:gd name="connsiteX16" fmla="*/ 3110 w 10000"/>
              <a:gd name="connsiteY16" fmla="*/ 9354 h 10000"/>
              <a:gd name="connsiteX17" fmla="*/ 2960 w 10000"/>
              <a:gd name="connsiteY17" fmla="*/ 9409 h 10000"/>
              <a:gd name="connsiteX18" fmla="*/ 2826 w 10000"/>
              <a:gd name="connsiteY18" fmla="*/ 9478 h 10000"/>
              <a:gd name="connsiteX19" fmla="*/ 2642 w 10000"/>
              <a:gd name="connsiteY19" fmla="*/ 9505 h 10000"/>
              <a:gd name="connsiteX20" fmla="*/ 2492 w 10000"/>
              <a:gd name="connsiteY20" fmla="*/ 9533 h 10000"/>
              <a:gd name="connsiteX21" fmla="*/ 2324 w 10000"/>
              <a:gd name="connsiteY21" fmla="*/ 9560 h 10000"/>
              <a:gd name="connsiteX22" fmla="*/ 2157 w 10000"/>
              <a:gd name="connsiteY22" fmla="*/ 9560 h 10000"/>
              <a:gd name="connsiteX23" fmla="*/ 1990 w 10000"/>
              <a:gd name="connsiteY23" fmla="*/ 9533 h 10000"/>
              <a:gd name="connsiteX24" fmla="*/ 1839 w 10000"/>
              <a:gd name="connsiteY24" fmla="*/ 9519 h 10000"/>
              <a:gd name="connsiteX25" fmla="*/ 1689 w 10000"/>
              <a:gd name="connsiteY25" fmla="*/ 9492 h 10000"/>
              <a:gd name="connsiteX26" fmla="*/ 1522 w 10000"/>
              <a:gd name="connsiteY26" fmla="*/ 9423 h 10000"/>
              <a:gd name="connsiteX27" fmla="*/ 1371 w 10000"/>
              <a:gd name="connsiteY27" fmla="*/ 9382 h 10000"/>
              <a:gd name="connsiteX28" fmla="*/ 1237 w 10000"/>
              <a:gd name="connsiteY28" fmla="*/ 9299 h 10000"/>
              <a:gd name="connsiteX29" fmla="*/ 987 w 10000"/>
              <a:gd name="connsiteY29" fmla="*/ 9107 h 10000"/>
              <a:gd name="connsiteX30" fmla="*/ 769 w 10000"/>
              <a:gd name="connsiteY30" fmla="*/ 8901 h 10000"/>
              <a:gd name="connsiteX31" fmla="*/ 635 w 10000"/>
              <a:gd name="connsiteY31" fmla="*/ 8654 h 10000"/>
              <a:gd name="connsiteX32" fmla="*/ 569 w 10000"/>
              <a:gd name="connsiteY32" fmla="*/ 8393 h 10000"/>
              <a:gd name="connsiteX33" fmla="*/ 535 w 10000"/>
              <a:gd name="connsiteY33" fmla="*/ 8132 h 10000"/>
              <a:gd name="connsiteX34" fmla="*/ 585 w 10000"/>
              <a:gd name="connsiteY34" fmla="*/ 7871 h 10000"/>
              <a:gd name="connsiteX35" fmla="*/ 686 w 10000"/>
              <a:gd name="connsiteY35" fmla="*/ 7610 h 10000"/>
              <a:gd name="connsiteX36" fmla="*/ 853 w 10000"/>
              <a:gd name="connsiteY36" fmla="*/ 7376 h 10000"/>
              <a:gd name="connsiteX37" fmla="*/ 886 w 10000"/>
              <a:gd name="connsiteY37" fmla="*/ 7321 h 10000"/>
              <a:gd name="connsiteX38" fmla="*/ 1020 w 10000"/>
              <a:gd name="connsiteY38" fmla="*/ 7170 h 10000"/>
              <a:gd name="connsiteX39" fmla="*/ 1221 w 10000"/>
              <a:gd name="connsiteY39" fmla="*/ 6937 h 10000"/>
              <a:gd name="connsiteX40" fmla="*/ 1488 w 10000"/>
              <a:gd name="connsiteY40" fmla="*/ 6662 h 10000"/>
              <a:gd name="connsiteX41" fmla="*/ 1773 w 10000"/>
              <a:gd name="connsiteY41" fmla="*/ 6305 h 10000"/>
              <a:gd name="connsiteX42" fmla="*/ 2124 w 10000"/>
              <a:gd name="connsiteY42" fmla="*/ 5920 h 10000"/>
              <a:gd name="connsiteX43" fmla="*/ 2492 w 10000"/>
              <a:gd name="connsiteY43" fmla="*/ 5508 h 10000"/>
              <a:gd name="connsiteX44" fmla="*/ 2860 w 10000"/>
              <a:gd name="connsiteY44" fmla="*/ 5055 h 10000"/>
              <a:gd name="connsiteX45" fmla="*/ 3227 w 10000"/>
              <a:gd name="connsiteY45" fmla="*/ 4629 h 10000"/>
              <a:gd name="connsiteX46" fmla="*/ 3595 w 10000"/>
              <a:gd name="connsiteY46" fmla="*/ 4217 h 10000"/>
              <a:gd name="connsiteX47" fmla="*/ 3946 w 10000"/>
              <a:gd name="connsiteY47" fmla="*/ 3819 h 10000"/>
              <a:gd name="connsiteX48" fmla="*/ 4247 w 10000"/>
              <a:gd name="connsiteY48" fmla="*/ 3475 h 10000"/>
              <a:gd name="connsiteX49" fmla="*/ 4498 w 10000"/>
              <a:gd name="connsiteY49" fmla="*/ 3187 h 10000"/>
              <a:gd name="connsiteX50" fmla="*/ 4682 w 10000"/>
              <a:gd name="connsiteY50" fmla="*/ 2967 h 10000"/>
              <a:gd name="connsiteX51" fmla="*/ 4833 w 10000"/>
              <a:gd name="connsiteY51" fmla="*/ 2816 h 10000"/>
              <a:gd name="connsiteX52" fmla="*/ 4866 w 10000"/>
              <a:gd name="connsiteY52" fmla="*/ 2761 h 10000"/>
              <a:gd name="connsiteX53" fmla="*/ 4967 w 10000"/>
              <a:gd name="connsiteY53" fmla="*/ 2665 h 10000"/>
              <a:gd name="connsiteX54" fmla="*/ 5050 w 10000"/>
              <a:gd name="connsiteY54" fmla="*/ 2569 h 10000"/>
              <a:gd name="connsiteX55" fmla="*/ 5167 w 10000"/>
              <a:gd name="connsiteY55" fmla="*/ 2500 h 10000"/>
              <a:gd name="connsiteX56" fmla="*/ 5284 w 10000"/>
              <a:gd name="connsiteY56" fmla="*/ 2431 h 10000"/>
              <a:gd name="connsiteX57" fmla="*/ 5401 w 10000"/>
              <a:gd name="connsiteY57" fmla="*/ 2363 h 10000"/>
              <a:gd name="connsiteX58" fmla="*/ 5535 w 10000"/>
              <a:gd name="connsiteY58" fmla="*/ 2321 h 10000"/>
              <a:gd name="connsiteX59" fmla="*/ 5652 w 10000"/>
              <a:gd name="connsiteY59" fmla="*/ 2294 h 10000"/>
              <a:gd name="connsiteX60" fmla="*/ 5786 w 10000"/>
              <a:gd name="connsiteY60" fmla="*/ 2253 h 10000"/>
              <a:gd name="connsiteX61" fmla="*/ 5886 w 10000"/>
              <a:gd name="connsiteY61" fmla="*/ 2239 h 10000"/>
              <a:gd name="connsiteX62" fmla="*/ 5987 w 10000"/>
              <a:gd name="connsiteY62" fmla="*/ 2239 h 10000"/>
              <a:gd name="connsiteX63" fmla="*/ 6087 w 10000"/>
              <a:gd name="connsiteY63" fmla="*/ 2253 h 10000"/>
              <a:gd name="connsiteX64" fmla="*/ 6171 w 10000"/>
              <a:gd name="connsiteY64" fmla="*/ 2253 h 10000"/>
              <a:gd name="connsiteX65" fmla="*/ 6271 w 10000"/>
              <a:gd name="connsiteY65" fmla="*/ 2266 h 10000"/>
              <a:gd name="connsiteX66" fmla="*/ 6355 w 10000"/>
              <a:gd name="connsiteY66" fmla="*/ 2308 h 10000"/>
              <a:gd name="connsiteX67" fmla="*/ 6438 w 10000"/>
              <a:gd name="connsiteY67" fmla="*/ 2335 h 10000"/>
              <a:gd name="connsiteX68" fmla="*/ 6522 w 10000"/>
              <a:gd name="connsiteY68" fmla="*/ 2390 h 10000"/>
              <a:gd name="connsiteX69" fmla="*/ 6656 w 10000"/>
              <a:gd name="connsiteY69" fmla="*/ 2500 h 10000"/>
              <a:gd name="connsiteX70" fmla="*/ 6773 w 10000"/>
              <a:gd name="connsiteY70" fmla="*/ 2610 h 10000"/>
              <a:gd name="connsiteX71" fmla="*/ 6873 w 10000"/>
              <a:gd name="connsiteY71" fmla="*/ 2747 h 10000"/>
              <a:gd name="connsiteX72" fmla="*/ 6906 w 10000"/>
              <a:gd name="connsiteY72" fmla="*/ 2912 h 10000"/>
              <a:gd name="connsiteX73" fmla="*/ 6923 w 10000"/>
              <a:gd name="connsiteY73" fmla="*/ 3132 h 10000"/>
              <a:gd name="connsiteX74" fmla="*/ 6890 w 10000"/>
              <a:gd name="connsiteY74" fmla="*/ 3365 h 10000"/>
              <a:gd name="connsiteX75" fmla="*/ 6789 w 10000"/>
              <a:gd name="connsiteY75" fmla="*/ 3585 h 10000"/>
              <a:gd name="connsiteX76" fmla="*/ 6639 w 10000"/>
              <a:gd name="connsiteY76" fmla="*/ 3791 h 10000"/>
              <a:gd name="connsiteX77" fmla="*/ 2759 w 10000"/>
              <a:gd name="connsiteY77" fmla="*/ 8242 h 10000"/>
              <a:gd name="connsiteX78" fmla="*/ 2726 w 10000"/>
              <a:gd name="connsiteY78" fmla="*/ 8324 h 10000"/>
              <a:gd name="connsiteX79" fmla="*/ 2726 w 10000"/>
              <a:gd name="connsiteY79" fmla="*/ 8393 h 10000"/>
              <a:gd name="connsiteX80" fmla="*/ 2742 w 10000"/>
              <a:gd name="connsiteY80" fmla="*/ 8475 h 10000"/>
              <a:gd name="connsiteX81" fmla="*/ 2826 w 10000"/>
              <a:gd name="connsiteY81" fmla="*/ 8544 h 10000"/>
              <a:gd name="connsiteX82" fmla="*/ 2910 w 10000"/>
              <a:gd name="connsiteY82" fmla="*/ 8571 h 10000"/>
              <a:gd name="connsiteX83" fmla="*/ 3027 w 10000"/>
              <a:gd name="connsiteY83" fmla="*/ 8585 h 10000"/>
              <a:gd name="connsiteX84" fmla="*/ 3127 w 10000"/>
              <a:gd name="connsiteY84" fmla="*/ 8558 h 10000"/>
              <a:gd name="connsiteX85" fmla="*/ 3211 w 10000"/>
              <a:gd name="connsiteY85" fmla="*/ 8489 h 10000"/>
              <a:gd name="connsiteX86" fmla="*/ 7057 w 10000"/>
              <a:gd name="connsiteY86" fmla="*/ 4066 h 10000"/>
              <a:gd name="connsiteX87" fmla="*/ 7274 w 10000"/>
              <a:gd name="connsiteY87" fmla="*/ 3777 h 10000"/>
              <a:gd name="connsiteX88" fmla="*/ 7408 w 10000"/>
              <a:gd name="connsiteY88" fmla="*/ 3475 h 10000"/>
              <a:gd name="connsiteX89" fmla="*/ 7475 w 10000"/>
              <a:gd name="connsiteY89" fmla="*/ 3159 h 10000"/>
              <a:gd name="connsiteX90" fmla="*/ 7425 w 10000"/>
              <a:gd name="connsiteY90" fmla="*/ 2843 h 10000"/>
              <a:gd name="connsiteX91" fmla="*/ 7408 w 10000"/>
              <a:gd name="connsiteY91" fmla="*/ 2720 h 10000"/>
              <a:gd name="connsiteX92" fmla="*/ 7358 w 10000"/>
              <a:gd name="connsiteY92" fmla="*/ 2596 h 10000"/>
              <a:gd name="connsiteX93" fmla="*/ 7291 w 10000"/>
              <a:gd name="connsiteY93" fmla="*/ 2473 h 10000"/>
              <a:gd name="connsiteX94" fmla="*/ 7241 w 10000"/>
              <a:gd name="connsiteY94" fmla="*/ 2363 h 10000"/>
              <a:gd name="connsiteX95" fmla="*/ 7140 w 10000"/>
              <a:gd name="connsiteY95" fmla="*/ 2266 h 10000"/>
              <a:gd name="connsiteX96" fmla="*/ 7057 w 10000"/>
              <a:gd name="connsiteY96" fmla="*/ 2184 h 10000"/>
              <a:gd name="connsiteX97" fmla="*/ 6940 w 10000"/>
              <a:gd name="connsiteY97" fmla="*/ 2102 h 10000"/>
              <a:gd name="connsiteX98" fmla="*/ 6839 w 10000"/>
              <a:gd name="connsiteY98" fmla="*/ 2019 h 10000"/>
              <a:gd name="connsiteX99" fmla="*/ 6722 w 10000"/>
              <a:gd name="connsiteY99" fmla="*/ 1951 h 10000"/>
              <a:gd name="connsiteX100" fmla="*/ 6589 w 10000"/>
              <a:gd name="connsiteY100" fmla="*/ 1909 h 10000"/>
              <a:gd name="connsiteX101" fmla="*/ 6438 w 10000"/>
              <a:gd name="connsiteY101" fmla="*/ 1868 h 10000"/>
              <a:gd name="connsiteX102" fmla="*/ 6304 w 10000"/>
              <a:gd name="connsiteY102" fmla="*/ 1827 h 10000"/>
              <a:gd name="connsiteX103" fmla="*/ 6154 w 10000"/>
              <a:gd name="connsiteY103" fmla="*/ 1813 h 10000"/>
              <a:gd name="connsiteX104" fmla="*/ 6020 w 10000"/>
              <a:gd name="connsiteY104" fmla="*/ 1799 h 10000"/>
              <a:gd name="connsiteX105" fmla="*/ 5870 w 10000"/>
              <a:gd name="connsiteY105" fmla="*/ 1799 h 10000"/>
              <a:gd name="connsiteX106" fmla="*/ 5719 w 10000"/>
              <a:gd name="connsiteY106" fmla="*/ 1813 h 10000"/>
              <a:gd name="connsiteX107" fmla="*/ 5518 w 10000"/>
              <a:gd name="connsiteY107" fmla="*/ 1841 h 10000"/>
              <a:gd name="connsiteX108" fmla="*/ 5351 w 10000"/>
              <a:gd name="connsiteY108" fmla="*/ 1909 h 10000"/>
              <a:gd name="connsiteX109" fmla="*/ 5167 w 10000"/>
              <a:gd name="connsiteY109" fmla="*/ 1978 h 10000"/>
              <a:gd name="connsiteX110" fmla="*/ 5000 w 10000"/>
              <a:gd name="connsiteY110" fmla="*/ 2047 h 10000"/>
              <a:gd name="connsiteX111" fmla="*/ 4849 w 10000"/>
              <a:gd name="connsiteY111" fmla="*/ 2143 h 10000"/>
              <a:gd name="connsiteX112" fmla="*/ 4682 w 10000"/>
              <a:gd name="connsiteY112" fmla="*/ 2239 h 10000"/>
              <a:gd name="connsiteX113" fmla="*/ 4548 w 10000"/>
              <a:gd name="connsiteY113" fmla="*/ 2363 h 10000"/>
              <a:gd name="connsiteX114" fmla="*/ 4415 w 10000"/>
              <a:gd name="connsiteY114" fmla="*/ 2500 h 10000"/>
              <a:gd name="connsiteX115" fmla="*/ 4381 w 10000"/>
              <a:gd name="connsiteY115" fmla="*/ 2541 h 10000"/>
              <a:gd name="connsiteX116" fmla="*/ 4247 w 10000"/>
              <a:gd name="connsiteY116" fmla="*/ 2706 h 10000"/>
              <a:gd name="connsiteX117" fmla="*/ 4047 w 10000"/>
              <a:gd name="connsiteY117" fmla="*/ 2926 h 10000"/>
              <a:gd name="connsiteX118" fmla="*/ 3796 w 10000"/>
              <a:gd name="connsiteY118" fmla="*/ 3228 h 10000"/>
              <a:gd name="connsiteX119" fmla="*/ 3495 w 10000"/>
              <a:gd name="connsiteY119" fmla="*/ 3571 h 10000"/>
              <a:gd name="connsiteX120" fmla="*/ 3144 w 10000"/>
              <a:gd name="connsiteY120" fmla="*/ 3956 h 10000"/>
              <a:gd name="connsiteX121" fmla="*/ 2776 w 10000"/>
              <a:gd name="connsiteY121" fmla="*/ 4382 h 10000"/>
              <a:gd name="connsiteX122" fmla="*/ 2408 w 10000"/>
              <a:gd name="connsiteY122" fmla="*/ 4808 h 10000"/>
              <a:gd name="connsiteX123" fmla="*/ 2040 w 10000"/>
              <a:gd name="connsiteY123" fmla="*/ 5234 h 10000"/>
              <a:gd name="connsiteX124" fmla="*/ 1689 w 10000"/>
              <a:gd name="connsiteY124" fmla="*/ 5659 h 10000"/>
              <a:gd name="connsiteX125" fmla="*/ 1338 w 10000"/>
              <a:gd name="connsiteY125" fmla="*/ 6044 h 10000"/>
              <a:gd name="connsiteX126" fmla="*/ 1037 w 10000"/>
              <a:gd name="connsiteY126" fmla="*/ 6387 h 10000"/>
              <a:gd name="connsiteX127" fmla="*/ 769 w 10000"/>
              <a:gd name="connsiteY127" fmla="*/ 6690 h 10000"/>
              <a:gd name="connsiteX128" fmla="*/ 585 w 10000"/>
              <a:gd name="connsiteY128" fmla="*/ 6909 h 10000"/>
              <a:gd name="connsiteX129" fmla="*/ 452 w 10000"/>
              <a:gd name="connsiteY129" fmla="*/ 7074 h 10000"/>
              <a:gd name="connsiteX130" fmla="*/ 401 w 10000"/>
              <a:gd name="connsiteY130" fmla="*/ 7115 h 10000"/>
              <a:gd name="connsiteX131" fmla="*/ 184 w 10000"/>
              <a:gd name="connsiteY131" fmla="*/ 7431 h 10000"/>
              <a:gd name="connsiteX132" fmla="*/ 33 w 10000"/>
              <a:gd name="connsiteY132" fmla="*/ 7761 h 10000"/>
              <a:gd name="connsiteX133" fmla="*/ 0 w 10000"/>
              <a:gd name="connsiteY133" fmla="*/ 8132 h 10000"/>
              <a:gd name="connsiteX134" fmla="*/ 17 w 10000"/>
              <a:gd name="connsiteY134" fmla="*/ 8475 h 10000"/>
              <a:gd name="connsiteX135" fmla="*/ 134 w 10000"/>
              <a:gd name="connsiteY135" fmla="*/ 8805 h 10000"/>
              <a:gd name="connsiteX136" fmla="*/ 334 w 10000"/>
              <a:gd name="connsiteY136" fmla="*/ 9121 h 10000"/>
              <a:gd name="connsiteX137" fmla="*/ 585 w 10000"/>
              <a:gd name="connsiteY137" fmla="*/ 9409 h 10000"/>
              <a:gd name="connsiteX138" fmla="*/ 936 w 10000"/>
              <a:gd name="connsiteY138" fmla="*/ 9643 h 10000"/>
              <a:gd name="connsiteX139" fmla="*/ 1120 w 10000"/>
              <a:gd name="connsiteY139" fmla="*/ 9739 h 10000"/>
              <a:gd name="connsiteX140" fmla="*/ 1321 w 10000"/>
              <a:gd name="connsiteY140" fmla="*/ 9821 h 10000"/>
              <a:gd name="connsiteX141" fmla="*/ 1505 w 10000"/>
              <a:gd name="connsiteY141" fmla="*/ 9904 h 10000"/>
              <a:gd name="connsiteX142" fmla="*/ 1722 w 10000"/>
              <a:gd name="connsiteY142" fmla="*/ 9945 h 10000"/>
              <a:gd name="connsiteX143" fmla="*/ 1940 w 10000"/>
              <a:gd name="connsiteY143" fmla="*/ 9986 h 10000"/>
              <a:gd name="connsiteX144" fmla="*/ 2140 w 10000"/>
              <a:gd name="connsiteY144" fmla="*/ 10000 h 10000"/>
              <a:gd name="connsiteX145" fmla="*/ 2358 w 10000"/>
              <a:gd name="connsiteY145" fmla="*/ 9986 h 10000"/>
              <a:gd name="connsiteX146" fmla="*/ 2592 w 10000"/>
              <a:gd name="connsiteY146" fmla="*/ 9973 h 10000"/>
              <a:gd name="connsiteX147" fmla="*/ 2793 w 10000"/>
              <a:gd name="connsiteY147" fmla="*/ 9931 h 10000"/>
              <a:gd name="connsiteX148" fmla="*/ 3010 w 10000"/>
              <a:gd name="connsiteY148" fmla="*/ 9876 h 10000"/>
              <a:gd name="connsiteX149" fmla="*/ 3211 w 10000"/>
              <a:gd name="connsiteY149" fmla="*/ 9808 h 10000"/>
              <a:gd name="connsiteX150" fmla="*/ 3395 w 10000"/>
              <a:gd name="connsiteY150" fmla="*/ 9712 h 10000"/>
              <a:gd name="connsiteX151" fmla="*/ 3579 w 10000"/>
              <a:gd name="connsiteY151" fmla="*/ 9615 h 10000"/>
              <a:gd name="connsiteX152" fmla="*/ 3729 w 10000"/>
              <a:gd name="connsiteY152" fmla="*/ 9505 h 10000"/>
              <a:gd name="connsiteX153" fmla="*/ 3880 w 10000"/>
              <a:gd name="connsiteY153" fmla="*/ 9382 h 10000"/>
              <a:gd name="connsiteX154" fmla="*/ 4013 w 10000"/>
              <a:gd name="connsiteY154" fmla="*/ 9245 h 10000"/>
              <a:gd name="connsiteX155" fmla="*/ 9565 w 10000"/>
              <a:gd name="connsiteY155" fmla="*/ 2871 h 10000"/>
              <a:gd name="connsiteX156" fmla="*/ 9783 w 10000"/>
              <a:gd name="connsiteY156" fmla="*/ 2555 h 10000"/>
              <a:gd name="connsiteX157" fmla="*/ 9933 w 10000"/>
              <a:gd name="connsiteY157" fmla="*/ 2225 h 10000"/>
              <a:gd name="connsiteX158" fmla="*/ 10000 w 10000"/>
              <a:gd name="connsiteY158" fmla="*/ 1882 h 10000"/>
              <a:gd name="connsiteX159" fmla="*/ 9950 w 10000"/>
              <a:gd name="connsiteY159" fmla="*/ 1511 h 10000"/>
              <a:gd name="connsiteX160" fmla="*/ 9916 w 10000"/>
              <a:gd name="connsiteY160" fmla="*/ 1332 h 10000"/>
              <a:gd name="connsiteX161" fmla="*/ 9849 w 10000"/>
              <a:gd name="connsiteY161" fmla="*/ 1168 h 10000"/>
              <a:gd name="connsiteX162" fmla="*/ 9766 w 10000"/>
              <a:gd name="connsiteY162" fmla="*/ 1003 h 10000"/>
              <a:gd name="connsiteX163" fmla="*/ 9649 w 10000"/>
              <a:gd name="connsiteY163" fmla="*/ 852 h 10000"/>
              <a:gd name="connsiteX164" fmla="*/ 9532 w 10000"/>
              <a:gd name="connsiteY164" fmla="*/ 701 h 10000"/>
              <a:gd name="connsiteX165" fmla="*/ 9381 w 10000"/>
              <a:gd name="connsiteY165" fmla="*/ 577 h 10000"/>
              <a:gd name="connsiteX166" fmla="*/ 9231 w 10000"/>
              <a:gd name="connsiteY166" fmla="*/ 453 h 10000"/>
              <a:gd name="connsiteX167" fmla="*/ 9047 w 10000"/>
              <a:gd name="connsiteY167" fmla="*/ 343 h 10000"/>
              <a:gd name="connsiteX168" fmla="*/ 8863 w 10000"/>
              <a:gd name="connsiteY168" fmla="*/ 247 h 10000"/>
              <a:gd name="connsiteX169" fmla="*/ 8662 w 10000"/>
              <a:gd name="connsiteY169" fmla="*/ 165 h 10000"/>
              <a:gd name="connsiteX170" fmla="*/ 8478 w 10000"/>
              <a:gd name="connsiteY170" fmla="*/ 82 h 10000"/>
              <a:gd name="connsiteX171" fmla="*/ 8261 w 10000"/>
              <a:gd name="connsiteY171" fmla="*/ 41 h 10000"/>
              <a:gd name="connsiteX172" fmla="*/ 8043 w 10000"/>
              <a:gd name="connsiteY172" fmla="*/ 14 h 10000"/>
              <a:gd name="connsiteX173" fmla="*/ 7843 w 10000"/>
              <a:gd name="connsiteY173" fmla="*/ 0 h 10000"/>
              <a:gd name="connsiteX174" fmla="*/ 7625 w 10000"/>
              <a:gd name="connsiteY174" fmla="*/ 14 h 10000"/>
              <a:gd name="connsiteX175" fmla="*/ 7391 w 10000"/>
              <a:gd name="connsiteY17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3595 w 10000"/>
              <a:gd name="connsiteY11" fmla="*/ 8984 h 10000"/>
              <a:gd name="connsiteX12" fmla="*/ 3478 w 10000"/>
              <a:gd name="connsiteY12" fmla="*/ 9093 h 10000"/>
              <a:gd name="connsiteX13" fmla="*/ 3361 w 10000"/>
              <a:gd name="connsiteY13" fmla="*/ 9190 h 10000"/>
              <a:gd name="connsiteX14" fmla="*/ 3244 w 10000"/>
              <a:gd name="connsiteY14" fmla="*/ 9272 h 10000"/>
              <a:gd name="connsiteX15" fmla="*/ 3110 w 10000"/>
              <a:gd name="connsiteY15" fmla="*/ 9354 h 10000"/>
              <a:gd name="connsiteX16" fmla="*/ 2960 w 10000"/>
              <a:gd name="connsiteY16" fmla="*/ 9409 h 10000"/>
              <a:gd name="connsiteX17" fmla="*/ 2826 w 10000"/>
              <a:gd name="connsiteY17" fmla="*/ 9478 h 10000"/>
              <a:gd name="connsiteX18" fmla="*/ 2642 w 10000"/>
              <a:gd name="connsiteY18" fmla="*/ 9505 h 10000"/>
              <a:gd name="connsiteX19" fmla="*/ 2492 w 10000"/>
              <a:gd name="connsiteY19" fmla="*/ 9533 h 10000"/>
              <a:gd name="connsiteX20" fmla="*/ 2324 w 10000"/>
              <a:gd name="connsiteY20" fmla="*/ 9560 h 10000"/>
              <a:gd name="connsiteX21" fmla="*/ 2157 w 10000"/>
              <a:gd name="connsiteY21" fmla="*/ 9560 h 10000"/>
              <a:gd name="connsiteX22" fmla="*/ 1990 w 10000"/>
              <a:gd name="connsiteY22" fmla="*/ 9533 h 10000"/>
              <a:gd name="connsiteX23" fmla="*/ 1839 w 10000"/>
              <a:gd name="connsiteY23" fmla="*/ 9519 h 10000"/>
              <a:gd name="connsiteX24" fmla="*/ 1689 w 10000"/>
              <a:gd name="connsiteY24" fmla="*/ 9492 h 10000"/>
              <a:gd name="connsiteX25" fmla="*/ 1522 w 10000"/>
              <a:gd name="connsiteY25" fmla="*/ 9423 h 10000"/>
              <a:gd name="connsiteX26" fmla="*/ 1371 w 10000"/>
              <a:gd name="connsiteY26" fmla="*/ 9382 h 10000"/>
              <a:gd name="connsiteX27" fmla="*/ 1237 w 10000"/>
              <a:gd name="connsiteY27" fmla="*/ 9299 h 10000"/>
              <a:gd name="connsiteX28" fmla="*/ 987 w 10000"/>
              <a:gd name="connsiteY28" fmla="*/ 9107 h 10000"/>
              <a:gd name="connsiteX29" fmla="*/ 769 w 10000"/>
              <a:gd name="connsiteY29" fmla="*/ 8901 h 10000"/>
              <a:gd name="connsiteX30" fmla="*/ 635 w 10000"/>
              <a:gd name="connsiteY30" fmla="*/ 8654 h 10000"/>
              <a:gd name="connsiteX31" fmla="*/ 569 w 10000"/>
              <a:gd name="connsiteY31" fmla="*/ 8393 h 10000"/>
              <a:gd name="connsiteX32" fmla="*/ 535 w 10000"/>
              <a:gd name="connsiteY32" fmla="*/ 8132 h 10000"/>
              <a:gd name="connsiteX33" fmla="*/ 585 w 10000"/>
              <a:gd name="connsiteY33" fmla="*/ 7871 h 10000"/>
              <a:gd name="connsiteX34" fmla="*/ 686 w 10000"/>
              <a:gd name="connsiteY34" fmla="*/ 7610 h 10000"/>
              <a:gd name="connsiteX35" fmla="*/ 853 w 10000"/>
              <a:gd name="connsiteY35" fmla="*/ 7376 h 10000"/>
              <a:gd name="connsiteX36" fmla="*/ 886 w 10000"/>
              <a:gd name="connsiteY36" fmla="*/ 7321 h 10000"/>
              <a:gd name="connsiteX37" fmla="*/ 1020 w 10000"/>
              <a:gd name="connsiteY37" fmla="*/ 7170 h 10000"/>
              <a:gd name="connsiteX38" fmla="*/ 1221 w 10000"/>
              <a:gd name="connsiteY38" fmla="*/ 6937 h 10000"/>
              <a:gd name="connsiteX39" fmla="*/ 1488 w 10000"/>
              <a:gd name="connsiteY39" fmla="*/ 6662 h 10000"/>
              <a:gd name="connsiteX40" fmla="*/ 1773 w 10000"/>
              <a:gd name="connsiteY40" fmla="*/ 6305 h 10000"/>
              <a:gd name="connsiteX41" fmla="*/ 2124 w 10000"/>
              <a:gd name="connsiteY41" fmla="*/ 5920 h 10000"/>
              <a:gd name="connsiteX42" fmla="*/ 2492 w 10000"/>
              <a:gd name="connsiteY42" fmla="*/ 5508 h 10000"/>
              <a:gd name="connsiteX43" fmla="*/ 2860 w 10000"/>
              <a:gd name="connsiteY43" fmla="*/ 5055 h 10000"/>
              <a:gd name="connsiteX44" fmla="*/ 3227 w 10000"/>
              <a:gd name="connsiteY44" fmla="*/ 4629 h 10000"/>
              <a:gd name="connsiteX45" fmla="*/ 3595 w 10000"/>
              <a:gd name="connsiteY45" fmla="*/ 4217 h 10000"/>
              <a:gd name="connsiteX46" fmla="*/ 3946 w 10000"/>
              <a:gd name="connsiteY46" fmla="*/ 3819 h 10000"/>
              <a:gd name="connsiteX47" fmla="*/ 4247 w 10000"/>
              <a:gd name="connsiteY47" fmla="*/ 3475 h 10000"/>
              <a:gd name="connsiteX48" fmla="*/ 4498 w 10000"/>
              <a:gd name="connsiteY48" fmla="*/ 3187 h 10000"/>
              <a:gd name="connsiteX49" fmla="*/ 4682 w 10000"/>
              <a:gd name="connsiteY49" fmla="*/ 2967 h 10000"/>
              <a:gd name="connsiteX50" fmla="*/ 4833 w 10000"/>
              <a:gd name="connsiteY50" fmla="*/ 2816 h 10000"/>
              <a:gd name="connsiteX51" fmla="*/ 4866 w 10000"/>
              <a:gd name="connsiteY51" fmla="*/ 2761 h 10000"/>
              <a:gd name="connsiteX52" fmla="*/ 4967 w 10000"/>
              <a:gd name="connsiteY52" fmla="*/ 2665 h 10000"/>
              <a:gd name="connsiteX53" fmla="*/ 5050 w 10000"/>
              <a:gd name="connsiteY53" fmla="*/ 2569 h 10000"/>
              <a:gd name="connsiteX54" fmla="*/ 5167 w 10000"/>
              <a:gd name="connsiteY54" fmla="*/ 2500 h 10000"/>
              <a:gd name="connsiteX55" fmla="*/ 5284 w 10000"/>
              <a:gd name="connsiteY55" fmla="*/ 2431 h 10000"/>
              <a:gd name="connsiteX56" fmla="*/ 5401 w 10000"/>
              <a:gd name="connsiteY56" fmla="*/ 2363 h 10000"/>
              <a:gd name="connsiteX57" fmla="*/ 5535 w 10000"/>
              <a:gd name="connsiteY57" fmla="*/ 2321 h 10000"/>
              <a:gd name="connsiteX58" fmla="*/ 5652 w 10000"/>
              <a:gd name="connsiteY58" fmla="*/ 2294 h 10000"/>
              <a:gd name="connsiteX59" fmla="*/ 5786 w 10000"/>
              <a:gd name="connsiteY59" fmla="*/ 2253 h 10000"/>
              <a:gd name="connsiteX60" fmla="*/ 5886 w 10000"/>
              <a:gd name="connsiteY60" fmla="*/ 2239 h 10000"/>
              <a:gd name="connsiteX61" fmla="*/ 5987 w 10000"/>
              <a:gd name="connsiteY61" fmla="*/ 2239 h 10000"/>
              <a:gd name="connsiteX62" fmla="*/ 6087 w 10000"/>
              <a:gd name="connsiteY62" fmla="*/ 2253 h 10000"/>
              <a:gd name="connsiteX63" fmla="*/ 6171 w 10000"/>
              <a:gd name="connsiteY63" fmla="*/ 2253 h 10000"/>
              <a:gd name="connsiteX64" fmla="*/ 6271 w 10000"/>
              <a:gd name="connsiteY64" fmla="*/ 2266 h 10000"/>
              <a:gd name="connsiteX65" fmla="*/ 6355 w 10000"/>
              <a:gd name="connsiteY65" fmla="*/ 2308 h 10000"/>
              <a:gd name="connsiteX66" fmla="*/ 6438 w 10000"/>
              <a:gd name="connsiteY66" fmla="*/ 2335 h 10000"/>
              <a:gd name="connsiteX67" fmla="*/ 6522 w 10000"/>
              <a:gd name="connsiteY67" fmla="*/ 2390 h 10000"/>
              <a:gd name="connsiteX68" fmla="*/ 6656 w 10000"/>
              <a:gd name="connsiteY68" fmla="*/ 2500 h 10000"/>
              <a:gd name="connsiteX69" fmla="*/ 6773 w 10000"/>
              <a:gd name="connsiteY69" fmla="*/ 2610 h 10000"/>
              <a:gd name="connsiteX70" fmla="*/ 6873 w 10000"/>
              <a:gd name="connsiteY70" fmla="*/ 2747 h 10000"/>
              <a:gd name="connsiteX71" fmla="*/ 6906 w 10000"/>
              <a:gd name="connsiteY71" fmla="*/ 2912 h 10000"/>
              <a:gd name="connsiteX72" fmla="*/ 6923 w 10000"/>
              <a:gd name="connsiteY72" fmla="*/ 3132 h 10000"/>
              <a:gd name="connsiteX73" fmla="*/ 6890 w 10000"/>
              <a:gd name="connsiteY73" fmla="*/ 3365 h 10000"/>
              <a:gd name="connsiteX74" fmla="*/ 6789 w 10000"/>
              <a:gd name="connsiteY74" fmla="*/ 3585 h 10000"/>
              <a:gd name="connsiteX75" fmla="*/ 6639 w 10000"/>
              <a:gd name="connsiteY75" fmla="*/ 3791 h 10000"/>
              <a:gd name="connsiteX76" fmla="*/ 2759 w 10000"/>
              <a:gd name="connsiteY76" fmla="*/ 8242 h 10000"/>
              <a:gd name="connsiteX77" fmla="*/ 2726 w 10000"/>
              <a:gd name="connsiteY77" fmla="*/ 8324 h 10000"/>
              <a:gd name="connsiteX78" fmla="*/ 2726 w 10000"/>
              <a:gd name="connsiteY78" fmla="*/ 8393 h 10000"/>
              <a:gd name="connsiteX79" fmla="*/ 2742 w 10000"/>
              <a:gd name="connsiteY79" fmla="*/ 8475 h 10000"/>
              <a:gd name="connsiteX80" fmla="*/ 2826 w 10000"/>
              <a:gd name="connsiteY80" fmla="*/ 8544 h 10000"/>
              <a:gd name="connsiteX81" fmla="*/ 2910 w 10000"/>
              <a:gd name="connsiteY81" fmla="*/ 8571 h 10000"/>
              <a:gd name="connsiteX82" fmla="*/ 3027 w 10000"/>
              <a:gd name="connsiteY82" fmla="*/ 8585 h 10000"/>
              <a:gd name="connsiteX83" fmla="*/ 3127 w 10000"/>
              <a:gd name="connsiteY83" fmla="*/ 8558 h 10000"/>
              <a:gd name="connsiteX84" fmla="*/ 3211 w 10000"/>
              <a:gd name="connsiteY84" fmla="*/ 8489 h 10000"/>
              <a:gd name="connsiteX85" fmla="*/ 7057 w 10000"/>
              <a:gd name="connsiteY85" fmla="*/ 4066 h 10000"/>
              <a:gd name="connsiteX86" fmla="*/ 7274 w 10000"/>
              <a:gd name="connsiteY86" fmla="*/ 3777 h 10000"/>
              <a:gd name="connsiteX87" fmla="*/ 7408 w 10000"/>
              <a:gd name="connsiteY87" fmla="*/ 3475 h 10000"/>
              <a:gd name="connsiteX88" fmla="*/ 7475 w 10000"/>
              <a:gd name="connsiteY88" fmla="*/ 3159 h 10000"/>
              <a:gd name="connsiteX89" fmla="*/ 7425 w 10000"/>
              <a:gd name="connsiteY89" fmla="*/ 2843 h 10000"/>
              <a:gd name="connsiteX90" fmla="*/ 7408 w 10000"/>
              <a:gd name="connsiteY90" fmla="*/ 2720 h 10000"/>
              <a:gd name="connsiteX91" fmla="*/ 7358 w 10000"/>
              <a:gd name="connsiteY91" fmla="*/ 2596 h 10000"/>
              <a:gd name="connsiteX92" fmla="*/ 7291 w 10000"/>
              <a:gd name="connsiteY92" fmla="*/ 2473 h 10000"/>
              <a:gd name="connsiteX93" fmla="*/ 7241 w 10000"/>
              <a:gd name="connsiteY93" fmla="*/ 2363 h 10000"/>
              <a:gd name="connsiteX94" fmla="*/ 7140 w 10000"/>
              <a:gd name="connsiteY94" fmla="*/ 2266 h 10000"/>
              <a:gd name="connsiteX95" fmla="*/ 7057 w 10000"/>
              <a:gd name="connsiteY95" fmla="*/ 2184 h 10000"/>
              <a:gd name="connsiteX96" fmla="*/ 6940 w 10000"/>
              <a:gd name="connsiteY96" fmla="*/ 2102 h 10000"/>
              <a:gd name="connsiteX97" fmla="*/ 6839 w 10000"/>
              <a:gd name="connsiteY97" fmla="*/ 2019 h 10000"/>
              <a:gd name="connsiteX98" fmla="*/ 6722 w 10000"/>
              <a:gd name="connsiteY98" fmla="*/ 1951 h 10000"/>
              <a:gd name="connsiteX99" fmla="*/ 6589 w 10000"/>
              <a:gd name="connsiteY99" fmla="*/ 1909 h 10000"/>
              <a:gd name="connsiteX100" fmla="*/ 6438 w 10000"/>
              <a:gd name="connsiteY100" fmla="*/ 1868 h 10000"/>
              <a:gd name="connsiteX101" fmla="*/ 6304 w 10000"/>
              <a:gd name="connsiteY101" fmla="*/ 1827 h 10000"/>
              <a:gd name="connsiteX102" fmla="*/ 6154 w 10000"/>
              <a:gd name="connsiteY102" fmla="*/ 1813 h 10000"/>
              <a:gd name="connsiteX103" fmla="*/ 6020 w 10000"/>
              <a:gd name="connsiteY103" fmla="*/ 1799 h 10000"/>
              <a:gd name="connsiteX104" fmla="*/ 5870 w 10000"/>
              <a:gd name="connsiteY104" fmla="*/ 1799 h 10000"/>
              <a:gd name="connsiteX105" fmla="*/ 5719 w 10000"/>
              <a:gd name="connsiteY105" fmla="*/ 1813 h 10000"/>
              <a:gd name="connsiteX106" fmla="*/ 5518 w 10000"/>
              <a:gd name="connsiteY106" fmla="*/ 1841 h 10000"/>
              <a:gd name="connsiteX107" fmla="*/ 5351 w 10000"/>
              <a:gd name="connsiteY107" fmla="*/ 1909 h 10000"/>
              <a:gd name="connsiteX108" fmla="*/ 5167 w 10000"/>
              <a:gd name="connsiteY108" fmla="*/ 1978 h 10000"/>
              <a:gd name="connsiteX109" fmla="*/ 5000 w 10000"/>
              <a:gd name="connsiteY109" fmla="*/ 2047 h 10000"/>
              <a:gd name="connsiteX110" fmla="*/ 4849 w 10000"/>
              <a:gd name="connsiteY110" fmla="*/ 2143 h 10000"/>
              <a:gd name="connsiteX111" fmla="*/ 4682 w 10000"/>
              <a:gd name="connsiteY111" fmla="*/ 2239 h 10000"/>
              <a:gd name="connsiteX112" fmla="*/ 4548 w 10000"/>
              <a:gd name="connsiteY112" fmla="*/ 2363 h 10000"/>
              <a:gd name="connsiteX113" fmla="*/ 4415 w 10000"/>
              <a:gd name="connsiteY113" fmla="*/ 2500 h 10000"/>
              <a:gd name="connsiteX114" fmla="*/ 4381 w 10000"/>
              <a:gd name="connsiteY114" fmla="*/ 2541 h 10000"/>
              <a:gd name="connsiteX115" fmla="*/ 4247 w 10000"/>
              <a:gd name="connsiteY115" fmla="*/ 2706 h 10000"/>
              <a:gd name="connsiteX116" fmla="*/ 4047 w 10000"/>
              <a:gd name="connsiteY116" fmla="*/ 2926 h 10000"/>
              <a:gd name="connsiteX117" fmla="*/ 3796 w 10000"/>
              <a:gd name="connsiteY117" fmla="*/ 3228 h 10000"/>
              <a:gd name="connsiteX118" fmla="*/ 3495 w 10000"/>
              <a:gd name="connsiteY118" fmla="*/ 3571 h 10000"/>
              <a:gd name="connsiteX119" fmla="*/ 3144 w 10000"/>
              <a:gd name="connsiteY119" fmla="*/ 3956 h 10000"/>
              <a:gd name="connsiteX120" fmla="*/ 2776 w 10000"/>
              <a:gd name="connsiteY120" fmla="*/ 4382 h 10000"/>
              <a:gd name="connsiteX121" fmla="*/ 2408 w 10000"/>
              <a:gd name="connsiteY121" fmla="*/ 4808 h 10000"/>
              <a:gd name="connsiteX122" fmla="*/ 2040 w 10000"/>
              <a:gd name="connsiteY122" fmla="*/ 5234 h 10000"/>
              <a:gd name="connsiteX123" fmla="*/ 1689 w 10000"/>
              <a:gd name="connsiteY123" fmla="*/ 5659 h 10000"/>
              <a:gd name="connsiteX124" fmla="*/ 1338 w 10000"/>
              <a:gd name="connsiteY124" fmla="*/ 6044 h 10000"/>
              <a:gd name="connsiteX125" fmla="*/ 1037 w 10000"/>
              <a:gd name="connsiteY125" fmla="*/ 6387 h 10000"/>
              <a:gd name="connsiteX126" fmla="*/ 769 w 10000"/>
              <a:gd name="connsiteY126" fmla="*/ 6690 h 10000"/>
              <a:gd name="connsiteX127" fmla="*/ 585 w 10000"/>
              <a:gd name="connsiteY127" fmla="*/ 6909 h 10000"/>
              <a:gd name="connsiteX128" fmla="*/ 452 w 10000"/>
              <a:gd name="connsiteY128" fmla="*/ 7074 h 10000"/>
              <a:gd name="connsiteX129" fmla="*/ 401 w 10000"/>
              <a:gd name="connsiteY129" fmla="*/ 7115 h 10000"/>
              <a:gd name="connsiteX130" fmla="*/ 184 w 10000"/>
              <a:gd name="connsiteY130" fmla="*/ 7431 h 10000"/>
              <a:gd name="connsiteX131" fmla="*/ 33 w 10000"/>
              <a:gd name="connsiteY131" fmla="*/ 7761 h 10000"/>
              <a:gd name="connsiteX132" fmla="*/ 0 w 10000"/>
              <a:gd name="connsiteY132" fmla="*/ 8132 h 10000"/>
              <a:gd name="connsiteX133" fmla="*/ 17 w 10000"/>
              <a:gd name="connsiteY133" fmla="*/ 8475 h 10000"/>
              <a:gd name="connsiteX134" fmla="*/ 134 w 10000"/>
              <a:gd name="connsiteY134" fmla="*/ 8805 h 10000"/>
              <a:gd name="connsiteX135" fmla="*/ 334 w 10000"/>
              <a:gd name="connsiteY135" fmla="*/ 9121 h 10000"/>
              <a:gd name="connsiteX136" fmla="*/ 585 w 10000"/>
              <a:gd name="connsiteY136" fmla="*/ 9409 h 10000"/>
              <a:gd name="connsiteX137" fmla="*/ 936 w 10000"/>
              <a:gd name="connsiteY137" fmla="*/ 9643 h 10000"/>
              <a:gd name="connsiteX138" fmla="*/ 1120 w 10000"/>
              <a:gd name="connsiteY138" fmla="*/ 9739 h 10000"/>
              <a:gd name="connsiteX139" fmla="*/ 1321 w 10000"/>
              <a:gd name="connsiteY139" fmla="*/ 9821 h 10000"/>
              <a:gd name="connsiteX140" fmla="*/ 1505 w 10000"/>
              <a:gd name="connsiteY140" fmla="*/ 9904 h 10000"/>
              <a:gd name="connsiteX141" fmla="*/ 1722 w 10000"/>
              <a:gd name="connsiteY141" fmla="*/ 9945 h 10000"/>
              <a:gd name="connsiteX142" fmla="*/ 1940 w 10000"/>
              <a:gd name="connsiteY142" fmla="*/ 9986 h 10000"/>
              <a:gd name="connsiteX143" fmla="*/ 2140 w 10000"/>
              <a:gd name="connsiteY143" fmla="*/ 10000 h 10000"/>
              <a:gd name="connsiteX144" fmla="*/ 2358 w 10000"/>
              <a:gd name="connsiteY144" fmla="*/ 9986 h 10000"/>
              <a:gd name="connsiteX145" fmla="*/ 2592 w 10000"/>
              <a:gd name="connsiteY145" fmla="*/ 9973 h 10000"/>
              <a:gd name="connsiteX146" fmla="*/ 2793 w 10000"/>
              <a:gd name="connsiteY146" fmla="*/ 9931 h 10000"/>
              <a:gd name="connsiteX147" fmla="*/ 3010 w 10000"/>
              <a:gd name="connsiteY147" fmla="*/ 9876 h 10000"/>
              <a:gd name="connsiteX148" fmla="*/ 3211 w 10000"/>
              <a:gd name="connsiteY148" fmla="*/ 9808 h 10000"/>
              <a:gd name="connsiteX149" fmla="*/ 3395 w 10000"/>
              <a:gd name="connsiteY149" fmla="*/ 9712 h 10000"/>
              <a:gd name="connsiteX150" fmla="*/ 3579 w 10000"/>
              <a:gd name="connsiteY150" fmla="*/ 9615 h 10000"/>
              <a:gd name="connsiteX151" fmla="*/ 3729 w 10000"/>
              <a:gd name="connsiteY151" fmla="*/ 9505 h 10000"/>
              <a:gd name="connsiteX152" fmla="*/ 3880 w 10000"/>
              <a:gd name="connsiteY152" fmla="*/ 9382 h 10000"/>
              <a:gd name="connsiteX153" fmla="*/ 4013 w 10000"/>
              <a:gd name="connsiteY153" fmla="*/ 9245 h 10000"/>
              <a:gd name="connsiteX154" fmla="*/ 9565 w 10000"/>
              <a:gd name="connsiteY154" fmla="*/ 2871 h 10000"/>
              <a:gd name="connsiteX155" fmla="*/ 9783 w 10000"/>
              <a:gd name="connsiteY155" fmla="*/ 2555 h 10000"/>
              <a:gd name="connsiteX156" fmla="*/ 9933 w 10000"/>
              <a:gd name="connsiteY156" fmla="*/ 2225 h 10000"/>
              <a:gd name="connsiteX157" fmla="*/ 10000 w 10000"/>
              <a:gd name="connsiteY157" fmla="*/ 1882 h 10000"/>
              <a:gd name="connsiteX158" fmla="*/ 9950 w 10000"/>
              <a:gd name="connsiteY158" fmla="*/ 1511 h 10000"/>
              <a:gd name="connsiteX159" fmla="*/ 9916 w 10000"/>
              <a:gd name="connsiteY159" fmla="*/ 1332 h 10000"/>
              <a:gd name="connsiteX160" fmla="*/ 9849 w 10000"/>
              <a:gd name="connsiteY160" fmla="*/ 1168 h 10000"/>
              <a:gd name="connsiteX161" fmla="*/ 9766 w 10000"/>
              <a:gd name="connsiteY161" fmla="*/ 1003 h 10000"/>
              <a:gd name="connsiteX162" fmla="*/ 9649 w 10000"/>
              <a:gd name="connsiteY162" fmla="*/ 852 h 10000"/>
              <a:gd name="connsiteX163" fmla="*/ 9532 w 10000"/>
              <a:gd name="connsiteY163" fmla="*/ 701 h 10000"/>
              <a:gd name="connsiteX164" fmla="*/ 9381 w 10000"/>
              <a:gd name="connsiteY164" fmla="*/ 577 h 10000"/>
              <a:gd name="connsiteX165" fmla="*/ 9231 w 10000"/>
              <a:gd name="connsiteY165" fmla="*/ 453 h 10000"/>
              <a:gd name="connsiteX166" fmla="*/ 9047 w 10000"/>
              <a:gd name="connsiteY166" fmla="*/ 343 h 10000"/>
              <a:gd name="connsiteX167" fmla="*/ 8863 w 10000"/>
              <a:gd name="connsiteY167" fmla="*/ 247 h 10000"/>
              <a:gd name="connsiteX168" fmla="*/ 8662 w 10000"/>
              <a:gd name="connsiteY168" fmla="*/ 165 h 10000"/>
              <a:gd name="connsiteX169" fmla="*/ 8478 w 10000"/>
              <a:gd name="connsiteY169" fmla="*/ 82 h 10000"/>
              <a:gd name="connsiteX170" fmla="*/ 8261 w 10000"/>
              <a:gd name="connsiteY170" fmla="*/ 41 h 10000"/>
              <a:gd name="connsiteX171" fmla="*/ 8043 w 10000"/>
              <a:gd name="connsiteY171" fmla="*/ 14 h 10000"/>
              <a:gd name="connsiteX172" fmla="*/ 7843 w 10000"/>
              <a:gd name="connsiteY172" fmla="*/ 0 h 10000"/>
              <a:gd name="connsiteX173" fmla="*/ 7625 w 10000"/>
              <a:gd name="connsiteY173" fmla="*/ 14 h 10000"/>
              <a:gd name="connsiteX174" fmla="*/ 7391 w 10000"/>
              <a:gd name="connsiteY17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3595 w 10000"/>
              <a:gd name="connsiteY10" fmla="*/ 8984 h 10000"/>
              <a:gd name="connsiteX11" fmla="*/ 3478 w 10000"/>
              <a:gd name="connsiteY11" fmla="*/ 9093 h 10000"/>
              <a:gd name="connsiteX12" fmla="*/ 3361 w 10000"/>
              <a:gd name="connsiteY12" fmla="*/ 9190 h 10000"/>
              <a:gd name="connsiteX13" fmla="*/ 3244 w 10000"/>
              <a:gd name="connsiteY13" fmla="*/ 9272 h 10000"/>
              <a:gd name="connsiteX14" fmla="*/ 3110 w 10000"/>
              <a:gd name="connsiteY14" fmla="*/ 9354 h 10000"/>
              <a:gd name="connsiteX15" fmla="*/ 2960 w 10000"/>
              <a:gd name="connsiteY15" fmla="*/ 9409 h 10000"/>
              <a:gd name="connsiteX16" fmla="*/ 2826 w 10000"/>
              <a:gd name="connsiteY16" fmla="*/ 9478 h 10000"/>
              <a:gd name="connsiteX17" fmla="*/ 2642 w 10000"/>
              <a:gd name="connsiteY17" fmla="*/ 9505 h 10000"/>
              <a:gd name="connsiteX18" fmla="*/ 2492 w 10000"/>
              <a:gd name="connsiteY18" fmla="*/ 9533 h 10000"/>
              <a:gd name="connsiteX19" fmla="*/ 2324 w 10000"/>
              <a:gd name="connsiteY19" fmla="*/ 9560 h 10000"/>
              <a:gd name="connsiteX20" fmla="*/ 2157 w 10000"/>
              <a:gd name="connsiteY20" fmla="*/ 9560 h 10000"/>
              <a:gd name="connsiteX21" fmla="*/ 1990 w 10000"/>
              <a:gd name="connsiteY21" fmla="*/ 9533 h 10000"/>
              <a:gd name="connsiteX22" fmla="*/ 1839 w 10000"/>
              <a:gd name="connsiteY22" fmla="*/ 9519 h 10000"/>
              <a:gd name="connsiteX23" fmla="*/ 1689 w 10000"/>
              <a:gd name="connsiteY23" fmla="*/ 9492 h 10000"/>
              <a:gd name="connsiteX24" fmla="*/ 1522 w 10000"/>
              <a:gd name="connsiteY24" fmla="*/ 9423 h 10000"/>
              <a:gd name="connsiteX25" fmla="*/ 1371 w 10000"/>
              <a:gd name="connsiteY25" fmla="*/ 9382 h 10000"/>
              <a:gd name="connsiteX26" fmla="*/ 1237 w 10000"/>
              <a:gd name="connsiteY26" fmla="*/ 9299 h 10000"/>
              <a:gd name="connsiteX27" fmla="*/ 987 w 10000"/>
              <a:gd name="connsiteY27" fmla="*/ 9107 h 10000"/>
              <a:gd name="connsiteX28" fmla="*/ 769 w 10000"/>
              <a:gd name="connsiteY28" fmla="*/ 8901 h 10000"/>
              <a:gd name="connsiteX29" fmla="*/ 635 w 10000"/>
              <a:gd name="connsiteY29" fmla="*/ 8654 h 10000"/>
              <a:gd name="connsiteX30" fmla="*/ 569 w 10000"/>
              <a:gd name="connsiteY30" fmla="*/ 8393 h 10000"/>
              <a:gd name="connsiteX31" fmla="*/ 535 w 10000"/>
              <a:gd name="connsiteY31" fmla="*/ 8132 h 10000"/>
              <a:gd name="connsiteX32" fmla="*/ 585 w 10000"/>
              <a:gd name="connsiteY32" fmla="*/ 7871 h 10000"/>
              <a:gd name="connsiteX33" fmla="*/ 686 w 10000"/>
              <a:gd name="connsiteY33" fmla="*/ 7610 h 10000"/>
              <a:gd name="connsiteX34" fmla="*/ 853 w 10000"/>
              <a:gd name="connsiteY34" fmla="*/ 7376 h 10000"/>
              <a:gd name="connsiteX35" fmla="*/ 886 w 10000"/>
              <a:gd name="connsiteY35" fmla="*/ 7321 h 10000"/>
              <a:gd name="connsiteX36" fmla="*/ 1020 w 10000"/>
              <a:gd name="connsiteY36" fmla="*/ 7170 h 10000"/>
              <a:gd name="connsiteX37" fmla="*/ 1221 w 10000"/>
              <a:gd name="connsiteY37" fmla="*/ 6937 h 10000"/>
              <a:gd name="connsiteX38" fmla="*/ 1488 w 10000"/>
              <a:gd name="connsiteY38" fmla="*/ 6662 h 10000"/>
              <a:gd name="connsiteX39" fmla="*/ 1773 w 10000"/>
              <a:gd name="connsiteY39" fmla="*/ 6305 h 10000"/>
              <a:gd name="connsiteX40" fmla="*/ 2124 w 10000"/>
              <a:gd name="connsiteY40" fmla="*/ 5920 h 10000"/>
              <a:gd name="connsiteX41" fmla="*/ 2492 w 10000"/>
              <a:gd name="connsiteY41" fmla="*/ 5508 h 10000"/>
              <a:gd name="connsiteX42" fmla="*/ 2860 w 10000"/>
              <a:gd name="connsiteY42" fmla="*/ 5055 h 10000"/>
              <a:gd name="connsiteX43" fmla="*/ 3227 w 10000"/>
              <a:gd name="connsiteY43" fmla="*/ 4629 h 10000"/>
              <a:gd name="connsiteX44" fmla="*/ 3595 w 10000"/>
              <a:gd name="connsiteY44" fmla="*/ 4217 h 10000"/>
              <a:gd name="connsiteX45" fmla="*/ 3946 w 10000"/>
              <a:gd name="connsiteY45" fmla="*/ 3819 h 10000"/>
              <a:gd name="connsiteX46" fmla="*/ 4247 w 10000"/>
              <a:gd name="connsiteY46" fmla="*/ 3475 h 10000"/>
              <a:gd name="connsiteX47" fmla="*/ 4498 w 10000"/>
              <a:gd name="connsiteY47" fmla="*/ 3187 h 10000"/>
              <a:gd name="connsiteX48" fmla="*/ 4682 w 10000"/>
              <a:gd name="connsiteY48" fmla="*/ 2967 h 10000"/>
              <a:gd name="connsiteX49" fmla="*/ 4833 w 10000"/>
              <a:gd name="connsiteY49" fmla="*/ 2816 h 10000"/>
              <a:gd name="connsiteX50" fmla="*/ 4866 w 10000"/>
              <a:gd name="connsiteY50" fmla="*/ 2761 h 10000"/>
              <a:gd name="connsiteX51" fmla="*/ 4967 w 10000"/>
              <a:gd name="connsiteY51" fmla="*/ 2665 h 10000"/>
              <a:gd name="connsiteX52" fmla="*/ 5050 w 10000"/>
              <a:gd name="connsiteY52" fmla="*/ 2569 h 10000"/>
              <a:gd name="connsiteX53" fmla="*/ 5167 w 10000"/>
              <a:gd name="connsiteY53" fmla="*/ 2500 h 10000"/>
              <a:gd name="connsiteX54" fmla="*/ 5284 w 10000"/>
              <a:gd name="connsiteY54" fmla="*/ 2431 h 10000"/>
              <a:gd name="connsiteX55" fmla="*/ 5401 w 10000"/>
              <a:gd name="connsiteY55" fmla="*/ 2363 h 10000"/>
              <a:gd name="connsiteX56" fmla="*/ 5535 w 10000"/>
              <a:gd name="connsiteY56" fmla="*/ 2321 h 10000"/>
              <a:gd name="connsiteX57" fmla="*/ 5652 w 10000"/>
              <a:gd name="connsiteY57" fmla="*/ 2294 h 10000"/>
              <a:gd name="connsiteX58" fmla="*/ 5786 w 10000"/>
              <a:gd name="connsiteY58" fmla="*/ 2253 h 10000"/>
              <a:gd name="connsiteX59" fmla="*/ 5886 w 10000"/>
              <a:gd name="connsiteY59" fmla="*/ 2239 h 10000"/>
              <a:gd name="connsiteX60" fmla="*/ 5987 w 10000"/>
              <a:gd name="connsiteY60" fmla="*/ 2239 h 10000"/>
              <a:gd name="connsiteX61" fmla="*/ 6087 w 10000"/>
              <a:gd name="connsiteY61" fmla="*/ 2253 h 10000"/>
              <a:gd name="connsiteX62" fmla="*/ 6171 w 10000"/>
              <a:gd name="connsiteY62" fmla="*/ 2253 h 10000"/>
              <a:gd name="connsiteX63" fmla="*/ 6271 w 10000"/>
              <a:gd name="connsiteY63" fmla="*/ 2266 h 10000"/>
              <a:gd name="connsiteX64" fmla="*/ 6355 w 10000"/>
              <a:gd name="connsiteY64" fmla="*/ 2308 h 10000"/>
              <a:gd name="connsiteX65" fmla="*/ 6438 w 10000"/>
              <a:gd name="connsiteY65" fmla="*/ 2335 h 10000"/>
              <a:gd name="connsiteX66" fmla="*/ 6522 w 10000"/>
              <a:gd name="connsiteY66" fmla="*/ 2390 h 10000"/>
              <a:gd name="connsiteX67" fmla="*/ 6656 w 10000"/>
              <a:gd name="connsiteY67" fmla="*/ 2500 h 10000"/>
              <a:gd name="connsiteX68" fmla="*/ 6773 w 10000"/>
              <a:gd name="connsiteY68" fmla="*/ 2610 h 10000"/>
              <a:gd name="connsiteX69" fmla="*/ 6873 w 10000"/>
              <a:gd name="connsiteY69" fmla="*/ 2747 h 10000"/>
              <a:gd name="connsiteX70" fmla="*/ 6906 w 10000"/>
              <a:gd name="connsiteY70" fmla="*/ 2912 h 10000"/>
              <a:gd name="connsiteX71" fmla="*/ 6923 w 10000"/>
              <a:gd name="connsiteY71" fmla="*/ 3132 h 10000"/>
              <a:gd name="connsiteX72" fmla="*/ 6890 w 10000"/>
              <a:gd name="connsiteY72" fmla="*/ 3365 h 10000"/>
              <a:gd name="connsiteX73" fmla="*/ 6789 w 10000"/>
              <a:gd name="connsiteY73" fmla="*/ 3585 h 10000"/>
              <a:gd name="connsiteX74" fmla="*/ 6639 w 10000"/>
              <a:gd name="connsiteY74" fmla="*/ 3791 h 10000"/>
              <a:gd name="connsiteX75" fmla="*/ 2759 w 10000"/>
              <a:gd name="connsiteY75" fmla="*/ 8242 h 10000"/>
              <a:gd name="connsiteX76" fmla="*/ 2726 w 10000"/>
              <a:gd name="connsiteY76" fmla="*/ 8324 h 10000"/>
              <a:gd name="connsiteX77" fmla="*/ 2726 w 10000"/>
              <a:gd name="connsiteY77" fmla="*/ 8393 h 10000"/>
              <a:gd name="connsiteX78" fmla="*/ 2742 w 10000"/>
              <a:gd name="connsiteY78" fmla="*/ 8475 h 10000"/>
              <a:gd name="connsiteX79" fmla="*/ 2826 w 10000"/>
              <a:gd name="connsiteY79" fmla="*/ 8544 h 10000"/>
              <a:gd name="connsiteX80" fmla="*/ 2910 w 10000"/>
              <a:gd name="connsiteY80" fmla="*/ 8571 h 10000"/>
              <a:gd name="connsiteX81" fmla="*/ 3027 w 10000"/>
              <a:gd name="connsiteY81" fmla="*/ 8585 h 10000"/>
              <a:gd name="connsiteX82" fmla="*/ 3127 w 10000"/>
              <a:gd name="connsiteY82" fmla="*/ 8558 h 10000"/>
              <a:gd name="connsiteX83" fmla="*/ 3211 w 10000"/>
              <a:gd name="connsiteY83" fmla="*/ 8489 h 10000"/>
              <a:gd name="connsiteX84" fmla="*/ 7057 w 10000"/>
              <a:gd name="connsiteY84" fmla="*/ 4066 h 10000"/>
              <a:gd name="connsiteX85" fmla="*/ 7274 w 10000"/>
              <a:gd name="connsiteY85" fmla="*/ 3777 h 10000"/>
              <a:gd name="connsiteX86" fmla="*/ 7408 w 10000"/>
              <a:gd name="connsiteY86" fmla="*/ 3475 h 10000"/>
              <a:gd name="connsiteX87" fmla="*/ 7475 w 10000"/>
              <a:gd name="connsiteY87" fmla="*/ 3159 h 10000"/>
              <a:gd name="connsiteX88" fmla="*/ 7425 w 10000"/>
              <a:gd name="connsiteY88" fmla="*/ 2843 h 10000"/>
              <a:gd name="connsiteX89" fmla="*/ 7408 w 10000"/>
              <a:gd name="connsiteY89" fmla="*/ 2720 h 10000"/>
              <a:gd name="connsiteX90" fmla="*/ 7358 w 10000"/>
              <a:gd name="connsiteY90" fmla="*/ 2596 h 10000"/>
              <a:gd name="connsiteX91" fmla="*/ 7291 w 10000"/>
              <a:gd name="connsiteY91" fmla="*/ 2473 h 10000"/>
              <a:gd name="connsiteX92" fmla="*/ 7241 w 10000"/>
              <a:gd name="connsiteY92" fmla="*/ 2363 h 10000"/>
              <a:gd name="connsiteX93" fmla="*/ 7140 w 10000"/>
              <a:gd name="connsiteY93" fmla="*/ 2266 h 10000"/>
              <a:gd name="connsiteX94" fmla="*/ 7057 w 10000"/>
              <a:gd name="connsiteY94" fmla="*/ 2184 h 10000"/>
              <a:gd name="connsiteX95" fmla="*/ 6940 w 10000"/>
              <a:gd name="connsiteY95" fmla="*/ 2102 h 10000"/>
              <a:gd name="connsiteX96" fmla="*/ 6839 w 10000"/>
              <a:gd name="connsiteY96" fmla="*/ 2019 h 10000"/>
              <a:gd name="connsiteX97" fmla="*/ 6722 w 10000"/>
              <a:gd name="connsiteY97" fmla="*/ 1951 h 10000"/>
              <a:gd name="connsiteX98" fmla="*/ 6589 w 10000"/>
              <a:gd name="connsiteY98" fmla="*/ 1909 h 10000"/>
              <a:gd name="connsiteX99" fmla="*/ 6438 w 10000"/>
              <a:gd name="connsiteY99" fmla="*/ 1868 h 10000"/>
              <a:gd name="connsiteX100" fmla="*/ 6304 w 10000"/>
              <a:gd name="connsiteY100" fmla="*/ 1827 h 10000"/>
              <a:gd name="connsiteX101" fmla="*/ 6154 w 10000"/>
              <a:gd name="connsiteY101" fmla="*/ 1813 h 10000"/>
              <a:gd name="connsiteX102" fmla="*/ 6020 w 10000"/>
              <a:gd name="connsiteY102" fmla="*/ 1799 h 10000"/>
              <a:gd name="connsiteX103" fmla="*/ 5870 w 10000"/>
              <a:gd name="connsiteY103" fmla="*/ 1799 h 10000"/>
              <a:gd name="connsiteX104" fmla="*/ 5719 w 10000"/>
              <a:gd name="connsiteY104" fmla="*/ 1813 h 10000"/>
              <a:gd name="connsiteX105" fmla="*/ 5518 w 10000"/>
              <a:gd name="connsiteY105" fmla="*/ 1841 h 10000"/>
              <a:gd name="connsiteX106" fmla="*/ 5351 w 10000"/>
              <a:gd name="connsiteY106" fmla="*/ 1909 h 10000"/>
              <a:gd name="connsiteX107" fmla="*/ 5167 w 10000"/>
              <a:gd name="connsiteY107" fmla="*/ 1978 h 10000"/>
              <a:gd name="connsiteX108" fmla="*/ 5000 w 10000"/>
              <a:gd name="connsiteY108" fmla="*/ 2047 h 10000"/>
              <a:gd name="connsiteX109" fmla="*/ 4849 w 10000"/>
              <a:gd name="connsiteY109" fmla="*/ 2143 h 10000"/>
              <a:gd name="connsiteX110" fmla="*/ 4682 w 10000"/>
              <a:gd name="connsiteY110" fmla="*/ 2239 h 10000"/>
              <a:gd name="connsiteX111" fmla="*/ 4548 w 10000"/>
              <a:gd name="connsiteY111" fmla="*/ 2363 h 10000"/>
              <a:gd name="connsiteX112" fmla="*/ 4415 w 10000"/>
              <a:gd name="connsiteY112" fmla="*/ 2500 h 10000"/>
              <a:gd name="connsiteX113" fmla="*/ 4381 w 10000"/>
              <a:gd name="connsiteY113" fmla="*/ 2541 h 10000"/>
              <a:gd name="connsiteX114" fmla="*/ 4247 w 10000"/>
              <a:gd name="connsiteY114" fmla="*/ 2706 h 10000"/>
              <a:gd name="connsiteX115" fmla="*/ 4047 w 10000"/>
              <a:gd name="connsiteY115" fmla="*/ 2926 h 10000"/>
              <a:gd name="connsiteX116" fmla="*/ 3796 w 10000"/>
              <a:gd name="connsiteY116" fmla="*/ 3228 h 10000"/>
              <a:gd name="connsiteX117" fmla="*/ 3495 w 10000"/>
              <a:gd name="connsiteY117" fmla="*/ 3571 h 10000"/>
              <a:gd name="connsiteX118" fmla="*/ 3144 w 10000"/>
              <a:gd name="connsiteY118" fmla="*/ 3956 h 10000"/>
              <a:gd name="connsiteX119" fmla="*/ 2776 w 10000"/>
              <a:gd name="connsiteY119" fmla="*/ 4382 h 10000"/>
              <a:gd name="connsiteX120" fmla="*/ 2408 w 10000"/>
              <a:gd name="connsiteY120" fmla="*/ 4808 h 10000"/>
              <a:gd name="connsiteX121" fmla="*/ 2040 w 10000"/>
              <a:gd name="connsiteY121" fmla="*/ 5234 h 10000"/>
              <a:gd name="connsiteX122" fmla="*/ 1689 w 10000"/>
              <a:gd name="connsiteY122" fmla="*/ 5659 h 10000"/>
              <a:gd name="connsiteX123" fmla="*/ 1338 w 10000"/>
              <a:gd name="connsiteY123" fmla="*/ 6044 h 10000"/>
              <a:gd name="connsiteX124" fmla="*/ 1037 w 10000"/>
              <a:gd name="connsiteY124" fmla="*/ 6387 h 10000"/>
              <a:gd name="connsiteX125" fmla="*/ 769 w 10000"/>
              <a:gd name="connsiteY125" fmla="*/ 6690 h 10000"/>
              <a:gd name="connsiteX126" fmla="*/ 585 w 10000"/>
              <a:gd name="connsiteY126" fmla="*/ 6909 h 10000"/>
              <a:gd name="connsiteX127" fmla="*/ 452 w 10000"/>
              <a:gd name="connsiteY127" fmla="*/ 7074 h 10000"/>
              <a:gd name="connsiteX128" fmla="*/ 401 w 10000"/>
              <a:gd name="connsiteY128" fmla="*/ 7115 h 10000"/>
              <a:gd name="connsiteX129" fmla="*/ 184 w 10000"/>
              <a:gd name="connsiteY129" fmla="*/ 7431 h 10000"/>
              <a:gd name="connsiteX130" fmla="*/ 33 w 10000"/>
              <a:gd name="connsiteY130" fmla="*/ 7761 h 10000"/>
              <a:gd name="connsiteX131" fmla="*/ 0 w 10000"/>
              <a:gd name="connsiteY131" fmla="*/ 8132 h 10000"/>
              <a:gd name="connsiteX132" fmla="*/ 17 w 10000"/>
              <a:gd name="connsiteY132" fmla="*/ 8475 h 10000"/>
              <a:gd name="connsiteX133" fmla="*/ 134 w 10000"/>
              <a:gd name="connsiteY133" fmla="*/ 8805 h 10000"/>
              <a:gd name="connsiteX134" fmla="*/ 334 w 10000"/>
              <a:gd name="connsiteY134" fmla="*/ 9121 h 10000"/>
              <a:gd name="connsiteX135" fmla="*/ 585 w 10000"/>
              <a:gd name="connsiteY135" fmla="*/ 9409 h 10000"/>
              <a:gd name="connsiteX136" fmla="*/ 936 w 10000"/>
              <a:gd name="connsiteY136" fmla="*/ 9643 h 10000"/>
              <a:gd name="connsiteX137" fmla="*/ 1120 w 10000"/>
              <a:gd name="connsiteY137" fmla="*/ 9739 h 10000"/>
              <a:gd name="connsiteX138" fmla="*/ 1321 w 10000"/>
              <a:gd name="connsiteY138" fmla="*/ 9821 h 10000"/>
              <a:gd name="connsiteX139" fmla="*/ 1505 w 10000"/>
              <a:gd name="connsiteY139" fmla="*/ 9904 h 10000"/>
              <a:gd name="connsiteX140" fmla="*/ 1722 w 10000"/>
              <a:gd name="connsiteY140" fmla="*/ 9945 h 10000"/>
              <a:gd name="connsiteX141" fmla="*/ 1940 w 10000"/>
              <a:gd name="connsiteY141" fmla="*/ 9986 h 10000"/>
              <a:gd name="connsiteX142" fmla="*/ 2140 w 10000"/>
              <a:gd name="connsiteY142" fmla="*/ 10000 h 10000"/>
              <a:gd name="connsiteX143" fmla="*/ 2358 w 10000"/>
              <a:gd name="connsiteY143" fmla="*/ 9986 h 10000"/>
              <a:gd name="connsiteX144" fmla="*/ 2592 w 10000"/>
              <a:gd name="connsiteY144" fmla="*/ 9973 h 10000"/>
              <a:gd name="connsiteX145" fmla="*/ 2793 w 10000"/>
              <a:gd name="connsiteY145" fmla="*/ 9931 h 10000"/>
              <a:gd name="connsiteX146" fmla="*/ 3010 w 10000"/>
              <a:gd name="connsiteY146" fmla="*/ 9876 h 10000"/>
              <a:gd name="connsiteX147" fmla="*/ 3211 w 10000"/>
              <a:gd name="connsiteY147" fmla="*/ 9808 h 10000"/>
              <a:gd name="connsiteX148" fmla="*/ 3395 w 10000"/>
              <a:gd name="connsiteY148" fmla="*/ 9712 h 10000"/>
              <a:gd name="connsiteX149" fmla="*/ 3579 w 10000"/>
              <a:gd name="connsiteY149" fmla="*/ 9615 h 10000"/>
              <a:gd name="connsiteX150" fmla="*/ 3729 w 10000"/>
              <a:gd name="connsiteY150" fmla="*/ 9505 h 10000"/>
              <a:gd name="connsiteX151" fmla="*/ 3880 w 10000"/>
              <a:gd name="connsiteY151" fmla="*/ 9382 h 10000"/>
              <a:gd name="connsiteX152" fmla="*/ 4013 w 10000"/>
              <a:gd name="connsiteY152" fmla="*/ 9245 h 10000"/>
              <a:gd name="connsiteX153" fmla="*/ 9565 w 10000"/>
              <a:gd name="connsiteY153" fmla="*/ 2871 h 10000"/>
              <a:gd name="connsiteX154" fmla="*/ 9783 w 10000"/>
              <a:gd name="connsiteY154" fmla="*/ 2555 h 10000"/>
              <a:gd name="connsiteX155" fmla="*/ 9933 w 10000"/>
              <a:gd name="connsiteY155" fmla="*/ 2225 h 10000"/>
              <a:gd name="connsiteX156" fmla="*/ 10000 w 10000"/>
              <a:gd name="connsiteY156" fmla="*/ 1882 h 10000"/>
              <a:gd name="connsiteX157" fmla="*/ 9950 w 10000"/>
              <a:gd name="connsiteY157" fmla="*/ 1511 h 10000"/>
              <a:gd name="connsiteX158" fmla="*/ 9916 w 10000"/>
              <a:gd name="connsiteY158" fmla="*/ 1332 h 10000"/>
              <a:gd name="connsiteX159" fmla="*/ 9849 w 10000"/>
              <a:gd name="connsiteY159" fmla="*/ 1168 h 10000"/>
              <a:gd name="connsiteX160" fmla="*/ 9766 w 10000"/>
              <a:gd name="connsiteY160" fmla="*/ 1003 h 10000"/>
              <a:gd name="connsiteX161" fmla="*/ 9649 w 10000"/>
              <a:gd name="connsiteY161" fmla="*/ 852 h 10000"/>
              <a:gd name="connsiteX162" fmla="*/ 9532 w 10000"/>
              <a:gd name="connsiteY162" fmla="*/ 701 h 10000"/>
              <a:gd name="connsiteX163" fmla="*/ 9381 w 10000"/>
              <a:gd name="connsiteY163" fmla="*/ 577 h 10000"/>
              <a:gd name="connsiteX164" fmla="*/ 9231 w 10000"/>
              <a:gd name="connsiteY164" fmla="*/ 453 h 10000"/>
              <a:gd name="connsiteX165" fmla="*/ 9047 w 10000"/>
              <a:gd name="connsiteY165" fmla="*/ 343 h 10000"/>
              <a:gd name="connsiteX166" fmla="*/ 8863 w 10000"/>
              <a:gd name="connsiteY166" fmla="*/ 247 h 10000"/>
              <a:gd name="connsiteX167" fmla="*/ 8662 w 10000"/>
              <a:gd name="connsiteY167" fmla="*/ 165 h 10000"/>
              <a:gd name="connsiteX168" fmla="*/ 8478 w 10000"/>
              <a:gd name="connsiteY168" fmla="*/ 82 h 10000"/>
              <a:gd name="connsiteX169" fmla="*/ 8261 w 10000"/>
              <a:gd name="connsiteY169" fmla="*/ 41 h 10000"/>
              <a:gd name="connsiteX170" fmla="*/ 8043 w 10000"/>
              <a:gd name="connsiteY170" fmla="*/ 14 h 10000"/>
              <a:gd name="connsiteX171" fmla="*/ 7843 w 10000"/>
              <a:gd name="connsiteY171" fmla="*/ 0 h 10000"/>
              <a:gd name="connsiteX172" fmla="*/ 7625 w 10000"/>
              <a:gd name="connsiteY172" fmla="*/ 14 h 10000"/>
              <a:gd name="connsiteX173" fmla="*/ 7391 w 10000"/>
              <a:gd name="connsiteY17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5936 w 10000"/>
              <a:gd name="connsiteY7" fmla="*/ 755 h 10000"/>
              <a:gd name="connsiteX8" fmla="*/ 5903 w 10000"/>
              <a:gd name="connsiteY8" fmla="*/ 838 h 10000"/>
              <a:gd name="connsiteX9" fmla="*/ 3595 w 10000"/>
              <a:gd name="connsiteY9" fmla="*/ 8984 h 10000"/>
              <a:gd name="connsiteX10" fmla="*/ 3478 w 10000"/>
              <a:gd name="connsiteY10" fmla="*/ 9093 h 10000"/>
              <a:gd name="connsiteX11" fmla="*/ 3361 w 10000"/>
              <a:gd name="connsiteY11" fmla="*/ 9190 h 10000"/>
              <a:gd name="connsiteX12" fmla="*/ 3244 w 10000"/>
              <a:gd name="connsiteY12" fmla="*/ 9272 h 10000"/>
              <a:gd name="connsiteX13" fmla="*/ 3110 w 10000"/>
              <a:gd name="connsiteY13" fmla="*/ 9354 h 10000"/>
              <a:gd name="connsiteX14" fmla="*/ 2960 w 10000"/>
              <a:gd name="connsiteY14" fmla="*/ 9409 h 10000"/>
              <a:gd name="connsiteX15" fmla="*/ 2826 w 10000"/>
              <a:gd name="connsiteY15" fmla="*/ 9478 h 10000"/>
              <a:gd name="connsiteX16" fmla="*/ 2642 w 10000"/>
              <a:gd name="connsiteY16" fmla="*/ 9505 h 10000"/>
              <a:gd name="connsiteX17" fmla="*/ 2492 w 10000"/>
              <a:gd name="connsiteY17" fmla="*/ 9533 h 10000"/>
              <a:gd name="connsiteX18" fmla="*/ 2324 w 10000"/>
              <a:gd name="connsiteY18" fmla="*/ 9560 h 10000"/>
              <a:gd name="connsiteX19" fmla="*/ 2157 w 10000"/>
              <a:gd name="connsiteY19" fmla="*/ 9560 h 10000"/>
              <a:gd name="connsiteX20" fmla="*/ 1990 w 10000"/>
              <a:gd name="connsiteY20" fmla="*/ 9533 h 10000"/>
              <a:gd name="connsiteX21" fmla="*/ 1839 w 10000"/>
              <a:gd name="connsiteY21" fmla="*/ 9519 h 10000"/>
              <a:gd name="connsiteX22" fmla="*/ 1689 w 10000"/>
              <a:gd name="connsiteY22" fmla="*/ 9492 h 10000"/>
              <a:gd name="connsiteX23" fmla="*/ 1522 w 10000"/>
              <a:gd name="connsiteY23" fmla="*/ 9423 h 10000"/>
              <a:gd name="connsiteX24" fmla="*/ 1371 w 10000"/>
              <a:gd name="connsiteY24" fmla="*/ 9382 h 10000"/>
              <a:gd name="connsiteX25" fmla="*/ 1237 w 10000"/>
              <a:gd name="connsiteY25" fmla="*/ 9299 h 10000"/>
              <a:gd name="connsiteX26" fmla="*/ 987 w 10000"/>
              <a:gd name="connsiteY26" fmla="*/ 9107 h 10000"/>
              <a:gd name="connsiteX27" fmla="*/ 769 w 10000"/>
              <a:gd name="connsiteY27" fmla="*/ 8901 h 10000"/>
              <a:gd name="connsiteX28" fmla="*/ 635 w 10000"/>
              <a:gd name="connsiteY28" fmla="*/ 8654 h 10000"/>
              <a:gd name="connsiteX29" fmla="*/ 569 w 10000"/>
              <a:gd name="connsiteY29" fmla="*/ 8393 h 10000"/>
              <a:gd name="connsiteX30" fmla="*/ 535 w 10000"/>
              <a:gd name="connsiteY30" fmla="*/ 8132 h 10000"/>
              <a:gd name="connsiteX31" fmla="*/ 585 w 10000"/>
              <a:gd name="connsiteY31" fmla="*/ 7871 h 10000"/>
              <a:gd name="connsiteX32" fmla="*/ 686 w 10000"/>
              <a:gd name="connsiteY32" fmla="*/ 7610 h 10000"/>
              <a:gd name="connsiteX33" fmla="*/ 853 w 10000"/>
              <a:gd name="connsiteY33" fmla="*/ 7376 h 10000"/>
              <a:gd name="connsiteX34" fmla="*/ 886 w 10000"/>
              <a:gd name="connsiteY34" fmla="*/ 7321 h 10000"/>
              <a:gd name="connsiteX35" fmla="*/ 1020 w 10000"/>
              <a:gd name="connsiteY35" fmla="*/ 7170 h 10000"/>
              <a:gd name="connsiteX36" fmla="*/ 1221 w 10000"/>
              <a:gd name="connsiteY36" fmla="*/ 6937 h 10000"/>
              <a:gd name="connsiteX37" fmla="*/ 1488 w 10000"/>
              <a:gd name="connsiteY37" fmla="*/ 6662 h 10000"/>
              <a:gd name="connsiteX38" fmla="*/ 1773 w 10000"/>
              <a:gd name="connsiteY38" fmla="*/ 6305 h 10000"/>
              <a:gd name="connsiteX39" fmla="*/ 2124 w 10000"/>
              <a:gd name="connsiteY39" fmla="*/ 5920 h 10000"/>
              <a:gd name="connsiteX40" fmla="*/ 2492 w 10000"/>
              <a:gd name="connsiteY40" fmla="*/ 5508 h 10000"/>
              <a:gd name="connsiteX41" fmla="*/ 2860 w 10000"/>
              <a:gd name="connsiteY41" fmla="*/ 5055 h 10000"/>
              <a:gd name="connsiteX42" fmla="*/ 3227 w 10000"/>
              <a:gd name="connsiteY42" fmla="*/ 4629 h 10000"/>
              <a:gd name="connsiteX43" fmla="*/ 3595 w 10000"/>
              <a:gd name="connsiteY43" fmla="*/ 4217 h 10000"/>
              <a:gd name="connsiteX44" fmla="*/ 3946 w 10000"/>
              <a:gd name="connsiteY44" fmla="*/ 3819 h 10000"/>
              <a:gd name="connsiteX45" fmla="*/ 4247 w 10000"/>
              <a:gd name="connsiteY45" fmla="*/ 3475 h 10000"/>
              <a:gd name="connsiteX46" fmla="*/ 4498 w 10000"/>
              <a:gd name="connsiteY46" fmla="*/ 3187 h 10000"/>
              <a:gd name="connsiteX47" fmla="*/ 4682 w 10000"/>
              <a:gd name="connsiteY47" fmla="*/ 2967 h 10000"/>
              <a:gd name="connsiteX48" fmla="*/ 4833 w 10000"/>
              <a:gd name="connsiteY48" fmla="*/ 2816 h 10000"/>
              <a:gd name="connsiteX49" fmla="*/ 4866 w 10000"/>
              <a:gd name="connsiteY49" fmla="*/ 2761 h 10000"/>
              <a:gd name="connsiteX50" fmla="*/ 4967 w 10000"/>
              <a:gd name="connsiteY50" fmla="*/ 2665 h 10000"/>
              <a:gd name="connsiteX51" fmla="*/ 5050 w 10000"/>
              <a:gd name="connsiteY51" fmla="*/ 2569 h 10000"/>
              <a:gd name="connsiteX52" fmla="*/ 5167 w 10000"/>
              <a:gd name="connsiteY52" fmla="*/ 2500 h 10000"/>
              <a:gd name="connsiteX53" fmla="*/ 5284 w 10000"/>
              <a:gd name="connsiteY53" fmla="*/ 2431 h 10000"/>
              <a:gd name="connsiteX54" fmla="*/ 5401 w 10000"/>
              <a:gd name="connsiteY54" fmla="*/ 2363 h 10000"/>
              <a:gd name="connsiteX55" fmla="*/ 5535 w 10000"/>
              <a:gd name="connsiteY55" fmla="*/ 2321 h 10000"/>
              <a:gd name="connsiteX56" fmla="*/ 5652 w 10000"/>
              <a:gd name="connsiteY56" fmla="*/ 2294 h 10000"/>
              <a:gd name="connsiteX57" fmla="*/ 5786 w 10000"/>
              <a:gd name="connsiteY57" fmla="*/ 2253 h 10000"/>
              <a:gd name="connsiteX58" fmla="*/ 5886 w 10000"/>
              <a:gd name="connsiteY58" fmla="*/ 2239 h 10000"/>
              <a:gd name="connsiteX59" fmla="*/ 5987 w 10000"/>
              <a:gd name="connsiteY59" fmla="*/ 2239 h 10000"/>
              <a:gd name="connsiteX60" fmla="*/ 6087 w 10000"/>
              <a:gd name="connsiteY60" fmla="*/ 2253 h 10000"/>
              <a:gd name="connsiteX61" fmla="*/ 6171 w 10000"/>
              <a:gd name="connsiteY61" fmla="*/ 2253 h 10000"/>
              <a:gd name="connsiteX62" fmla="*/ 6271 w 10000"/>
              <a:gd name="connsiteY62" fmla="*/ 2266 h 10000"/>
              <a:gd name="connsiteX63" fmla="*/ 6355 w 10000"/>
              <a:gd name="connsiteY63" fmla="*/ 2308 h 10000"/>
              <a:gd name="connsiteX64" fmla="*/ 6438 w 10000"/>
              <a:gd name="connsiteY64" fmla="*/ 2335 h 10000"/>
              <a:gd name="connsiteX65" fmla="*/ 6522 w 10000"/>
              <a:gd name="connsiteY65" fmla="*/ 2390 h 10000"/>
              <a:gd name="connsiteX66" fmla="*/ 6656 w 10000"/>
              <a:gd name="connsiteY66" fmla="*/ 2500 h 10000"/>
              <a:gd name="connsiteX67" fmla="*/ 6773 w 10000"/>
              <a:gd name="connsiteY67" fmla="*/ 2610 h 10000"/>
              <a:gd name="connsiteX68" fmla="*/ 6873 w 10000"/>
              <a:gd name="connsiteY68" fmla="*/ 2747 h 10000"/>
              <a:gd name="connsiteX69" fmla="*/ 6906 w 10000"/>
              <a:gd name="connsiteY69" fmla="*/ 2912 h 10000"/>
              <a:gd name="connsiteX70" fmla="*/ 6923 w 10000"/>
              <a:gd name="connsiteY70" fmla="*/ 3132 h 10000"/>
              <a:gd name="connsiteX71" fmla="*/ 6890 w 10000"/>
              <a:gd name="connsiteY71" fmla="*/ 3365 h 10000"/>
              <a:gd name="connsiteX72" fmla="*/ 6789 w 10000"/>
              <a:gd name="connsiteY72" fmla="*/ 3585 h 10000"/>
              <a:gd name="connsiteX73" fmla="*/ 6639 w 10000"/>
              <a:gd name="connsiteY73" fmla="*/ 3791 h 10000"/>
              <a:gd name="connsiteX74" fmla="*/ 2759 w 10000"/>
              <a:gd name="connsiteY74" fmla="*/ 8242 h 10000"/>
              <a:gd name="connsiteX75" fmla="*/ 2726 w 10000"/>
              <a:gd name="connsiteY75" fmla="*/ 8324 h 10000"/>
              <a:gd name="connsiteX76" fmla="*/ 2726 w 10000"/>
              <a:gd name="connsiteY76" fmla="*/ 8393 h 10000"/>
              <a:gd name="connsiteX77" fmla="*/ 2742 w 10000"/>
              <a:gd name="connsiteY77" fmla="*/ 8475 h 10000"/>
              <a:gd name="connsiteX78" fmla="*/ 2826 w 10000"/>
              <a:gd name="connsiteY78" fmla="*/ 8544 h 10000"/>
              <a:gd name="connsiteX79" fmla="*/ 2910 w 10000"/>
              <a:gd name="connsiteY79" fmla="*/ 8571 h 10000"/>
              <a:gd name="connsiteX80" fmla="*/ 3027 w 10000"/>
              <a:gd name="connsiteY80" fmla="*/ 8585 h 10000"/>
              <a:gd name="connsiteX81" fmla="*/ 3127 w 10000"/>
              <a:gd name="connsiteY81" fmla="*/ 8558 h 10000"/>
              <a:gd name="connsiteX82" fmla="*/ 3211 w 10000"/>
              <a:gd name="connsiteY82" fmla="*/ 8489 h 10000"/>
              <a:gd name="connsiteX83" fmla="*/ 7057 w 10000"/>
              <a:gd name="connsiteY83" fmla="*/ 4066 h 10000"/>
              <a:gd name="connsiteX84" fmla="*/ 7274 w 10000"/>
              <a:gd name="connsiteY84" fmla="*/ 3777 h 10000"/>
              <a:gd name="connsiteX85" fmla="*/ 7408 w 10000"/>
              <a:gd name="connsiteY85" fmla="*/ 3475 h 10000"/>
              <a:gd name="connsiteX86" fmla="*/ 7475 w 10000"/>
              <a:gd name="connsiteY86" fmla="*/ 3159 h 10000"/>
              <a:gd name="connsiteX87" fmla="*/ 7425 w 10000"/>
              <a:gd name="connsiteY87" fmla="*/ 2843 h 10000"/>
              <a:gd name="connsiteX88" fmla="*/ 7408 w 10000"/>
              <a:gd name="connsiteY88" fmla="*/ 2720 h 10000"/>
              <a:gd name="connsiteX89" fmla="*/ 7358 w 10000"/>
              <a:gd name="connsiteY89" fmla="*/ 2596 h 10000"/>
              <a:gd name="connsiteX90" fmla="*/ 7291 w 10000"/>
              <a:gd name="connsiteY90" fmla="*/ 2473 h 10000"/>
              <a:gd name="connsiteX91" fmla="*/ 7241 w 10000"/>
              <a:gd name="connsiteY91" fmla="*/ 2363 h 10000"/>
              <a:gd name="connsiteX92" fmla="*/ 7140 w 10000"/>
              <a:gd name="connsiteY92" fmla="*/ 2266 h 10000"/>
              <a:gd name="connsiteX93" fmla="*/ 7057 w 10000"/>
              <a:gd name="connsiteY93" fmla="*/ 2184 h 10000"/>
              <a:gd name="connsiteX94" fmla="*/ 6940 w 10000"/>
              <a:gd name="connsiteY94" fmla="*/ 2102 h 10000"/>
              <a:gd name="connsiteX95" fmla="*/ 6839 w 10000"/>
              <a:gd name="connsiteY95" fmla="*/ 2019 h 10000"/>
              <a:gd name="connsiteX96" fmla="*/ 6722 w 10000"/>
              <a:gd name="connsiteY96" fmla="*/ 1951 h 10000"/>
              <a:gd name="connsiteX97" fmla="*/ 6589 w 10000"/>
              <a:gd name="connsiteY97" fmla="*/ 1909 h 10000"/>
              <a:gd name="connsiteX98" fmla="*/ 6438 w 10000"/>
              <a:gd name="connsiteY98" fmla="*/ 1868 h 10000"/>
              <a:gd name="connsiteX99" fmla="*/ 6304 w 10000"/>
              <a:gd name="connsiteY99" fmla="*/ 1827 h 10000"/>
              <a:gd name="connsiteX100" fmla="*/ 6154 w 10000"/>
              <a:gd name="connsiteY100" fmla="*/ 1813 h 10000"/>
              <a:gd name="connsiteX101" fmla="*/ 6020 w 10000"/>
              <a:gd name="connsiteY101" fmla="*/ 1799 h 10000"/>
              <a:gd name="connsiteX102" fmla="*/ 5870 w 10000"/>
              <a:gd name="connsiteY102" fmla="*/ 1799 h 10000"/>
              <a:gd name="connsiteX103" fmla="*/ 5719 w 10000"/>
              <a:gd name="connsiteY103" fmla="*/ 1813 h 10000"/>
              <a:gd name="connsiteX104" fmla="*/ 5518 w 10000"/>
              <a:gd name="connsiteY104" fmla="*/ 1841 h 10000"/>
              <a:gd name="connsiteX105" fmla="*/ 5351 w 10000"/>
              <a:gd name="connsiteY105" fmla="*/ 1909 h 10000"/>
              <a:gd name="connsiteX106" fmla="*/ 5167 w 10000"/>
              <a:gd name="connsiteY106" fmla="*/ 1978 h 10000"/>
              <a:gd name="connsiteX107" fmla="*/ 5000 w 10000"/>
              <a:gd name="connsiteY107" fmla="*/ 2047 h 10000"/>
              <a:gd name="connsiteX108" fmla="*/ 4849 w 10000"/>
              <a:gd name="connsiteY108" fmla="*/ 2143 h 10000"/>
              <a:gd name="connsiteX109" fmla="*/ 4682 w 10000"/>
              <a:gd name="connsiteY109" fmla="*/ 2239 h 10000"/>
              <a:gd name="connsiteX110" fmla="*/ 4548 w 10000"/>
              <a:gd name="connsiteY110" fmla="*/ 2363 h 10000"/>
              <a:gd name="connsiteX111" fmla="*/ 4415 w 10000"/>
              <a:gd name="connsiteY111" fmla="*/ 2500 h 10000"/>
              <a:gd name="connsiteX112" fmla="*/ 4381 w 10000"/>
              <a:gd name="connsiteY112" fmla="*/ 2541 h 10000"/>
              <a:gd name="connsiteX113" fmla="*/ 4247 w 10000"/>
              <a:gd name="connsiteY113" fmla="*/ 2706 h 10000"/>
              <a:gd name="connsiteX114" fmla="*/ 4047 w 10000"/>
              <a:gd name="connsiteY114" fmla="*/ 2926 h 10000"/>
              <a:gd name="connsiteX115" fmla="*/ 3796 w 10000"/>
              <a:gd name="connsiteY115" fmla="*/ 3228 h 10000"/>
              <a:gd name="connsiteX116" fmla="*/ 3495 w 10000"/>
              <a:gd name="connsiteY116" fmla="*/ 3571 h 10000"/>
              <a:gd name="connsiteX117" fmla="*/ 3144 w 10000"/>
              <a:gd name="connsiteY117" fmla="*/ 3956 h 10000"/>
              <a:gd name="connsiteX118" fmla="*/ 2776 w 10000"/>
              <a:gd name="connsiteY118" fmla="*/ 4382 h 10000"/>
              <a:gd name="connsiteX119" fmla="*/ 2408 w 10000"/>
              <a:gd name="connsiteY119" fmla="*/ 4808 h 10000"/>
              <a:gd name="connsiteX120" fmla="*/ 2040 w 10000"/>
              <a:gd name="connsiteY120" fmla="*/ 5234 h 10000"/>
              <a:gd name="connsiteX121" fmla="*/ 1689 w 10000"/>
              <a:gd name="connsiteY121" fmla="*/ 5659 h 10000"/>
              <a:gd name="connsiteX122" fmla="*/ 1338 w 10000"/>
              <a:gd name="connsiteY122" fmla="*/ 6044 h 10000"/>
              <a:gd name="connsiteX123" fmla="*/ 1037 w 10000"/>
              <a:gd name="connsiteY123" fmla="*/ 6387 h 10000"/>
              <a:gd name="connsiteX124" fmla="*/ 769 w 10000"/>
              <a:gd name="connsiteY124" fmla="*/ 6690 h 10000"/>
              <a:gd name="connsiteX125" fmla="*/ 585 w 10000"/>
              <a:gd name="connsiteY125" fmla="*/ 6909 h 10000"/>
              <a:gd name="connsiteX126" fmla="*/ 452 w 10000"/>
              <a:gd name="connsiteY126" fmla="*/ 7074 h 10000"/>
              <a:gd name="connsiteX127" fmla="*/ 401 w 10000"/>
              <a:gd name="connsiteY127" fmla="*/ 7115 h 10000"/>
              <a:gd name="connsiteX128" fmla="*/ 184 w 10000"/>
              <a:gd name="connsiteY128" fmla="*/ 7431 h 10000"/>
              <a:gd name="connsiteX129" fmla="*/ 33 w 10000"/>
              <a:gd name="connsiteY129" fmla="*/ 7761 h 10000"/>
              <a:gd name="connsiteX130" fmla="*/ 0 w 10000"/>
              <a:gd name="connsiteY130" fmla="*/ 8132 h 10000"/>
              <a:gd name="connsiteX131" fmla="*/ 17 w 10000"/>
              <a:gd name="connsiteY131" fmla="*/ 8475 h 10000"/>
              <a:gd name="connsiteX132" fmla="*/ 134 w 10000"/>
              <a:gd name="connsiteY132" fmla="*/ 8805 h 10000"/>
              <a:gd name="connsiteX133" fmla="*/ 334 w 10000"/>
              <a:gd name="connsiteY133" fmla="*/ 9121 h 10000"/>
              <a:gd name="connsiteX134" fmla="*/ 585 w 10000"/>
              <a:gd name="connsiteY134" fmla="*/ 9409 h 10000"/>
              <a:gd name="connsiteX135" fmla="*/ 936 w 10000"/>
              <a:gd name="connsiteY135" fmla="*/ 9643 h 10000"/>
              <a:gd name="connsiteX136" fmla="*/ 1120 w 10000"/>
              <a:gd name="connsiteY136" fmla="*/ 9739 h 10000"/>
              <a:gd name="connsiteX137" fmla="*/ 1321 w 10000"/>
              <a:gd name="connsiteY137" fmla="*/ 9821 h 10000"/>
              <a:gd name="connsiteX138" fmla="*/ 1505 w 10000"/>
              <a:gd name="connsiteY138" fmla="*/ 9904 h 10000"/>
              <a:gd name="connsiteX139" fmla="*/ 1722 w 10000"/>
              <a:gd name="connsiteY139" fmla="*/ 9945 h 10000"/>
              <a:gd name="connsiteX140" fmla="*/ 1940 w 10000"/>
              <a:gd name="connsiteY140" fmla="*/ 9986 h 10000"/>
              <a:gd name="connsiteX141" fmla="*/ 2140 w 10000"/>
              <a:gd name="connsiteY141" fmla="*/ 10000 h 10000"/>
              <a:gd name="connsiteX142" fmla="*/ 2358 w 10000"/>
              <a:gd name="connsiteY142" fmla="*/ 9986 h 10000"/>
              <a:gd name="connsiteX143" fmla="*/ 2592 w 10000"/>
              <a:gd name="connsiteY143" fmla="*/ 9973 h 10000"/>
              <a:gd name="connsiteX144" fmla="*/ 2793 w 10000"/>
              <a:gd name="connsiteY144" fmla="*/ 9931 h 10000"/>
              <a:gd name="connsiteX145" fmla="*/ 3010 w 10000"/>
              <a:gd name="connsiteY145" fmla="*/ 9876 h 10000"/>
              <a:gd name="connsiteX146" fmla="*/ 3211 w 10000"/>
              <a:gd name="connsiteY146" fmla="*/ 9808 h 10000"/>
              <a:gd name="connsiteX147" fmla="*/ 3395 w 10000"/>
              <a:gd name="connsiteY147" fmla="*/ 9712 h 10000"/>
              <a:gd name="connsiteX148" fmla="*/ 3579 w 10000"/>
              <a:gd name="connsiteY148" fmla="*/ 9615 h 10000"/>
              <a:gd name="connsiteX149" fmla="*/ 3729 w 10000"/>
              <a:gd name="connsiteY149" fmla="*/ 9505 h 10000"/>
              <a:gd name="connsiteX150" fmla="*/ 3880 w 10000"/>
              <a:gd name="connsiteY150" fmla="*/ 9382 h 10000"/>
              <a:gd name="connsiteX151" fmla="*/ 4013 w 10000"/>
              <a:gd name="connsiteY151" fmla="*/ 9245 h 10000"/>
              <a:gd name="connsiteX152" fmla="*/ 9565 w 10000"/>
              <a:gd name="connsiteY152" fmla="*/ 2871 h 10000"/>
              <a:gd name="connsiteX153" fmla="*/ 9783 w 10000"/>
              <a:gd name="connsiteY153" fmla="*/ 2555 h 10000"/>
              <a:gd name="connsiteX154" fmla="*/ 9933 w 10000"/>
              <a:gd name="connsiteY154" fmla="*/ 2225 h 10000"/>
              <a:gd name="connsiteX155" fmla="*/ 10000 w 10000"/>
              <a:gd name="connsiteY155" fmla="*/ 1882 h 10000"/>
              <a:gd name="connsiteX156" fmla="*/ 9950 w 10000"/>
              <a:gd name="connsiteY156" fmla="*/ 1511 h 10000"/>
              <a:gd name="connsiteX157" fmla="*/ 9916 w 10000"/>
              <a:gd name="connsiteY157" fmla="*/ 1332 h 10000"/>
              <a:gd name="connsiteX158" fmla="*/ 9849 w 10000"/>
              <a:gd name="connsiteY158" fmla="*/ 1168 h 10000"/>
              <a:gd name="connsiteX159" fmla="*/ 9766 w 10000"/>
              <a:gd name="connsiteY159" fmla="*/ 1003 h 10000"/>
              <a:gd name="connsiteX160" fmla="*/ 9649 w 10000"/>
              <a:gd name="connsiteY160" fmla="*/ 852 h 10000"/>
              <a:gd name="connsiteX161" fmla="*/ 9532 w 10000"/>
              <a:gd name="connsiteY161" fmla="*/ 701 h 10000"/>
              <a:gd name="connsiteX162" fmla="*/ 9381 w 10000"/>
              <a:gd name="connsiteY162" fmla="*/ 577 h 10000"/>
              <a:gd name="connsiteX163" fmla="*/ 9231 w 10000"/>
              <a:gd name="connsiteY163" fmla="*/ 453 h 10000"/>
              <a:gd name="connsiteX164" fmla="*/ 9047 w 10000"/>
              <a:gd name="connsiteY164" fmla="*/ 343 h 10000"/>
              <a:gd name="connsiteX165" fmla="*/ 8863 w 10000"/>
              <a:gd name="connsiteY165" fmla="*/ 247 h 10000"/>
              <a:gd name="connsiteX166" fmla="*/ 8662 w 10000"/>
              <a:gd name="connsiteY166" fmla="*/ 165 h 10000"/>
              <a:gd name="connsiteX167" fmla="*/ 8478 w 10000"/>
              <a:gd name="connsiteY167" fmla="*/ 82 h 10000"/>
              <a:gd name="connsiteX168" fmla="*/ 8261 w 10000"/>
              <a:gd name="connsiteY168" fmla="*/ 41 h 10000"/>
              <a:gd name="connsiteX169" fmla="*/ 8043 w 10000"/>
              <a:gd name="connsiteY169" fmla="*/ 14 h 10000"/>
              <a:gd name="connsiteX170" fmla="*/ 7843 w 10000"/>
              <a:gd name="connsiteY170" fmla="*/ 0 h 10000"/>
              <a:gd name="connsiteX171" fmla="*/ 7625 w 10000"/>
              <a:gd name="connsiteY171" fmla="*/ 14 h 10000"/>
              <a:gd name="connsiteX172" fmla="*/ 7391 w 10000"/>
              <a:gd name="connsiteY17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5936 w 10000"/>
              <a:gd name="connsiteY7" fmla="*/ 755 h 10000"/>
              <a:gd name="connsiteX8" fmla="*/ 3595 w 10000"/>
              <a:gd name="connsiteY8" fmla="*/ 8984 h 10000"/>
              <a:gd name="connsiteX9" fmla="*/ 3478 w 10000"/>
              <a:gd name="connsiteY9" fmla="*/ 9093 h 10000"/>
              <a:gd name="connsiteX10" fmla="*/ 3361 w 10000"/>
              <a:gd name="connsiteY10" fmla="*/ 9190 h 10000"/>
              <a:gd name="connsiteX11" fmla="*/ 3244 w 10000"/>
              <a:gd name="connsiteY11" fmla="*/ 9272 h 10000"/>
              <a:gd name="connsiteX12" fmla="*/ 3110 w 10000"/>
              <a:gd name="connsiteY12" fmla="*/ 9354 h 10000"/>
              <a:gd name="connsiteX13" fmla="*/ 2960 w 10000"/>
              <a:gd name="connsiteY13" fmla="*/ 9409 h 10000"/>
              <a:gd name="connsiteX14" fmla="*/ 2826 w 10000"/>
              <a:gd name="connsiteY14" fmla="*/ 9478 h 10000"/>
              <a:gd name="connsiteX15" fmla="*/ 2642 w 10000"/>
              <a:gd name="connsiteY15" fmla="*/ 9505 h 10000"/>
              <a:gd name="connsiteX16" fmla="*/ 2492 w 10000"/>
              <a:gd name="connsiteY16" fmla="*/ 9533 h 10000"/>
              <a:gd name="connsiteX17" fmla="*/ 2324 w 10000"/>
              <a:gd name="connsiteY17" fmla="*/ 9560 h 10000"/>
              <a:gd name="connsiteX18" fmla="*/ 2157 w 10000"/>
              <a:gd name="connsiteY18" fmla="*/ 9560 h 10000"/>
              <a:gd name="connsiteX19" fmla="*/ 1990 w 10000"/>
              <a:gd name="connsiteY19" fmla="*/ 9533 h 10000"/>
              <a:gd name="connsiteX20" fmla="*/ 1839 w 10000"/>
              <a:gd name="connsiteY20" fmla="*/ 9519 h 10000"/>
              <a:gd name="connsiteX21" fmla="*/ 1689 w 10000"/>
              <a:gd name="connsiteY21" fmla="*/ 9492 h 10000"/>
              <a:gd name="connsiteX22" fmla="*/ 1522 w 10000"/>
              <a:gd name="connsiteY22" fmla="*/ 9423 h 10000"/>
              <a:gd name="connsiteX23" fmla="*/ 1371 w 10000"/>
              <a:gd name="connsiteY23" fmla="*/ 9382 h 10000"/>
              <a:gd name="connsiteX24" fmla="*/ 1237 w 10000"/>
              <a:gd name="connsiteY24" fmla="*/ 9299 h 10000"/>
              <a:gd name="connsiteX25" fmla="*/ 987 w 10000"/>
              <a:gd name="connsiteY25" fmla="*/ 9107 h 10000"/>
              <a:gd name="connsiteX26" fmla="*/ 769 w 10000"/>
              <a:gd name="connsiteY26" fmla="*/ 8901 h 10000"/>
              <a:gd name="connsiteX27" fmla="*/ 635 w 10000"/>
              <a:gd name="connsiteY27" fmla="*/ 8654 h 10000"/>
              <a:gd name="connsiteX28" fmla="*/ 569 w 10000"/>
              <a:gd name="connsiteY28" fmla="*/ 8393 h 10000"/>
              <a:gd name="connsiteX29" fmla="*/ 535 w 10000"/>
              <a:gd name="connsiteY29" fmla="*/ 8132 h 10000"/>
              <a:gd name="connsiteX30" fmla="*/ 585 w 10000"/>
              <a:gd name="connsiteY30" fmla="*/ 7871 h 10000"/>
              <a:gd name="connsiteX31" fmla="*/ 686 w 10000"/>
              <a:gd name="connsiteY31" fmla="*/ 7610 h 10000"/>
              <a:gd name="connsiteX32" fmla="*/ 853 w 10000"/>
              <a:gd name="connsiteY32" fmla="*/ 7376 h 10000"/>
              <a:gd name="connsiteX33" fmla="*/ 886 w 10000"/>
              <a:gd name="connsiteY33" fmla="*/ 7321 h 10000"/>
              <a:gd name="connsiteX34" fmla="*/ 1020 w 10000"/>
              <a:gd name="connsiteY34" fmla="*/ 7170 h 10000"/>
              <a:gd name="connsiteX35" fmla="*/ 1221 w 10000"/>
              <a:gd name="connsiteY35" fmla="*/ 6937 h 10000"/>
              <a:gd name="connsiteX36" fmla="*/ 1488 w 10000"/>
              <a:gd name="connsiteY36" fmla="*/ 6662 h 10000"/>
              <a:gd name="connsiteX37" fmla="*/ 1773 w 10000"/>
              <a:gd name="connsiteY37" fmla="*/ 6305 h 10000"/>
              <a:gd name="connsiteX38" fmla="*/ 2124 w 10000"/>
              <a:gd name="connsiteY38" fmla="*/ 5920 h 10000"/>
              <a:gd name="connsiteX39" fmla="*/ 2492 w 10000"/>
              <a:gd name="connsiteY39" fmla="*/ 5508 h 10000"/>
              <a:gd name="connsiteX40" fmla="*/ 2860 w 10000"/>
              <a:gd name="connsiteY40" fmla="*/ 5055 h 10000"/>
              <a:gd name="connsiteX41" fmla="*/ 3227 w 10000"/>
              <a:gd name="connsiteY41" fmla="*/ 4629 h 10000"/>
              <a:gd name="connsiteX42" fmla="*/ 3595 w 10000"/>
              <a:gd name="connsiteY42" fmla="*/ 4217 h 10000"/>
              <a:gd name="connsiteX43" fmla="*/ 3946 w 10000"/>
              <a:gd name="connsiteY43" fmla="*/ 3819 h 10000"/>
              <a:gd name="connsiteX44" fmla="*/ 4247 w 10000"/>
              <a:gd name="connsiteY44" fmla="*/ 3475 h 10000"/>
              <a:gd name="connsiteX45" fmla="*/ 4498 w 10000"/>
              <a:gd name="connsiteY45" fmla="*/ 3187 h 10000"/>
              <a:gd name="connsiteX46" fmla="*/ 4682 w 10000"/>
              <a:gd name="connsiteY46" fmla="*/ 2967 h 10000"/>
              <a:gd name="connsiteX47" fmla="*/ 4833 w 10000"/>
              <a:gd name="connsiteY47" fmla="*/ 2816 h 10000"/>
              <a:gd name="connsiteX48" fmla="*/ 4866 w 10000"/>
              <a:gd name="connsiteY48" fmla="*/ 2761 h 10000"/>
              <a:gd name="connsiteX49" fmla="*/ 4967 w 10000"/>
              <a:gd name="connsiteY49" fmla="*/ 2665 h 10000"/>
              <a:gd name="connsiteX50" fmla="*/ 5050 w 10000"/>
              <a:gd name="connsiteY50" fmla="*/ 2569 h 10000"/>
              <a:gd name="connsiteX51" fmla="*/ 5167 w 10000"/>
              <a:gd name="connsiteY51" fmla="*/ 2500 h 10000"/>
              <a:gd name="connsiteX52" fmla="*/ 5284 w 10000"/>
              <a:gd name="connsiteY52" fmla="*/ 2431 h 10000"/>
              <a:gd name="connsiteX53" fmla="*/ 5401 w 10000"/>
              <a:gd name="connsiteY53" fmla="*/ 2363 h 10000"/>
              <a:gd name="connsiteX54" fmla="*/ 5535 w 10000"/>
              <a:gd name="connsiteY54" fmla="*/ 2321 h 10000"/>
              <a:gd name="connsiteX55" fmla="*/ 5652 w 10000"/>
              <a:gd name="connsiteY55" fmla="*/ 2294 h 10000"/>
              <a:gd name="connsiteX56" fmla="*/ 5786 w 10000"/>
              <a:gd name="connsiteY56" fmla="*/ 2253 h 10000"/>
              <a:gd name="connsiteX57" fmla="*/ 5886 w 10000"/>
              <a:gd name="connsiteY57" fmla="*/ 2239 h 10000"/>
              <a:gd name="connsiteX58" fmla="*/ 5987 w 10000"/>
              <a:gd name="connsiteY58" fmla="*/ 2239 h 10000"/>
              <a:gd name="connsiteX59" fmla="*/ 6087 w 10000"/>
              <a:gd name="connsiteY59" fmla="*/ 2253 h 10000"/>
              <a:gd name="connsiteX60" fmla="*/ 6171 w 10000"/>
              <a:gd name="connsiteY60" fmla="*/ 2253 h 10000"/>
              <a:gd name="connsiteX61" fmla="*/ 6271 w 10000"/>
              <a:gd name="connsiteY61" fmla="*/ 2266 h 10000"/>
              <a:gd name="connsiteX62" fmla="*/ 6355 w 10000"/>
              <a:gd name="connsiteY62" fmla="*/ 2308 h 10000"/>
              <a:gd name="connsiteX63" fmla="*/ 6438 w 10000"/>
              <a:gd name="connsiteY63" fmla="*/ 2335 h 10000"/>
              <a:gd name="connsiteX64" fmla="*/ 6522 w 10000"/>
              <a:gd name="connsiteY64" fmla="*/ 2390 h 10000"/>
              <a:gd name="connsiteX65" fmla="*/ 6656 w 10000"/>
              <a:gd name="connsiteY65" fmla="*/ 2500 h 10000"/>
              <a:gd name="connsiteX66" fmla="*/ 6773 w 10000"/>
              <a:gd name="connsiteY66" fmla="*/ 2610 h 10000"/>
              <a:gd name="connsiteX67" fmla="*/ 6873 w 10000"/>
              <a:gd name="connsiteY67" fmla="*/ 2747 h 10000"/>
              <a:gd name="connsiteX68" fmla="*/ 6906 w 10000"/>
              <a:gd name="connsiteY68" fmla="*/ 2912 h 10000"/>
              <a:gd name="connsiteX69" fmla="*/ 6923 w 10000"/>
              <a:gd name="connsiteY69" fmla="*/ 3132 h 10000"/>
              <a:gd name="connsiteX70" fmla="*/ 6890 w 10000"/>
              <a:gd name="connsiteY70" fmla="*/ 3365 h 10000"/>
              <a:gd name="connsiteX71" fmla="*/ 6789 w 10000"/>
              <a:gd name="connsiteY71" fmla="*/ 3585 h 10000"/>
              <a:gd name="connsiteX72" fmla="*/ 6639 w 10000"/>
              <a:gd name="connsiteY72" fmla="*/ 3791 h 10000"/>
              <a:gd name="connsiteX73" fmla="*/ 2759 w 10000"/>
              <a:gd name="connsiteY73" fmla="*/ 8242 h 10000"/>
              <a:gd name="connsiteX74" fmla="*/ 2726 w 10000"/>
              <a:gd name="connsiteY74" fmla="*/ 8324 h 10000"/>
              <a:gd name="connsiteX75" fmla="*/ 2726 w 10000"/>
              <a:gd name="connsiteY75" fmla="*/ 8393 h 10000"/>
              <a:gd name="connsiteX76" fmla="*/ 2742 w 10000"/>
              <a:gd name="connsiteY76" fmla="*/ 8475 h 10000"/>
              <a:gd name="connsiteX77" fmla="*/ 2826 w 10000"/>
              <a:gd name="connsiteY77" fmla="*/ 8544 h 10000"/>
              <a:gd name="connsiteX78" fmla="*/ 2910 w 10000"/>
              <a:gd name="connsiteY78" fmla="*/ 8571 h 10000"/>
              <a:gd name="connsiteX79" fmla="*/ 3027 w 10000"/>
              <a:gd name="connsiteY79" fmla="*/ 8585 h 10000"/>
              <a:gd name="connsiteX80" fmla="*/ 3127 w 10000"/>
              <a:gd name="connsiteY80" fmla="*/ 8558 h 10000"/>
              <a:gd name="connsiteX81" fmla="*/ 3211 w 10000"/>
              <a:gd name="connsiteY81" fmla="*/ 8489 h 10000"/>
              <a:gd name="connsiteX82" fmla="*/ 7057 w 10000"/>
              <a:gd name="connsiteY82" fmla="*/ 4066 h 10000"/>
              <a:gd name="connsiteX83" fmla="*/ 7274 w 10000"/>
              <a:gd name="connsiteY83" fmla="*/ 3777 h 10000"/>
              <a:gd name="connsiteX84" fmla="*/ 7408 w 10000"/>
              <a:gd name="connsiteY84" fmla="*/ 3475 h 10000"/>
              <a:gd name="connsiteX85" fmla="*/ 7475 w 10000"/>
              <a:gd name="connsiteY85" fmla="*/ 3159 h 10000"/>
              <a:gd name="connsiteX86" fmla="*/ 7425 w 10000"/>
              <a:gd name="connsiteY86" fmla="*/ 2843 h 10000"/>
              <a:gd name="connsiteX87" fmla="*/ 7408 w 10000"/>
              <a:gd name="connsiteY87" fmla="*/ 2720 h 10000"/>
              <a:gd name="connsiteX88" fmla="*/ 7358 w 10000"/>
              <a:gd name="connsiteY88" fmla="*/ 2596 h 10000"/>
              <a:gd name="connsiteX89" fmla="*/ 7291 w 10000"/>
              <a:gd name="connsiteY89" fmla="*/ 2473 h 10000"/>
              <a:gd name="connsiteX90" fmla="*/ 7241 w 10000"/>
              <a:gd name="connsiteY90" fmla="*/ 2363 h 10000"/>
              <a:gd name="connsiteX91" fmla="*/ 7140 w 10000"/>
              <a:gd name="connsiteY91" fmla="*/ 2266 h 10000"/>
              <a:gd name="connsiteX92" fmla="*/ 7057 w 10000"/>
              <a:gd name="connsiteY92" fmla="*/ 2184 h 10000"/>
              <a:gd name="connsiteX93" fmla="*/ 6940 w 10000"/>
              <a:gd name="connsiteY93" fmla="*/ 2102 h 10000"/>
              <a:gd name="connsiteX94" fmla="*/ 6839 w 10000"/>
              <a:gd name="connsiteY94" fmla="*/ 2019 h 10000"/>
              <a:gd name="connsiteX95" fmla="*/ 6722 w 10000"/>
              <a:gd name="connsiteY95" fmla="*/ 1951 h 10000"/>
              <a:gd name="connsiteX96" fmla="*/ 6589 w 10000"/>
              <a:gd name="connsiteY96" fmla="*/ 1909 h 10000"/>
              <a:gd name="connsiteX97" fmla="*/ 6438 w 10000"/>
              <a:gd name="connsiteY97" fmla="*/ 1868 h 10000"/>
              <a:gd name="connsiteX98" fmla="*/ 6304 w 10000"/>
              <a:gd name="connsiteY98" fmla="*/ 1827 h 10000"/>
              <a:gd name="connsiteX99" fmla="*/ 6154 w 10000"/>
              <a:gd name="connsiteY99" fmla="*/ 1813 h 10000"/>
              <a:gd name="connsiteX100" fmla="*/ 6020 w 10000"/>
              <a:gd name="connsiteY100" fmla="*/ 1799 h 10000"/>
              <a:gd name="connsiteX101" fmla="*/ 5870 w 10000"/>
              <a:gd name="connsiteY101" fmla="*/ 1799 h 10000"/>
              <a:gd name="connsiteX102" fmla="*/ 5719 w 10000"/>
              <a:gd name="connsiteY102" fmla="*/ 1813 h 10000"/>
              <a:gd name="connsiteX103" fmla="*/ 5518 w 10000"/>
              <a:gd name="connsiteY103" fmla="*/ 1841 h 10000"/>
              <a:gd name="connsiteX104" fmla="*/ 5351 w 10000"/>
              <a:gd name="connsiteY104" fmla="*/ 1909 h 10000"/>
              <a:gd name="connsiteX105" fmla="*/ 5167 w 10000"/>
              <a:gd name="connsiteY105" fmla="*/ 1978 h 10000"/>
              <a:gd name="connsiteX106" fmla="*/ 5000 w 10000"/>
              <a:gd name="connsiteY106" fmla="*/ 2047 h 10000"/>
              <a:gd name="connsiteX107" fmla="*/ 4849 w 10000"/>
              <a:gd name="connsiteY107" fmla="*/ 2143 h 10000"/>
              <a:gd name="connsiteX108" fmla="*/ 4682 w 10000"/>
              <a:gd name="connsiteY108" fmla="*/ 2239 h 10000"/>
              <a:gd name="connsiteX109" fmla="*/ 4548 w 10000"/>
              <a:gd name="connsiteY109" fmla="*/ 2363 h 10000"/>
              <a:gd name="connsiteX110" fmla="*/ 4415 w 10000"/>
              <a:gd name="connsiteY110" fmla="*/ 2500 h 10000"/>
              <a:gd name="connsiteX111" fmla="*/ 4381 w 10000"/>
              <a:gd name="connsiteY111" fmla="*/ 2541 h 10000"/>
              <a:gd name="connsiteX112" fmla="*/ 4247 w 10000"/>
              <a:gd name="connsiteY112" fmla="*/ 2706 h 10000"/>
              <a:gd name="connsiteX113" fmla="*/ 4047 w 10000"/>
              <a:gd name="connsiteY113" fmla="*/ 2926 h 10000"/>
              <a:gd name="connsiteX114" fmla="*/ 3796 w 10000"/>
              <a:gd name="connsiteY114" fmla="*/ 3228 h 10000"/>
              <a:gd name="connsiteX115" fmla="*/ 3495 w 10000"/>
              <a:gd name="connsiteY115" fmla="*/ 3571 h 10000"/>
              <a:gd name="connsiteX116" fmla="*/ 3144 w 10000"/>
              <a:gd name="connsiteY116" fmla="*/ 3956 h 10000"/>
              <a:gd name="connsiteX117" fmla="*/ 2776 w 10000"/>
              <a:gd name="connsiteY117" fmla="*/ 4382 h 10000"/>
              <a:gd name="connsiteX118" fmla="*/ 2408 w 10000"/>
              <a:gd name="connsiteY118" fmla="*/ 4808 h 10000"/>
              <a:gd name="connsiteX119" fmla="*/ 2040 w 10000"/>
              <a:gd name="connsiteY119" fmla="*/ 5234 h 10000"/>
              <a:gd name="connsiteX120" fmla="*/ 1689 w 10000"/>
              <a:gd name="connsiteY120" fmla="*/ 5659 h 10000"/>
              <a:gd name="connsiteX121" fmla="*/ 1338 w 10000"/>
              <a:gd name="connsiteY121" fmla="*/ 6044 h 10000"/>
              <a:gd name="connsiteX122" fmla="*/ 1037 w 10000"/>
              <a:gd name="connsiteY122" fmla="*/ 6387 h 10000"/>
              <a:gd name="connsiteX123" fmla="*/ 769 w 10000"/>
              <a:gd name="connsiteY123" fmla="*/ 6690 h 10000"/>
              <a:gd name="connsiteX124" fmla="*/ 585 w 10000"/>
              <a:gd name="connsiteY124" fmla="*/ 6909 h 10000"/>
              <a:gd name="connsiteX125" fmla="*/ 452 w 10000"/>
              <a:gd name="connsiteY125" fmla="*/ 7074 h 10000"/>
              <a:gd name="connsiteX126" fmla="*/ 401 w 10000"/>
              <a:gd name="connsiteY126" fmla="*/ 7115 h 10000"/>
              <a:gd name="connsiteX127" fmla="*/ 184 w 10000"/>
              <a:gd name="connsiteY127" fmla="*/ 7431 h 10000"/>
              <a:gd name="connsiteX128" fmla="*/ 33 w 10000"/>
              <a:gd name="connsiteY128" fmla="*/ 7761 h 10000"/>
              <a:gd name="connsiteX129" fmla="*/ 0 w 10000"/>
              <a:gd name="connsiteY129" fmla="*/ 8132 h 10000"/>
              <a:gd name="connsiteX130" fmla="*/ 17 w 10000"/>
              <a:gd name="connsiteY130" fmla="*/ 8475 h 10000"/>
              <a:gd name="connsiteX131" fmla="*/ 134 w 10000"/>
              <a:gd name="connsiteY131" fmla="*/ 8805 h 10000"/>
              <a:gd name="connsiteX132" fmla="*/ 334 w 10000"/>
              <a:gd name="connsiteY132" fmla="*/ 9121 h 10000"/>
              <a:gd name="connsiteX133" fmla="*/ 585 w 10000"/>
              <a:gd name="connsiteY133" fmla="*/ 9409 h 10000"/>
              <a:gd name="connsiteX134" fmla="*/ 936 w 10000"/>
              <a:gd name="connsiteY134" fmla="*/ 9643 h 10000"/>
              <a:gd name="connsiteX135" fmla="*/ 1120 w 10000"/>
              <a:gd name="connsiteY135" fmla="*/ 9739 h 10000"/>
              <a:gd name="connsiteX136" fmla="*/ 1321 w 10000"/>
              <a:gd name="connsiteY136" fmla="*/ 9821 h 10000"/>
              <a:gd name="connsiteX137" fmla="*/ 1505 w 10000"/>
              <a:gd name="connsiteY137" fmla="*/ 9904 h 10000"/>
              <a:gd name="connsiteX138" fmla="*/ 1722 w 10000"/>
              <a:gd name="connsiteY138" fmla="*/ 9945 h 10000"/>
              <a:gd name="connsiteX139" fmla="*/ 1940 w 10000"/>
              <a:gd name="connsiteY139" fmla="*/ 9986 h 10000"/>
              <a:gd name="connsiteX140" fmla="*/ 2140 w 10000"/>
              <a:gd name="connsiteY140" fmla="*/ 10000 h 10000"/>
              <a:gd name="connsiteX141" fmla="*/ 2358 w 10000"/>
              <a:gd name="connsiteY141" fmla="*/ 9986 h 10000"/>
              <a:gd name="connsiteX142" fmla="*/ 2592 w 10000"/>
              <a:gd name="connsiteY142" fmla="*/ 9973 h 10000"/>
              <a:gd name="connsiteX143" fmla="*/ 2793 w 10000"/>
              <a:gd name="connsiteY143" fmla="*/ 9931 h 10000"/>
              <a:gd name="connsiteX144" fmla="*/ 3010 w 10000"/>
              <a:gd name="connsiteY144" fmla="*/ 9876 h 10000"/>
              <a:gd name="connsiteX145" fmla="*/ 3211 w 10000"/>
              <a:gd name="connsiteY145" fmla="*/ 9808 h 10000"/>
              <a:gd name="connsiteX146" fmla="*/ 3395 w 10000"/>
              <a:gd name="connsiteY146" fmla="*/ 9712 h 10000"/>
              <a:gd name="connsiteX147" fmla="*/ 3579 w 10000"/>
              <a:gd name="connsiteY147" fmla="*/ 9615 h 10000"/>
              <a:gd name="connsiteX148" fmla="*/ 3729 w 10000"/>
              <a:gd name="connsiteY148" fmla="*/ 9505 h 10000"/>
              <a:gd name="connsiteX149" fmla="*/ 3880 w 10000"/>
              <a:gd name="connsiteY149" fmla="*/ 9382 h 10000"/>
              <a:gd name="connsiteX150" fmla="*/ 4013 w 10000"/>
              <a:gd name="connsiteY150" fmla="*/ 9245 h 10000"/>
              <a:gd name="connsiteX151" fmla="*/ 9565 w 10000"/>
              <a:gd name="connsiteY151" fmla="*/ 2871 h 10000"/>
              <a:gd name="connsiteX152" fmla="*/ 9783 w 10000"/>
              <a:gd name="connsiteY152" fmla="*/ 2555 h 10000"/>
              <a:gd name="connsiteX153" fmla="*/ 9933 w 10000"/>
              <a:gd name="connsiteY153" fmla="*/ 2225 h 10000"/>
              <a:gd name="connsiteX154" fmla="*/ 10000 w 10000"/>
              <a:gd name="connsiteY154" fmla="*/ 1882 h 10000"/>
              <a:gd name="connsiteX155" fmla="*/ 9950 w 10000"/>
              <a:gd name="connsiteY155" fmla="*/ 1511 h 10000"/>
              <a:gd name="connsiteX156" fmla="*/ 9916 w 10000"/>
              <a:gd name="connsiteY156" fmla="*/ 1332 h 10000"/>
              <a:gd name="connsiteX157" fmla="*/ 9849 w 10000"/>
              <a:gd name="connsiteY157" fmla="*/ 1168 h 10000"/>
              <a:gd name="connsiteX158" fmla="*/ 9766 w 10000"/>
              <a:gd name="connsiteY158" fmla="*/ 1003 h 10000"/>
              <a:gd name="connsiteX159" fmla="*/ 9649 w 10000"/>
              <a:gd name="connsiteY159" fmla="*/ 852 h 10000"/>
              <a:gd name="connsiteX160" fmla="*/ 9532 w 10000"/>
              <a:gd name="connsiteY160" fmla="*/ 701 h 10000"/>
              <a:gd name="connsiteX161" fmla="*/ 9381 w 10000"/>
              <a:gd name="connsiteY161" fmla="*/ 577 h 10000"/>
              <a:gd name="connsiteX162" fmla="*/ 9231 w 10000"/>
              <a:gd name="connsiteY162" fmla="*/ 453 h 10000"/>
              <a:gd name="connsiteX163" fmla="*/ 9047 w 10000"/>
              <a:gd name="connsiteY163" fmla="*/ 343 h 10000"/>
              <a:gd name="connsiteX164" fmla="*/ 8863 w 10000"/>
              <a:gd name="connsiteY164" fmla="*/ 247 h 10000"/>
              <a:gd name="connsiteX165" fmla="*/ 8662 w 10000"/>
              <a:gd name="connsiteY165" fmla="*/ 165 h 10000"/>
              <a:gd name="connsiteX166" fmla="*/ 8478 w 10000"/>
              <a:gd name="connsiteY166" fmla="*/ 82 h 10000"/>
              <a:gd name="connsiteX167" fmla="*/ 8261 w 10000"/>
              <a:gd name="connsiteY167" fmla="*/ 41 h 10000"/>
              <a:gd name="connsiteX168" fmla="*/ 8043 w 10000"/>
              <a:gd name="connsiteY168" fmla="*/ 14 h 10000"/>
              <a:gd name="connsiteX169" fmla="*/ 7843 w 10000"/>
              <a:gd name="connsiteY169" fmla="*/ 0 h 10000"/>
              <a:gd name="connsiteX170" fmla="*/ 7625 w 10000"/>
              <a:gd name="connsiteY170" fmla="*/ 14 h 10000"/>
              <a:gd name="connsiteX171" fmla="*/ 7391 w 10000"/>
              <a:gd name="connsiteY17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3595 w 10000"/>
              <a:gd name="connsiteY7" fmla="*/ 8984 h 10000"/>
              <a:gd name="connsiteX8" fmla="*/ 3478 w 10000"/>
              <a:gd name="connsiteY8" fmla="*/ 9093 h 10000"/>
              <a:gd name="connsiteX9" fmla="*/ 3361 w 10000"/>
              <a:gd name="connsiteY9" fmla="*/ 9190 h 10000"/>
              <a:gd name="connsiteX10" fmla="*/ 3244 w 10000"/>
              <a:gd name="connsiteY10" fmla="*/ 9272 h 10000"/>
              <a:gd name="connsiteX11" fmla="*/ 3110 w 10000"/>
              <a:gd name="connsiteY11" fmla="*/ 9354 h 10000"/>
              <a:gd name="connsiteX12" fmla="*/ 2960 w 10000"/>
              <a:gd name="connsiteY12" fmla="*/ 9409 h 10000"/>
              <a:gd name="connsiteX13" fmla="*/ 2826 w 10000"/>
              <a:gd name="connsiteY13" fmla="*/ 9478 h 10000"/>
              <a:gd name="connsiteX14" fmla="*/ 2642 w 10000"/>
              <a:gd name="connsiteY14" fmla="*/ 9505 h 10000"/>
              <a:gd name="connsiteX15" fmla="*/ 2492 w 10000"/>
              <a:gd name="connsiteY15" fmla="*/ 9533 h 10000"/>
              <a:gd name="connsiteX16" fmla="*/ 2324 w 10000"/>
              <a:gd name="connsiteY16" fmla="*/ 9560 h 10000"/>
              <a:gd name="connsiteX17" fmla="*/ 2157 w 10000"/>
              <a:gd name="connsiteY17" fmla="*/ 9560 h 10000"/>
              <a:gd name="connsiteX18" fmla="*/ 1990 w 10000"/>
              <a:gd name="connsiteY18" fmla="*/ 9533 h 10000"/>
              <a:gd name="connsiteX19" fmla="*/ 1839 w 10000"/>
              <a:gd name="connsiteY19" fmla="*/ 9519 h 10000"/>
              <a:gd name="connsiteX20" fmla="*/ 1689 w 10000"/>
              <a:gd name="connsiteY20" fmla="*/ 9492 h 10000"/>
              <a:gd name="connsiteX21" fmla="*/ 1522 w 10000"/>
              <a:gd name="connsiteY21" fmla="*/ 9423 h 10000"/>
              <a:gd name="connsiteX22" fmla="*/ 1371 w 10000"/>
              <a:gd name="connsiteY22" fmla="*/ 9382 h 10000"/>
              <a:gd name="connsiteX23" fmla="*/ 1237 w 10000"/>
              <a:gd name="connsiteY23" fmla="*/ 9299 h 10000"/>
              <a:gd name="connsiteX24" fmla="*/ 987 w 10000"/>
              <a:gd name="connsiteY24" fmla="*/ 9107 h 10000"/>
              <a:gd name="connsiteX25" fmla="*/ 769 w 10000"/>
              <a:gd name="connsiteY25" fmla="*/ 8901 h 10000"/>
              <a:gd name="connsiteX26" fmla="*/ 635 w 10000"/>
              <a:gd name="connsiteY26" fmla="*/ 8654 h 10000"/>
              <a:gd name="connsiteX27" fmla="*/ 569 w 10000"/>
              <a:gd name="connsiteY27" fmla="*/ 8393 h 10000"/>
              <a:gd name="connsiteX28" fmla="*/ 535 w 10000"/>
              <a:gd name="connsiteY28" fmla="*/ 8132 h 10000"/>
              <a:gd name="connsiteX29" fmla="*/ 585 w 10000"/>
              <a:gd name="connsiteY29" fmla="*/ 7871 h 10000"/>
              <a:gd name="connsiteX30" fmla="*/ 686 w 10000"/>
              <a:gd name="connsiteY30" fmla="*/ 7610 h 10000"/>
              <a:gd name="connsiteX31" fmla="*/ 853 w 10000"/>
              <a:gd name="connsiteY31" fmla="*/ 7376 h 10000"/>
              <a:gd name="connsiteX32" fmla="*/ 886 w 10000"/>
              <a:gd name="connsiteY32" fmla="*/ 7321 h 10000"/>
              <a:gd name="connsiteX33" fmla="*/ 1020 w 10000"/>
              <a:gd name="connsiteY33" fmla="*/ 7170 h 10000"/>
              <a:gd name="connsiteX34" fmla="*/ 1221 w 10000"/>
              <a:gd name="connsiteY34" fmla="*/ 6937 h 10000"/>
              <a:gd name="connsiteX35" fmla="*/ 1488 w 10000"/>
              <a:gd name="connsiteY35" fmla="*/ 6662 h 10000"/>
              <a:gd name="connsiteX36" fmla="*/ 1773 w 10000"/>
              <a:gd name="connsiteY36" fmla="*/ 6305 h 10000"/>
              <a:gd name="connsiteX37" fmla="*/ 2124 w 10000"/>
              <a:gd name="connsiteY37" fmla="*/ 5920 h 10000"/>
              <a:gd name="connsiteX38" fmla="*/ 2492 w 10000"/>
              <a:gd name="connsiteY38" fmla="*/ 5508 h 10000"/>
              <a:gd name="connsiteX39" fmla="*/ 2860 w 10000"/>
              <a:gd name="connsiteY39" fmla="*/ 5055 h 10000"/>
              <a:gd name="connsiteX40" fmla="*/ 3227 w 10000"/>
              <a:gd name="connsiteY40" fmla="*/ 4629 h 10000"/>
              <a:gd name="connsiteX41" fmla="*/ 3595 w 10000"/>
              <a:gd name="connsiteY41" fmla="*/ 4217 h 10000"/>
              <a:gd name="connsiteX42" fmla="*/ 3946 w 10000"/>
              <a:gd name="connsiteY42" fmla="*/ 3819 h 10000"/>
              <a:gd name="connsiteX43" fmla="*/ 4247 w 10000"/>
              <a:gd name="connsiteY43" fmla="*/ 3475 h 10000"/>
              <a:gd name="connsiteX44" fmla="*/ 4498 w 10000"/>
              <a:gd name="connsiteY44" fmla="*/ 3187 h 10000"/>
              <a:gd name="connsiteX45" fmla="*/ 4682 w 10000"/>
              <a:gd name="connsiteY45" fmla="*/ 2967 h 10000"/>
              <a:gd name="connsiteX46" fmla="*/ 4833 w 10000"/>
              <a:gd name="connsiteY46" fmla="*/ 2816 h 10000"/>
              <a:gd name="connsiteX47" fmla="*/ 4866 w 10000"/>
              <a:gd name="connsiteY47" fmla="*/ 2761 h 10000"/>
              <a:gd name="connsiteX48" fmla="*/ 4967 w 10000"/>
              <a:gd name="connsiteY48" fmla="*/ 2665 h 10000"/>
              <a:gd name="connsiteX49" fmla="*/ 5050 w 10000"/>
              <a:gd name="connsiteY49" fmla="*/ 2569 h 10000"/>
              <a:gd name="connsiteX50" fmla="*/ 5167 w 10000"/>
              <a:gd name="connsiteY50" fmla="*/ 2500 h 10000"/>
              <a:gd name="connsiteX51" fmla="*/ 5284 w 10000"/>
              <a:gd name="connsiteY51" fmla="*/ 2431 h 10000"/>
              <a:gd name="connsiteX52" fmla="*/ 5401 w 10000"/>
              <a:gd name="connsiteY52" fmla="*/ 2363 h 10000"/>
              <a:gd name="connsiteX53" fmla="*/ 5535 w 10000"/>
              <a:gd name="connsiteY53" fmla="*/ 2321 h 10000"/>
              <a:gd name="connsiteX54" fmla="*/ 5652 w 10000"/>
              <a:gd name="connsiteY54" fmla="*/ 2294 h 10000"/>
              <a:gd name="connsiteX55" fmla="*/ 5786 w 10000"/>
              <a:gd name="connsiteY55" fmla="*/ 2253 h 10000"/>
              <a:gd name="connsiteX56" fmla="*/ 5886 w 10000"/>
              <a:gd name="connsiteY56" fmla="*/ 2239 h 10000"/>
              <a:gd name="connsiteX57" fmla="*/ 5987 w 10000"/>
              <a:gd name="connsiteY57" fmla="*/ 2239 h 10000"/>
              <a:gd name="connsiteX58" fmla="*/ 6087 w 10000"/>
              <a:gd name="connsiteY58" fmla="*/ 2253 h 10000"/>
              <a:gd name="connsiteX59" fmla="*/ 6171 w 10000"/>
              <a:gd name="connsiteY59" fmla="*/ 2253 h 10000"/>
              <a:gd name="connsiteX60" fmla="*/ 6271 w 10000"/>
              <a:gd name="connsiteY60" fmla="*/ 2266 h 10000"/>
              <a:gd name="connsiteX61" fmla="*/ 6355 w 10000"/>
              <a:gd name="connsiteY61" fmla="*/ 2308 h 10000"/>
              <a:gd name="connsiteX62" fmla="*/ 6438 w 10000"/>
              <a:gd name="connsiteY62" fmla="*/ 2335 h 10000"/>
              <a:gd name="connsiteX63" fmla="*/ 6522 w 10000"/>
              <a:gd name="connsiteY63" fmla="*/ 2390 h 10000"/>
              <a:gd name="connsiteX64" fmla="*/ 6656 w 10000"/>
              <a:gd name="connsiteY64" fmla="*/ 2500 h 10000"/>
              <a:gd name="connsiteX65" fmla="*/ 6773 w 10000"/>
              <a:gd name="connsiteY65" fmla="*/ 2610 h 10000"/>
              <a:gd name="connsiteX66" fmla="*/ 6873 w 10000"/>
              <a:gd name="connsiteY66" fmla="*/ 2747 h 10000"/>
              <a:gd name="connsiteX67" fmla="*/ 6906 w 10000"/>
              <a:gd name="connsiteY67" fmla="*/ 2912 h 10000"/>
              <a:gd name="connsiteX68" fmla="*/ 6923 w 10000"/>
              <a:gd name="connsiteY68" fmla="*/ 3132 h 10000"/>
              <a:gd name="connsiteX69" fmla="*/ 6890 w 10000"/>
              <a:gd name="connsiteY69" fmla="*/ 3365 h 10000"/>
              <a:gd name="connsiteX70" fmla="*/ 6789 w 10000"/>
              <a:gd name="connsiteY70" fmla="*/ 3585 h 10000"/>
              <a:gd name="connsiteX71" fmla="*/ 6639 w 10000"/>
              <a:gd name="connsiteY71" fmla="*/ 3791 h 10000"/>
              <a:gd name="connsiteX72" fmla="*/ 2759 w 10000"/>
              <a:gd name="connsiteY72" fmla="*/ 8242 h 10000"/>
              <a:gd name="connsiteX73" fmla="*/ 2726 w 10000"/>
              <a:gd name="connsiteY73" fmla="*/ 8324 h 10000"/>
              <a:gd name="connsiteX74" fmla="*/ 2726 w 10000"/>
              <a:gd name="connsiteY74" fmla="*/ 8393 h 10000"/>
              <a:gd name="connsiteX75" fmla="*/ 2742 w 10000"/>
              <a:gd name="connsiteY75" fmla="*/ 8475 h 10000"/>
              <a:gd name="connsiteX76" fmla="*/ 2826 w 10000"/>
              <a:gd name="connsiteY76" fmla="*/ 8544 h 10000"/>
              <a:gd name="connsiteX77" fmla="*/ 2910 w 10000"/>
              <a:gd name="connsiteY77" fmla="*/ 8571 h 10000"/>
              <a:gd name="connsiteX78" fmla="*/ 3027 w 10000"/>
              <a:gd name="connsiteY78" fmla="*/ 8585 h 10000"/>
              <a:gd name="connsiteX79" fmla="*/ 3127 w 10000"/>
              <a:gd name="connsiteY79" fmla="*/ 8558 h 10000"/>
              <a:gd name="connsiteX80" fmla="*/ 3211 w 10000"/>
              <a:gd name="connsiteY80" fmla="*/ 8489 h 10000"/>
              <a:gd name="connsiteX81" fmla="*/ 7057 w 10000"/>
              <a:gd name="connsiteY81" fmla="*/ 4066 h 10000"/>
              <a:gd name="connsiteX82" fmla="*/ 7274 w 10000"/>
              <a:gd name="connsiteY82" fmla="*/ 3777 h 10000"/>
              <a:gd name="connsiteX83" fmla="*/ 7408 w 10000"/>
              <a:gd name="connsiteY83" fmla="*/ 3475 h 10000"/>
              <a:gd name="connsiteX84" fmla="*/ 7475 w 10000"/>
              <a:gd name="connsiteY84" fmla="*/ 3159 h 10000"/>
              <a:gd name="connsiteX85" fmla="*/ 7425 w 10000"/>
              <a:gd name="connsiteY85" fmla="*/ 2843 h 10000"/>
              <a:gd name="connsiteX86" fmla="*/ 7408 w 10000"/>
              <a:gd name="connsiteY86" fmla="*/ 2720 h 10000"/>
              <a:gd name="connsiteX87" fmla="*/ 7358 w 10000"/>
              <a:gd name="connsiteY87" fmla="*/ 2596 h 10000"/>
              <a:gd name="connsiteX88" fmla="*/ 7291 w 10000"/>
              <a:gd name="connsiteY88" fmla="*/ 2473 h 10000"/>
              <a:gd name="connsiteX89" fmla="*/ 7241 w 10000"/>
              <a:gd name="connsiteY89" fmla="*/ 2363 h 10000"/>
              <a:gd name="connsiteX90" fmla="*/ 7140 w 10000"/>
              <a:gd name="connsiteY90" fmla="*/ 2266 h 10000"/>
              <a:gd name="connsiteX91" fmla="*/ 7057 w 10000"/>
              <a:gd name="connsiteY91" fmla="*/ 2184 h 10000"/>
              <a:gd name="connsiteX92" fmla="*/ 6940 w 10000"/>
              <a:gd name="connsiteY92" fmla="*/ 2102 h 10000"/>
              <a:gd name="connsiteX93" fmla="*/ 6839 w 10000"/>
              <a:gd name="connsiteY93" fmla="*/ 2019 h 10000"/>
              <a:gd name="connsiteX94" fmla="*/ 6722 w 10000"/>
              <a:gd name="connsiteY94" fmla="*/ 1951 h 10000"/>
              <a:gd name="connsiteX95" fmla="*/ 6589 w 10000"/>
              <a:gd name="connsiteY95" fmla="*/ 1909 h 10000"/>
              <a:gd name="connsiteX96" fmla="*/ 6438 w 10000"/>
              <a:gd name="connsiteY96" fmla="*/ 1868 h 10000"/>
              <a:gd name="connsiteX97" fmla="*/ 6304 w 10000"/>
              <a:gd name="connsiteY97" fmla="*/ 1827 h 10000"/>
              <a:gd name="connsiteX98" fmla="*/ 6154 w 10000"/>
              <a:gd name="connsiteY98" fmla="*/ 1813 h 10000"/>
              <a:gd name="connsiteX99" fmla="*/ 6020 w 10000"/>
              <a:gd name="connsiteY99" fmla="*/ 1799 h 10000"/>
              <a:gd name="connsiteX100" fmla="*/ 5870 w 10000"/>
              <a:gd name="connsiteY100" fmla="*/ 1799 h 10000"/>
              <a:gd name="connsiteX101" fmla="*/ 5719 w 10000"/>
              <a:gd name="connsiteY101" fmla="*/ 1813 h 10000"/>
              <a:gd name="connsiteX102" fmla="*/ 5518 w 10000"/>
              <a:gd name="connsiteY102" fmla="*/ 1841 h 10000"/>
              <a:gd name="connsiteX103" fmla="*/ 5351 w 10000"/>
              <a:gd name="connsiteY103" fmla="*/ 1909 h 10000"/>
              <a:gd name="connsiteX104" fmla="*/ 5167 w 10000"/>
              <a:gd name="connsiteY104" fmla="*/ 1978 h 10000"/>
              <a:gd name="connsiteX105" fmla="*/ 5000 w 10000"/>
              <a:gd name="connsiteY105" fmla="*/ 2047 h 10000"/>
              <a:gd name="connsiteX106" fmla="*/ 4849 w 10000"/>
              <a:gd name="connsiteY106" fmla="*/ 2143 h 10000"/>
              <a:gd name="connsiteX107" fmla="*/ 4682 w 10000"/>
              <a:gd name="connsiteY107" fmla="*/ 2239 h 10000"/>
              <a:gd name="connsiteX108" fmla="*/ 4548 w 10000"/>
              <a:gd name="connsiteY108" fmla="*/ 2363 h 10000"/>
              <a:gd name="connsiteX109" fmla="*/ 4415 w 10000"/>
              <a:gd name="connsiteY109" fmla="*/ 2500 h 10000"/>
              <a:gd name="connsiteX110" fmla="*/ 4381 w 10000"/>
              <a:gd name="connsiteY110" fmla="*/ 2541 h 10000"/>
              <a:gd name="connsiteX111" fmla="*/ 4247 w 10000"/>
              <a:gd name="connsiteY111" fmla="*/ 2706 h 10000"/>
              <a:gd name="connsiteX112" fmla="*/ 4047 w 10000"/>
              <a:gd name="connsiteY112" fmla="*/ 2926 h 10000"/>
              <a:gd name="connsiteX113" fmla="*/ 3796 w 10000"/>
              <a:gd name="connsiteY113" fmla="*/ 3228 h 10000"/>
              <a:gd name="connsiteX114" fmla="*/ 3495 w 10000"/>
              <a:gd name="connsiteY114" fmla="*/ 3571 h 10000"/>
              <a:gd name="connsiteX115" fmla="*/ 3144 w 10000"/>
              <a:gd name="connsiteY115" fmla="*/ 3956 h 10000"/>
              <a:gd name="connsiteX116" fmla="*/ 2776 w 10000"/>
              <a:gd name="connsiteY116" fmla="*/ 4382 h 10000"/>
              <a:gd name="connsiteX117" fmla="*/ 2408 w 10000"/>
              <a:gd name="connsiteY117" fmla="*/ 4808 h 10000"/>
              <a:gd name="connsiteX118" fmla="*/ 2040 w 10000"/>
              <a:gd name="connsiteY118" fmla="*/ 5234 h 10000"/>
              <a:gd name="connsiteX119" fmla="*/ 1689 w 10000"/>
              <a:gd name="connsiteY119" fmla="*/ 5659 h 10000"/>
              <a:gd name="connsiteX120" fmla="*/ 1338 w 10000"/>
              <a:gd name="connsiteY120" fmla="*/ 6044 h 10000"/>
              <a:gd name="connsiteX121" fmla="*/ 1037 w 10000"/>
              <a:gd name="connsiteY121" fmla="*/ 6387 h 10000"/>
              <a:gd name="connsiteX122" fmla="*/ 769 w 10000"/>
              <a:gd name="connsiteY122" fmla="*/ 6690 h 10000"/>
              <a:gd name="connsiteX123" fmla="*/ 585 w 10000"/>
              <a:gd name="connsiteY123" fmla="*/ 6909 h 10000"/>
              <a:gd name="connsiteX124" fmla="*/ 452 w 10000"/>
              <a:gd name="connsiteY124" fmla="*/ 7074 h 10000"/>
              <a:gd name="connsiteX125" fmla="*/ 401 w 10000"/>
              <a:gd name="connsiteY125" fmla="*/ 7115 h 10000"/>
              <a:gd name="connsiteX126" fmla="*/ 184 w 10000"/>
              <a:gd name="connsiteY126" fmla="*/ 7431 h 10000"/>
              <a:gd name="connsiteX127" fmla="*/ 33 w 10000"/>
              <a:gd name="connsiteY127" fmla="*/ 7761 h 10000"/>
              <a:gd name="connsiteX128" fmla="*/ 0 w 10000"/>
              <a:gd name="connsiteY128" fmla="*/ 8132 h 10000"/>
              <a:gd name="connsiteX129" fmla="*/ 17 w 10000"/>
              <a:gd name="connsiteY129" fmla="*/ 8475 h 10000"/>
              <a:gd name="connsiteX130" fmla="*/ 134 w 10000"/>
              <a:gd name="connsiteY130" fmla="*/ 8805 h 10000"/>
              <a:gd name="connsiteX131" fmla="*/ 334 w 10000"/>
              <a:gd name="connsiteY131" fmla="*/ 9121 h 10000"/>
              <a:gd name="connsiteX132" fmla="*/ 585 w 10000"/>
              <a:gd name="connsiteY132" fmla="*/ 9409 h 10000"/>
              <a:gd name="connsiteX133" fmla="*/ 936 w 10000"/>
              <a:gd name="connsiteY133" fmla="*/ 9643 h 10000"/>
              <a:gd name="connsiteX134" fmla="*/ 1120 w 10000"/>
              <a:gd name="connsiteY134" fmla="*/ 9739 h 10000"/>
              <a:gd name="connsiteX135" fmla="*/ 1321 w 10000"/>
              <a:gd name="connsiteY135" fmla="*/ 9821 h 10000"/>
              <a:gd name="connsiteX136" fmla="*/ 1505 w 10000"/>
              <a:gd name="connsiteY136" fmla="*/ 9904 h 10000"/>
              <a:gd name="connsiteX137" fmla="*/ 1722 w 10000"/>
              <a:gd name="connsiteY137" fmla="*/ 9945 h 10000"/>
              <a:gd name="connsiteX138" fmla="*/ 1940 w 10000"/>
              <a:gd name="connsiteY138" fmla="*/ 9986 h 10000"/>
              <a:gd name="connsiteX139" fmla="*/ 2140 w 10000"/>
              <a:gd name="connsiteY139" fmla="*/ 10000 h 10000"/>
              <a:gd name="connsiteX140" fmla="*/ 2358 w 10000"/>
              <a:gd name="connsiteY140" fmla="*/ 9986 h 10000"/>
              <a:gd name="connsiteX141" fmla="*/ 2592 w 10000"/>
              <a:gd name="connsiteY141" fmla="*/ 9973 h 10000"/>
              <a:gd name="connsiteX142" fmla="*/ 2793 w 10000"/>
              <a:gd name="connsiteY142" fmla="*/ 9931 h 10000"/>
              <a:gd name="connsiteX143" fmla="*/ 3010 w 10000"/>
              <a:gd name="connsiteY143" fmla="*/ 9876 h 10000"/>
              <a:gd name="connsiteX144" fmla="*/ 3211 w 10000"/>
              <a:gd name="connsiteY144" fmla="*/ 9808 h 10000"/>
              <a:gd name="connsiteX145" fmla="*/ 3395 w 10000"/>
              <a:gd name="connsiteY145" fmla="*/ 9712 h 10000"/>
              <a:gd name="connsiteX146" fmla="*/ 3579 w 10000"/>
              <a:gd name="connsiteY146" fmla="*/ 9615 h 10000"/>
              <a:gd name="connsiteX147" fmla="*/ 3729 w 10000"/>
              <a:gd name="connsiteY147" fmla="*/ 9505 h 10000"/>
              <a:gd name="connsiteX148" fmla="*/ 3880 w 10000"/>
              <a:gd name="connsiteY148" fmla="*/ 9382 h 10000"/>
              <a:gd name="connsiteX149" fmla="*/ 4013 w 10000"/>
              <a:gd name="connsiteY149" fmla="*/ 9245 h 10000"/>
              <a:gd name="connsiteX150" fmla="*/ 9565 w 10000"/>
              <a:gd name="connsiteY150" fmla="*/ 2871 h 10000"/>
              <a:gd name="connsiteX151" fmla="*/ 9783 w 10000"/>
              <a:gd name="connsiteY151" fmla="*/ 2555 h 10000"/>
              <a:gd name="connsiteX152" fmla="*/ 9933 w 10000"/>
              <a:gd name="connsiteY152" fmla="*/ 2225 h 10000"/>
              <a:gd name="connsiteX153" fmla="*/ 10000 w 10000"/>
              <a:gd name="connsiteY153" fmla="*/ 1882 h 10000"/>
              <a:gd name="connsiteX154" fmla="*/ 9950 w 10000"/>
              <a:gd name="connsiteY154" fmla="*/ 1511 h 10000"/>
              <a:gd name="connsiteX155" fmla="*/ 9916 w 10000"/>
              <a:gd name="connsiteY155" fmla="*/ 1332 h 10000"/>
              <a:gd name="connsiteX156" fmla="*/ 9849 w 10000"/>
              <a:gd name="connsiteY156" fmla="*/ 1168 h 10000"/>
              <a:gd name="connsiteX157" fmla="*/ 9766 w 10000"/>
              <a:gd name="connsiteY157" fmla="*/ 1003 h 10000"/>
              <a:gd name="connsiteX158" fmla="*/ 9649 w 10000"/>
              <a:gd name="connsiteY158" fmla="*/ 852 h 10000"/>
              <a:gd name="connsiteX159" fmla="*/ 9532 w 10000"/>
              <a:gd name="connsiteY159" fmla="*/ 701 h 10000"/>
              <a:gd name="connsiteX160" fmla="*/ 9381 w 10000"/>
              <a:gd name="connsiteY160" fmla="*/ 577 h 10000"/>
              <a:gd name="connsiteX161" fmla="*/ 9231 w 10000"/>
              <a:gd name="connsiteY161" fmla="*/ 453 h 10000"/>
              <a:gd name="connsiteX162" fmla="*/ 9047 w 10000"/>
              <a:gd name="connsiteY162" fmla="*/ 343 h 10000"/>
              <a:gd name="connsiteX163" fmla="*/ 8863 w 10000"/>
              <a:gd name="connsiteY163" fmla="*/ 247 h 10000"/>
              <a:gd name="connsiteX164" fmla="*/ 8662 w 10000"/>
              <a:gd name="connsiteY164" fmla="*/ 165 h 10000"/>
              <a:gd name="connsiteX165" fmla="*/ 8478 w 10000"/>
              <a:gd name="connsiteY165" fmla="*/ 82 h 10000"/>
              <a:gd name="connsiteX166" fmla="*/ 8261 w 10000"/>
              <a:gd name="connsiteY166" fmla="*/ 41 h 10000"/>
              <a:gd name="connsiteX167" fmla="*/ 8043 w 10000"/>
              <a:gd name="connsiteY167" fmla="*/ 14 h 10000"/>
              <a:gd name="connsiteX168" fmla="*/ 7843 w 10000"/>
              <a:gd name="connsiteY168" fmla="*/ 0 h 10000"/>
              <a:gd name="connsiteX169" fmla="*/ 7625 w 10000"/>
              <a:gd name="connsiteY169" fmla="*/ 14 h 10000"/>
              <a:gd name="connsiteX170" fmla="*/ 7391 w 10000"/>
              <a:gd name="connsiteY17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3595 w 10000"/>
              <a:gd name="connsiteY6" fmla="*/ 8984 h 10000"/>
              <a:gd name="connsiteX7" fmla="*/ 3478 w 10000"/>
              <a:gd name="connsiteY7" fmla="*/ 9093 h 10000"/>
              <a:gd name="connsiteX8" fmla="*/ 3361 w 10000"/>
              <a:gd name="connsiteY8" fmla="*/ 9190 h 10000"/>
              <a:gd name="connsiteX9" fmla="*/ 3244 w 10000"/>
              <a:gd name="connsiteY9" fmla="*/ 9272 h 10000"/>
              <a:gd name="connsiteX10" fmla="*/ 3110 w 10000"/>
              <a:gd name="connsiteY10" fmla="*/ 9354 h 10000"/>
              <a:gd name="connsiteX11" fmla="*/ 2960 w 10000"/>
              <a:gd name="connsiteY11" fmla="*/ 9409 h 10000"/>
              <a:gd name="connsiteX12" fmla="*/ 2826 w 10000"/>
              <a:gd name="connsiteY12" fmla="*/ 9478 h 10000"/>
              <a:gd name="connsiteX13" fmla="*/ 2642 w 10000"/>
              <a:gd name="connsiteY13" fmla="*/ 9505 h 10000"/>
              <a:gd name="connsiteX14" fmla="*/ 2492 w 10000"/>
              <a:gd name="connsiteY14" fmla="*/ 9533 h 10000"/>
              <a:gd name="connsiteX15" fmla="*/ 2324 w 10000"/>
              <a:gd name="connsiteY15" fmla="*/ 9560 h 10000"/>
              <a:gd name="connsiteX16" fmla="*/ 2157 w 10000"/>
              <a:gd name="connsiteY16" fmla="*/ 9560 h 10000"/>
              <a:gd name="connsiteX17" fmla="*/ 1990 w 10000"/>
              <a:gd name="connsiteY17" fmla="*/ 9533 h 10000"/>
              <a:gd name="connsiteX18" fmla="*/ 1839 w 10000"/>
              <a:gd name="connsiteY18" fmla="*/ 9519 h 10000"/>
              <a:gd name="connsiteX19" fmla="*/ 1689 w 10000"/>
              <a:gd name="connsiteY19" fmla="*/ 9492 h 10000"/>
              <a:gd name="connsiteX20" fmla="*/ 1522 w 10000"/>
              <a:gd name="connsiteY20" fmla="*/ 9423 h 10000"/>
              <a:gd name="connsiteX21" fmla="*/ 1371 w 10000"/>
              <a:gd name="connsiteY21" fmla="*/ 9382 h 10000"/>
              <a:gd name="connsiteX22" fmla="*/ 1237 w 10000"/>
              <a:gd name="connsiteY22" fmla="*/ 9299 h 10000"/>
              <a:gd name="connsiteX23" fmla="*/ 987 w 10000"/>
              <a:gd name="connsiteY23" fmla="*/ 9107 h 10000"/>
              <a:gd name="connsiteX24" fmla="*/ 769 w 10000"/>
              <a:gd name="connsiteY24" fmla="*/ 8901 h 10000"/>
              <a:gd name="connsiteX25" fmla="*/ 635 w 10000"/>
              <a:gd name="connsiteY25" fmla="*/ 8654 h 10000"/>
              <a:gd name="connsiteX26" fmla="*/ 569 w 10000"/>
              <a:gd name="connsiteY26" fmla="*/ 8393 h 10000"/>
              <a:gd name="connsiteX27" fmla="*/ 535 w 10000"/>
              <a:gd name="connsiteY27" fmla="*/ 8132 h 10000"/>
              <a:gd name="connsiteX28" fmla="*/ 585 w 10000"/>
              <a:gd name="connsiteY28" fmla="*/ 7871 h 10000"/>
              <a:gd name="connsiteX29" fmla="*/ 686 w 10000"/>
              <a:gd name="connsiteY29" fmla="*/ 7610 h 10000"/>
              <a:gd name="connsiteX30" fmla="*/ 853 w 10000"/>
              <a:gd name="connsiteY30" fmla="*/ 7376 h 10000"/>
              <a:gd name="connsiteX31" fmla="*/ 886 w 10000"/>
              <a:gd name="connsiteY31" fmla="*/ 7321 h 10000"/>
              <a:gd name="connsiteX32" fmla="*/ 1020 w 10000"/>
              <a:gd name="connsiteY32" fmla="*/ 7170 h 10000"/>
              <a:gd name="connsiteX33" fmla="*/ 1221 w 10000"/>
              <a:gd name="connsiteY33" fmla="*/ 6937 h 10000"/>
              <a:gd name="connsiteX34" fmla="*/ 1488 w 10000"/>
              <a:gd name="connsiteY34" fmla="*/ 6662 h 10000"/>
              <a:gd name="connsiteX35" fmla="*/ 1773 w 10000"/>
              <a:gd name="connsiteY35" fmla="*/ 6305 h 10000"/>
              <a:gd name="connsiteX36" fmla="*/ 2124 w 10000"/>
              <a:gd name="connsiteY36" fmla="*/ 5920 h 10000"/>
              <a:gd name="connsiteX37" fmla="*/ 2492 w 10000"/>
              <a:gd name="connsiteY37" fmla="*/ 5508 h 10000"/>
              <a:gd name="connsiteX38" fmla="*/ 2860 w 10000"/>
              <a:gd name="connsiteY38" fmla="*/ 5055 h 10000"/>
              <a:gd name="connsiteX39" fmla="*/ 3227 w 10000"/>
              <a:gd name="connsiteY39" fmla="*/ 4629 h 10000"/>
              <a:gd name="connsiteX40" fmla="*/ 3595 w 10000"/>
              <a:gd name="connsiteY40" fmla="*/ 4217 h 10000"/>
              <a:gd name="connsiteX41" fmla="*/ 3946 w 10000"/>
              <a:gd name="connsiteY41" fmla="*/ 3819 h 10000"/>
              <a:gd name="connsiteX42" fmla="*/ 4247 w 10000"/>
              <a:gd name="connsiteY42" fmla="*/ 3475 h 10000"/>
              <a:gd name="connsiteX43" fmla="*/ 4498 w 10000"/>
              <a:gd name="connsiteY43" fmla="*/ 3187 h 10000"/>
              <a:gd name="connsiteX44" fmla="*/ 4682 w 10000"/>
              <a:gd name="connsiteY44" fmla="*/ 2967 h 10000"/>
              <a:gd name="connsiteX45" fmla="*/ 4833 w 10000"/>
              <a:gd name="connsiteY45" fmla="*/ 2816 h 10000"/>
              <a:gd name="connsiteX46" fmla="*/ 4866 w 10000"/>
              <a:gd name="connsiteY46" fmla="*/ 2761 h 10000"/>
              <a:gd name="connsiteX47" fmla="*/ 4967 w 10000"/>
              <a:gd name="connsiteY47" fmla="*/ 2665 h 10000"/>
              <a:gd name="connsiteX48" fmla="*/ 5050 w 10000"/>
              <a:gd name="connsiteY48" fmla="*/ 2569 h 10000"/>
              <a:gd name="connsiteX49" fmla="*/ 5167 w 10000"/>
              <a:gd name="connsiteY49" fmla="*/ 2500 h 10000"/>
              <a:gd name="connsiteX50" fmla="*/ 5284 w 10000"/>
              <a:gd name="connsiteY50" fmla="*/ 2431 h 10000"/>
              <a:gd name="connsiteX51" fmla="*/ 5401 w 10000"/>
              <a:gd name="connsiteY51" fmla="*/ 2363 h 10000"/>
              <a:gd name="connsiteX52" fmla="*/ 5535 w 10000"/>
              <a:gd name="connsiteY52" fmla="*/ 2321 h 10000"/>
              <a:gd name="connsiteX53" fmla="*/ 5652 w 10000"/>
              <a:gd name="connsiteY53" fmla="*/ 2294 h 10000"/>
              <a:gd name="connsiteX54" fmla="*/ 5786 w 10000"/>
              <a:gd name="connsiteY54" fmla="*/ 2253 h 10000"/>
              <a:gd name="connsiteX55" fmla="*/ 5886 w 10000"/>
              <a:gd name="connsiteY55" fmla="*/ 2239 h 10000"/>
              <a:gd name="connsiteX56" fmla="*/ 5987 w 10000"/>
              <a:gd name="connsiteY56" fmla="*/ 2239 h 10000"/>
              <a:gd name="connsiteX57" fmla="*/ 6087 w 10000"/>
              <a:gd name="connsiteY57" fmla="*/ 2253 h 10000"/>
              <a:gd name="connsiteX58" fmla="*/ 6171 w 10000"/>
              <a:gd name="connsiteY58" fmla="*/ 2253 h 10000"/>
              <a:gd name="connsiteX59" fmla="*/ 6271 w 10000"/>
              <a:gd name="connsiteY59" fmla="*/ 2266 h 10000"/>
              <a:gd name="connsiteX60" fmla="*/ 6355 w 10000"/>
              <a:gd name="connsiteY60" fmla="*/ 2308 h 10000"/>
              <a:gd name="connsiteX61" fmla="*/ 6438 w 10000"/>
              <a:gd name="connsiteY61" fmla="*/ 2335 h 10000"/>
              <a:gd name="connsiteX62" fmla="*/ 6522 w 10000"/>
              <a:gd name="connsiteY62" fmla="*/ 2390 h 10000"/>
              <a:gd name="connsiteX63" fmla="*/ 6656 w 10000"/>
              <a:gd name="connsiteY63" fmla="*/ 2500 h 10000"/>
              <a:gd name="connsiteX64" fmla="*/ 6773 w 10000"/>
              <a:gd name="connsiteY64" fmla="*/ 2610 h 10000"/>
              <a:gd name="connsiteX65" fmla="*/ 6873 w 10000"/>
              <a:gd name="connsiteY65" fmla="*/ 2747 h 10000"/>
              <a:gd name="connsiteX66" fmla="*/ 6906 w 10000"/>
              <a:gd name="connsiteY66" fmla="*/ 2912 h 10000"/>
              <a:gd name="connsiteX67" fmla="*/ 6923 w 10000"/>
              <a:gd name="connsiteY67" fmla="*/ 3132 h 10000"/>
              <a:gd name="connsiteX68" fmla="*/ 6890 w 10000"/>
              <a:gd name="connsiteY68" fmla="*/ 3365 h 10000"/>
              <a:gd name="connsiteX69" fmla="*/ 6789 w 10000"/>
              <a:gd name="connsiteY69" fmla="*/ 3585 h 10000"/>
              <a:gd name="connsiteX70" fmla="*/ 6639 w 10000"/>
              <a:gd name="connsiteY70" fmla="*/ 3791 h 10000"/>
              <a:gd name="connsiteX71" fmla="*/ 2759 w 10000"/>
              <a:gd name="connsiteY71" fmla="*/ 8242 h 10000"/>
              <a:gd name="connsiteX72" fmla="*/ 2726 w 10000"/>
              <a:gd name="connsiteY72" fmla="*/ 8324 h 10000"/>
              <a:gd name="connsiteX73" fmla="*/ 2726 w 10000"/>
              <a:gd name="connsiteY73" fmla="*/ 8393 h 10000"/>
              <a:gd name="connsiteX74" fmla="*/ 2742 w 10000"/>
              <a:gd name="connsiteY74" fmla="*/ 8475 h 10000"/>
              <a:gd name="connsiteX75" fmla="*/ 2826 w 10000"/>
              <a:gd name="connsiteY75" fmla="*/ 8544 h 10000"/>
              <a:gd name="connsiteX76" fmla="*/ 2910 w 10000"/>
              <a:gd name="connsiteY76" fmla="*/ 8571 h 10000"/>
              <a:gd name="connsiteX77" fmla="*/ 3027 w 10000"/>
              <a:gd name="connsiteY77" fmla="*/ 8585 h 10000"/>
              <a:gd name="connsiteX78" fmla="*/ 3127 w 10000"/>
              <a:gd name="connsiteY78" fmla="*/ 8558 h 10000"/>
              <a:gd name="connsiteX79" fmla="*/ 3211 w 10000"/>
              <a:gd name="connsiteY79" fmla="*/ 8489 h 10000"/>
              <a:gd name="connsiteX80" fmla="*/ 7057 w 10000"/>
              <a:gd name="connsiteY80" fmla="*/ 4066 h 10000"/>
              <a:gd name="connsiteX81" fmla="*/ 7274 w 10000"/>
              <a:gd name="connsiteY81" fmla="*/ 3777 h 10000"/>
              <a:gd name="connsiteX82" fmla="*/ 7408 w 10000"/>
              <a:gd name="connsiteY82" fmla="*/ 3475 h 10000"/>
              <a:gd name="connsiteX83" fmla="*/ 7475 w 10000"/>
              <a:gd name="connsiteY83" fmla="*/ 3159 h 10000"/>
              <a:gd name="connsiteX84" fmla="*/ 7425 w 10000"/>
              <a:gd name="connsiteY84" fmla="*/ 2843 h 10000"/>
              <a:gd name="connsiteX85" fmla="*/ 7408 w 10000"/>
              <a:gd name="connsiteY85" fmla="*/ 2720 h 10000"/>
              <a:gd name="connsiteX86" fmla="*/ 7358 w 10000"/>
              <a:gd name="connsiteY86" fmla="*/ 2596 h 10000"/>
              <a:gd name="connsiteX87" fmla="*/ 7291 w 10000"/>
              <a:gd name="connsiteY87" fmla="*/ 2473 h 10000"/>
              <a:gd name="connsiteX88" fmla="*/ 7241 w 10000"/>
              <a:gd name="connsiteY88" fmla="*/ 2363 h 10000"/>
              <a:gd name="connsiteX89" fmla="*/ 7140 w 10000"/>
              <a:gd name="connsiteY89" fmla="*/ 2266 h 10000"/>
              <a:gd name="connsiteX90" fmla="*/ 7057 w 10000"/>
              <a:gd name="connsiteY90" fmla="*/ 2184 h 10000"/>
              <a:gd name="connsiteX91" fmla="*/ 6940 w 10000"/>
              <a:gd name="connsiteY91" fmla="*/ 2102 h 10000"/>
              <a:gd name="connsiteX92" fmla="*/ 6839 w 10000"/>
              <a:gd name="connsiteY92" fmla="*/ 2019 h 10000"/>
              <a:gd name="connsiteX93" fmla="*/ 6722 w 10000"/>
              <a:gd name="connsiteY93" fmla="*/ 1951 h 10000"/>
              <a:gd name="connsiteX94" fmla="*/ 6589 w 10000"/>
              <a:gd name="connsiteY94" fmla="*/ 1909 h 10000"/>
              <a:gd name="connsiteX95" fmla="*/ 6438 w 10000"/>
              <a:gd name="connsiteY95" fmla="*/ 1868 h 10000"/>
              <a:gd name="connsiteX96" fmla="*/ 6304 w 10000"/>
              <a:gd name="connsiteY96" fmla="*/ 1827 h 10000"/>
              <a:gd name="connsiteX97" fmla="*/ 6154 w 10000"/>
              <a:gd name="connsiteY97" fmla="*/ 1813 h 10000"/>
              <a:gd name="connsiteX98" fmla="*/ 6020 w 10000"/>
              <a:gd name="connsiteY98" fmla="*/ 1799 h 10000"/>
              <a:gd name="connsiteX99" fmla="*/ 5870 w 10000"/>
              <a:gd name="connsiteY99" fmla="*/ 1799 h 10000"/>
              <a:gd name="connsiteX100" fmla="*/ 5719 w 10000"/>
              <a:gd name="connsiteY100" fmla="*/ 1813 h 10000"/>
              <a:gd name="connsiteX101" fmla="*/ 5518 w 10000"/>
              <a:gd name="connsiteY101" fmla="*/ 1841 h 10000"/>
              <a:gd name="connsiteX102" fmla="*/ 5351 w 10000"/>
              <a:gd name="connsiteY102" fmla="*/ 1909 h 10000"/>
              <a:gd name="connsiteX103" fmla="*/ 5167 w 10000"/>
              <a:gd name="connsiteY103" fmla="*/ 1978 h 10000"/>
              <a:gd name="connsiteX104" fmla="*/ 5000 w 10000"/>
              <a:gd name="connsiteY104" fmla="*/ 2047 h 10000"/>
              <a:gd name="connsiteX105" fmla="*/ 4849 w 10000"/>
              <a:gd name="connsiteY105" fmla="*/ 2143 h 10000"/>
              <a:gd name="connsiteX106" fmla="*/ 4682 w 10000"/>
              <a:gd name="connsiteY106" fmla="*/ 2239 h 10000"/>
              <a:gd name="connsiteX107" fmla="*/ 4548 w 10000"/>
              <a:gd name="connsiteY107" fmla="*/ 2363 h 10000"/>
              <a:gd name="connsiteX108" fmla="*/ 4415 w 10000"/>
              <a:gd name="connsiteY108" fmla="*/ 2500 h 10000"/>
              <a:gd name="connsiteX109" fmla="*/ 4381 w 10000"/>
              <a:gd name="connsiteY109" fmla="*/ 2541 h 10000"/>
              <a:gd name="connsiteX110" fmla="*/ 4247 w 10000"/>
              <a:gd name="connsiteY110" fmla="*/ 2706 h 10000"/>
              <a:gd name="connsiteX111" fmla="*/ 4047 w 10000"/>
              <a:gd name="connsiteY111" fmla="*/ 2926 h 10000"/>
              <a:gd name="connsiteX112" fmla="*/ 3796 w 10000"/>
              <a:gd name="connsiteY112" fmla="*/ 3228 h 10000"/>
              <a:gd name="connsiteX113" fmla="*/ 3495 w 10000"/>
              <a:gd name="connsiteY113" fmla="*/ 3571 h 10000"/>
              <a:gd name="connsiteX114" fmla="*/ 3144 w 10000"/>
              <a:gd name="connsiteY114" fmla="*/ 3956 h 10000"/>
              <a:gd name="connsiteX115" fmla="*/ 2776 w 10000"/>
              <a:gd name="connsiteY115" fmla="*/ 4382 h 10000"/>
              <a:gd name="connsiteX116" fmla="*/ 2408 w 10000"/>
              <a:gd name="connsiteY116" fmla="*/ 4808 h 10000"/>
              <a:gd name="connsiteX117" fmla="*/ 2040 w 10000"/>
              <a:gd name="connsiteY117" fmla="*/ 5234 h 10000"/>
              <a:gd name="connsiteX118" fmla="*/ 1689 w 10000"/>
              <a:gd name="connsiteY118" fmla="*/ 5659 h 10000"/>
              <a:gd name="connsiteX119" fmla="*/ 1338 w 10000"/>
              <a:gd name="connsiteY119" fmla="*/ 6044 h 10000"/>
              <a:gd name="connsiteX120" fmla="*/ 1037 w 10000"/>
              <a:gd name="connsiteY120" fmla="*/ 6387 h 10000"/>
              <a:gd name="connsiteX121" fmla="*/ 769 w 10000"/>
              <a:gd name="connsiteY121" fmla="*/ 6690 h 10000"/>
              <a:gd name="connsiteX122" fmla="*/ 585 w 10000"/>
              <a:gd name="connsiteY122" fmla="*/ 6909 h 10000"/>
              <a:gd name="connsiteX123" fmla="*/ 452 w 10000"/>
              <a:gd name="connsiteY123" fmla="*/ 7074 h 10000"/>
              <a:gd name="connsiteX124" fmla="*/ 401 w 10000"/>
              <a:gd name="connsiteY124" fmla="*/ 7115 h 10000"/>
              <a:gd name="connsiteX125" fmla="*/ 184 w 10000"/>
              <a:gd name="connsiteY125" fmla="*/ 7431 h 10000"/>
              <a:gd name="connsiteX126" fmla="*/ 33 w 10000"/>
              <a:gd name="connsiteY126" fmla="*/ 7761 h 10000"/>
              <a:gd name="connsiteX127" fmla="*/ 0 w 10000"/>
              <a:gd name="connsiteY127" fmla="*/ 8132 h 10000"/>
              <a:gd name="connsiteX128" fmla="*/ 17 w 10000"/>
              <a:gd name="connsiteY128" fmla="*/ 8475 h 10000"/>
              <a:gd name="connsiteX129" fmla="*/ 134 w 10000"/>
              <a:gd name="connsiteY129" fmla="*/ 8805 h 10000"/>
              <a:gd name="connsiteX130" fmla="*/ 334 w 10000"/>
              <a:gd name="connsiteY130" fmla="*/ 9121 h 10000"/>
              <a:gd name="connsiteX131" fmla="*/ 585 w 10000"/>
              <a:gd name="connsiteY131" fmla="*/ 9409 h 10000"/>
              <a:gd name="connsiteX132" fmla="*/ 936 w 10000"/>
              <a:gd name="connsiteY132" fmla="*/ 9643 h 10000"/>
              <a:gd name="connsiteX133" fmla="*/ 1120 w 10000"/>
              <a:gd name="connsiteY133" fmla="*/ 9739 h 10000"/>
              <a:gd name="connsiteX134" fmla="*/ 1321 w 10000"/>
              <a:gd name="connsiteY134" fmla="*/ 9821 h 10000"/>
              <a:gd name="connsiteX135" fmla="*/ 1505 w 10000"/>
              <a:gd name="connsiteY135" fmla="*/ 9904 h 10000"/>
              <a:gd name="connsiteX136" fmla="*/ 1722 w 10000"/>
              <a:gd name="connsiteY136" fmla="*/ 9945 h 10000"/>
              <a:gd name="connsiteX137" fmla="*/ 1940 w 10000"/>
              <a:gd name="connsiteY137" fmla="*/ 9986 h 10000"/>
              <a:gd name="connsiteX138" fmla="*/ 2140 w 10000"/>
              <a:gd name="connsiteY138" fmla="*/ 10000 h 10000"/>
              <a:gd name="connsiteX139" fmla="*/ 2358 w 10000"/>
              <a:gd name="connsiteY139" fmla="*/ 9986 h 10000"/>
              <a:gd name="connsiteX140" fmla="*/ 2592 w 10000"/>
              <a:gd name="connsiteY140" fmla="*/ 9973 h 10000"/>
              <a:gd name="connsiteX141" fmla="*/ 2793 w 10000"/>
              <a:gd name="connsiteY141" fmla="*/ 9931 h 10000"/>
              <a:gd name="connsiteX142" fmla="*/ 3010 w 10000"/>
              <a:gd name="connsiteY142" fmla="*/ 9876 h 10000"/>
              <a:gd name="connsiteX143" fmla="*/ 3211 w 10000"/>
              <a:gd name="connsiteY143" fmla="*/ 9808 h 10000"/>
              <a:gd name="connsiteX144" fmla="*/ 3395 w 10000"/>
              <a:gd name="connsiteY144" fmla="*/ 9712 h 10000"/>
              <a:gd name="connsiteX145" fmla="*/ 3579 w 10000"/>
              <a:gd name="connsiteY145" fmla="*/ 9615 h 10000"/>
              <a:gd name="connsiteX146" fmla="*/ 3729 w 10000"/>
              <a:gd name="connsiteY146" fmla="*/ 9505 h 10000"/>
              <a:gd name="connsiteX147" fmla="*/ 3880 w 10000"/>
              <a:gd name="connsiteY147" fmla="*/ 9382 h 10000"/>
              <a:gd name="connsiteX148" fmla="*/ 4013 w 10000"/>
              <a:gd name="connsiteY148" fmla="*/ 9245 h 10000"/>
              <a:gd name="connsiteX149" fmla="*/ 9565 w 10000"/>
              <a:gd name="connsiteY149" fmla="*/ 2871 h 10000"/>
              <a:gd name="connsiteX150" fmla="*/ 9783 w 10000"/>
              <a:gd name="connsiteY150" fmla="*/ 2555 h 10000"/>
              <a:gd name="connsiteX151" fmla="*/ 9933 w 10000"/>
              <a:gd name="connsiteY151" fmla="*/ 2225 h 10000"/>
              <a:gd name="connsiteX152" fmla="*/ 10000 w 10000"/>
              <a:gd name="connsiteY152" fmla="*/ 1882 h 10000"/>
              <a:gd name="connsiteX153" fmla="*/ 9950 w 10000"/>
              <a:gd name="connsiteY153" fmla="*/ 1511 h 10000"/>
              <a:gd name="connsiteX154" fmla="*/ 9916 w 10000"/>
              <a:gd name="connsiteY154" fmla="*/ 1332 h 10000"/>
              <a:gd name="connsiteX155" fmla="*/ 9849 w 10000"/>
              <a:gd name="connsiteY155" fmla="*/ 1168 h 10000"/>
              <a:gd name="connsiteX156" fmla="*/ 9766 w 10000"/>
              <a:gd name="connsiteY156" fmla="*/ 1003 h 10000"/>
              <a:gd name="connsiteX157" fmla="*/ 9649 w 10000"/>
              <a:gd name="connsiteY157" fmla="*/ 852 h 10000"/>
              <a:gd name="connsiteX158" fmla="*/ 9532 w 10000"/>
              <a:gd name="connsiteY158" fmla="*/ 701 h 10000"/>
              <a:gd name="connsiteX159" fmla="*/ 9381 w 10000"/>
              <a:gd name="connsiteY159" fmla="*/ 577 h 10000"/>
              <a:gd name="connsiteX160" fmla="*/ 9231 w 10000"/>
              <a:gd name="connsiteY160" fmla="*/ 453 h 10000"/>
              <a:gd name="connsiteX161" fmla="*/ 9047 w 10000"/>
              <a:gd name="connsiteY161" fmla="*/ 343 h 10000"/>
              <a:gd name="connsiteX162" fmla="*/ 8863 w 10000"/>
              <a:gd name="connsiteY162" fmla="*/ 247 h 10000"/>
              <a:gd name="connsiteX163" fmla="*/ 8662 w 10000"/>
              <a:gd name="connsiteY163" fmla="*/ 165 h 10000"/>
              <a:gd name="connsiteX164" fmla="*/ 8478 w 10000"/>
              <a:gd name="connsiteY164" fmla="*/ 82 h 10000"/>
              <a:gd name="connsiteX165" fmla="*/ 8261 w 10000"/>
              <a:gd name="connsiteY165" fmla="*/ 41 h 10000"/>
              <a:gd name="connsiteX166" fmla="*/ 8043 w 10000"/>
              <a:gd name="connsiteY166" fmla="*/ 14 h 10000"/>
              <a:gd name="connsiteX167" fmla="*/ 7843 w 10000"/>
              <a:gd name="connsiteY167" fmla="*/ 0 h 10000"/>
              <a:gd name="connsiteX168" fmla="*/ 7625 w 10000"/>
              <a:gd name="connsiteY168" fmla="*/ 14 h 10000"/>
              <a:gd name="connsiteX169" fmla="*/ 7391 w 10000"/>
              <a:gd name="connsiteY16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405 w 10000"/>
              <a:gd name="connsiteY4" fmla="*/ 371 h 10000"/>
              <a:gd name="connsiteX5" fmla="*/ 3595 w 10000"/>
              <a:gd name="connsiteY5" fmla="*/ 8984 h 10000"/>
              <a:gd name="connsiteX6" fmla="*/ 3478 w 10000"/>
              <a:gd name="connsiteY6" fmla="*/ 9093 h 10000"/>
              <a:gd name="connsiteX7" fmla="*/ 3361 w 10000"/>
              <a:gd name="connsiteY7" fmla="*/ 9190 h 10000"/>
              <a:gd name="connsiteX8" fmla="*/ 3244 w 10000"/>
              <a:gd name="connsiteY8" fmla="*/ 9272 h 10000"/>
              <a:gd name="connsiteX9" fmla="*/ 3110 w 10000"/>
              <a:gd name="connsiteY9" fmla="*/ 9354 h 10000"/>
              <a:gd name="connsiteX10" fmla="*/ 2960 w 10000"/>
              <a:gd name="connsiteY10" fmla="*/ 9409 h 10000"/>
              <a:gd name="connsiteX11" fmla="*/ 2826 w 10000"/>
              <a:gd name="connsiteY11" fmla="*/ 9478 h 10000"/>
              <a:gd name="connsiteX12" fmla="*/ 2642 w 10000"/>
              <a:gd name="connsiteY12" fmla="*/ 9505 h 10000"/>
              <a:gd name="connsiteX13" fmla="*/ 2492 w 10000"/>
              <a:gd name="connsiteY13" fmla="*/ 9533 h 10000"/>
              <a:gd name="connsiteX14" fmla="*/ 2324 w 10000"/>
              <a:gd name="connsiteY14" fmla="*/ 9560 h 10000"/>
              <a:gd name="connsiteX15" fmla="*/ 2157 w 10000"/>
              <a:gd name="connsiteY15" fmla="*/ 9560 h 10000"/>
              <a:gd name="connsiteX16" fmla="*/ 1990 w 10000"/>
              <a:gd name="connsiteY16" fmla="*/ 9533 h 10000"/>
              <a:gd name="connsiteX17" fmla="*/ 1839 w 10000"/>
              <a:gd name="connsiteY17" fmla="*/ 9519 h 10000"/>
              <a:gd name="connsiteX18" fmla="*/ 1689 w 10000"/>
              <a:gd name="connsiteY18" fmla="*/ 9492 h 10000"/>
              <a:gd name="connsiteX19" fmla="*/ 1522 w 10000"/>
              <a:gd name="connsiteY19" fmla="*/ 9423 h 10000"/>
              <a:gd name="connsiteX20" fmla="*/ 1371 w 10000"/>
              <a:gd name="connsiteY20" fmla="*/ 9382 h 10000"/>
              <a:gd name="connsiteX21" fmla="*/ 1237 w 10000"/>
              <a:gd name="connsiteY21" fmla="*/ 9299 h 10000"/>
              <a:gd name="connsiteX22" fmla="*/ 987 w 10000"/>
              <a:gd name="connsiteY22" fmla="*/ 9107 h 10000"/>
              <a:gd name="connsiteX23" fmla="*/ 769 w 10000"/>
              <a:gd name="connsiteY23" fmla="*/ 8901 h 10000"/>
              <a:gd name="connsiteX24" fmla="*/ 635 w 10000"/>
              <a:gd name="connsiteY24" fmla="*/ 8654 h 10000"/>
              <a:gd name="connsiteX25" fmla="*/ 569 w 10000"/>
              <a:gd name="connsiteY25" fmla="*/ 8393 h 10000"/>
              <a:gd name="connsiteX26" fmla="*/ 535 w 10000"/>
              <a:gd name="connsiteY26" fmla="*/ 8132 h 10000"/>
              <a:gd name="connsiteX27" fmla="*/ 585 w 10000"/>
              <a:gd name="connsiteY27" fmla="*/ 7871 h 10000"/>
              <a:gd name="connsiteX28" fmla="*/ 686 w 10000"/>
              <a:gd name="connsiteY28" fmla="*/ 7610 h 10000"/>
              <a:gd name="connsiteX29" fmla="*/ 853 w 10000"/>
              <a:gd name="connsiteY29" fmla="*/ 7376 h 10000"/>
              <a:gd name="connsiteX30" fmla="*/ 886 w 10000"/>
              <a:gd name="connsiteY30" fmla="*/ 7321 h 10000"/>
              <a:gd name="connsiteX31" fmla="*/ 1020 w 10000"/>
              <a:gd name="connsiteY31" fmla="*/ 7170 h 10000"/>
              <a:gd name="connsiteX32" fmla="*/ 1221 w 10000"/>
              <a:gd name="connsiteY32" fmla="*/ 6937 h 10000"/>
              <a:gd name="connsiteX33" fmla="*/ 1488 w 10000"/>
              <a:gd name="connsiteY33" fmla="*/ 6662 h 10000"/>
              <a:gd name="connsiteX34" fmla="*/ 1773 w 10000"/>
              <a:gd name="connsiteY34" fmla="*/ 6305 h 10000"/>
              <a:gd name="connsiteX35" fmla="*/ 2124 w 10000"/>
              <a:gd name="connsiteY35" fmla="*/ 5920 h 10000"/>
              <a:gd name="connsiteX36" fmla="*/ 2492 w 10000"/>
              <a:gd name="connsiteY36" fmla="*/ 5508 h 10000"/>
              <a:gd name="connsiteX37" fmla="*/ 2860 w 10000"/>
              <a:gd name="connsiteY37" fmla="*/ 5055 h 10000"/>
              <a:gd name="connsiteX38" fmla="*/ 3227 w 10000"/>
              <a:gd name="connsiteY38" fmla="*/ 4629 h 10000"/>
              <a:gd name="connsiteX39" fmla="*/ 3595 w 10000"/>
              <a:gd name="connsiteY39" fmla="*/ 4217 h 10000"/>
              <a:gd name="connsiteX40" fmla="*/ 3946 w 10000"/>
              <a:gd name="connsiteY40" fmla="*/ 3819 h 10000"/>
              <a:gd name="connsiteX41" fmla="*/ 4247 w 10000"/>
              <a:gd name="connsiteY41" fmla="*/ 3475 h 10000"/>
              <a:gd name="connsiteX42" fmla="*/ 4498 w 10000"/>
              <a:gd name="connsiteY42" fmla="*/ 3187 h 10000"/>
              <a:gd name="connsiteX43" fmla="*/ 4682 w 10000"/>
              <a:gd name="connsiteY43" fmla="*/ 2967 h 10000"/>
              <a:gd name="connsiteX44" fmla="*/ 4833 w 10000"/>
              <a:gd name="connsiteY44" fmla="*/ 2816 h 10000"/>
              <a:gd name="connsiteX45" fmla="*/ 4866 w 10000"/>
              <a:gd name="connsiteY45" fmla="*/ 2761 h 10000"/>
              <a:gd name="connsiteX46" fmla="*/ 4967 w 10000"/>
              <a:gd name="connsiteY46" fmla="*/ 2665 h 10000"/>
              <a:gd name="connsiteX47" fmla="*/ 5050 w 10000"/>
              <a:gd name="connsiteY47" fmla="*/ 2569 h 10000"/>
              <a:gd name="connsiteX48" fmla="*/ 5167 w 10000"/>
              <a:gd name="connsiteY48" fmla="*/ 2500 h 10000"/>
              <a:gd name="connsiteX49" fmla="*/ 5284 w 10000"/>
              <a:gd name="connsiteY49" fmla="*/ 2431 h 10000"/>
              <a:gd name="connsiteX50" fmla="*/ 5401 w 10000"/>
              <a:gd name="connsiteY50" fmla="*/ 2363 h 10000"/>
              <a:gd name="connsiteX51" fmla="*/ 5535 w 10000"/>
              <a:gd name="connsiteY51" fmla="*/ 2321 h 10000"/>
              <a:gd name="connsiteX52" fmla="*/ 5652 w 10000"/>
              <a:gd name="connsiteY52" fmla="*/ 2294 h 10000"/>
              <a:gd name="connsiteX53" fmla="*/ 5786 w 10000"/>
              <a:gd name="connsiteY53" fmla="*/ 2253 h 10000"/>
              <a:gd name="connsiteX54" fmla="*/ 5886 w 10000"/>
              <a:gd name="connsiteY54" fmla="*/ 2239 h 10000"/>
              <a:gd name="connsiteX55" fmla="*/ 5987 w 10000"/>
              <a:gd name="connsiteY55" fmla="*/ 2239 h 10000"/>
              <a:gd name="connsiteX56" fmla="*/ 6087 w 10000"/>
              <a:gd name="connsiteY56" fmla="*/ 2253 h 10000"/>
              <a:gd name="connsiteX57" fmla="*/ 6171 w 10000"/>
              <a:gd name="connsiteY57" fmla="*/ 2253 h 10000"/>
              <a:gd name="connsiteX58" fmla="*/ 6271 w 10000"/>
              <a:gd name="connsiteY58" fmla="*/ 2266 h 10000"/>
              <a:gd name="connsiteX59" fmla="*/ 6355 w 10000"/>
              <a:gd name="connsiteY59" fmla="*/ 2308 h 10000"/>
              <a:gd name="connsiteX60" fmla="*/ 6438 w 10000"/>
              <a:gd name="connsiteY60" fmla="*/ 2335 h 10000"/>
              <a:gd name="connsiteX61" fmla="*/ 6522 w 10000"/>
              <a:gd name="connsiteY61" fmla="*/ 2390 h 10000"/>
              <a:gd name="connsiteX62" fmla="*/ 6656 w 10000"/>
              <a:gd name="connsiteY62" fmla="*/ 2500 h 10000"/>
              <a:gd name="connsiteX63" fmla="*/ 6773 w 10000"/>
              <a:gd name="connsiteY63" fmla="*/ 2610 h 10000"/>
              <a:gd name="connsiteX64" fmla="*/ 6873 w 10000"/>
              <a:gd name="connsiteY64" fmla="*/ 2747 h 10000"/>
              <a:gd name="connsiteX65" fmla="*/ 6906 w 10000"/>
              <a:gd name="connsiteY65" fmla="*/ 2912 h 10000"/>
              <a:gd name="connsiteX66" fmla="*/ 6923 w 10000"/>
              <a:gd name="connsiteY66" fmla="*/ 3132 h 10000"/>
              <a:gd name="connsiteX67" fmla="*/ 6890 w 10000"/>
              <a:gd name="connsiteY67" fmla="*/ 3365 h 10000"/>
              <a:gd name="connsiteX68" fmla="*/ 6789 w 10000"/>
              <a:gd name="connsiteY68" fmla="*/ 3585 h 10000"/>
              <a:gd name="connsiteX69" fmla="*/ 6639 w 10000"/>
              <a:gd name="connsiteY69" fmla="*/ 3791 h 10000"/>
              <a:gd name="connsiteX70" fmla="*/ 2759 w 10000"/>
              <a:gd name="connsiteY70" fmla="*/ 8242 h 10000"/>
              <a:gd name="connsiteX71" fmla="*/ 2726 w 10000"/>
              <a:gd name="connsiteY71" fmla="*/ 8324 h 10000"/>
              <a:gd name="connsiteX72" fmla="*/ 2726 w 10000"/>
              <a:gd name="connsiteY72" fmla="*/ 8393 h 10000"/>
              <a:gd name="connsiteX73" fmla="*/ 2742 w 10000"/>
              <a:gd name="connsiteY73" fmla="*/ 8475 h 10000"/>
              <a:gd name="connsiteX74" fmla="*/ 2826 w 10000"/>
              <a:gd name="connsiteY74" fmla="*/ 8544 h 10000"/>
              <a:gd name="connsiteX75" fmla="*/ 2910 w 10000"/>
              <a:gd name="connsiteY75" fmla="*/ 8571 h 10000"/>
              <a:gd name="connsiteX76" fmla="*/ 3027 w 10000"/>
              <a:gd name="connsiteY76" fmla="*/ 8585 h 10000"/>
              <a:gd name="connsiteX77" fmla="*/ 3127 w 10000"/>
              <a:gd name="connsiteY77" fmla="*/ 8558 h 10000"/>
              <a:gd name="connsiteX78" fmla="*/ 3211 w 10000"/>
              <a:gd name="connsiteY78" fmla="*/ 8489 h 10000"/>
              <a:gd name="connsiteX79" fmla="*/ 7057 w 10000"/>
              <a:gd name="connsiteY79" fmla="*/ 4066 h 10000"/>
              <a:gd name="connsiteX80" fmla="*/ 7274 w 10000"/>
              <a:gd name="connsiteY80" fmla="*/ 3777 h 10000"/>
              <a:gd name="connsiteX81" fmla="*/ 7408 w 10000"/>
              <a:gd name="connsiteY81" fmla="*/ 3475 h 10000"/>
              <a:gd name="connsiteX82" fmla="*/ 7475 w 10000"/>
              <a:gd name="connsiteY82" fmla="*/ 3159 h 10000"/>
              <a:gd name="connsiteX83" fmla="*/ 7425 w 10000"/>
              <a:gd name="connsiteY83" fmla="*/ 2843 h 10000"/>
              <a:gd name="connsiteX84" fmla="*/ 7408 w 10000"/>
              <a:gd name="connsiteY84" fmla="*/ 2720 h 10000"/>
              <a:gd name="connsiteX85" fmla="*/ 7358 w 10000"/>
              <a:gd name="connsiteY85" fmla="*/ 2596 h 10000"/>
              <a:gd name="connsiteX86" fmla="*/ 7291 w 10000"/>
              <a:gd name="connsiteY86" fmla="*/ 2473 h 10000"/>
              <a:gd name="connsiteX87" fmla="*/ 7241 w 10000"/>
              <a:gd name="connsiteY87" fmla="*/ 2363 h 10000"/>
              <a:gd name="connsiteX88" fmla="*/ 7140 w 10000"/>
              <a:gd name="connsiteY88" fmla="*/ 2266 h 10000"/>
              <a:gd name="connsiteX89" fmla="*/ 7057 w 10000"/>
              <a:gd name="connsiteY89" fmla="*/ 2184 h 10000"/>
              <a:gd name="connsiteX90" fmla="*/ 6940 w 10000"/>
              <a:gd name="connsiteY90" fmla="*/ 2102 h 10000"/>
              <a:gd name="connsiteX91" fmla="*/ 6839 w 10000"/>
              <a:gd name="connsiteY91" fmla="*/ 2019 h 10000"/>
              <a:gd name="connsiteX92" fmla="*/ 6722 w 10000"/>
              <a:gd name="connsiteY92" fmla="*/ 1951 h 10000"/>
              <a:gd name="connsiteX93" fmla="*/ 6589 w 10000"/>
              <a:gd name="connsiteY93" fmla="*/ 1909 h 10000"/>
              <a:gd name="connsiteX94" fmla="*/ 6438 w 10000"/>
              <a:gd name="connsiteY94" fmla="*/ 1868 h 10000"/>
              <a:gd name="connsiteX95" fmla="*/ 6304 w 10000"/>
              <a:gd name="connsiteY95" fmla="*/ 1827 h 10000"/>
              <a:gd name="connsiteX96" fmla="*/ 6154 w 10000"/>
              <a:gd name="connsiteY96" fmla="*/ 1813 h 10000"/>
              <a:gd name="connsiteX97" fmla="*/ 6020 w 10000"/>
              <a:gd name="connsiteY97" fmla="*/ 1799 h 10000"/>
              <a:gd name="connsiteX98" fmla="*/ 5870 w 10000"/>
              <a:gd name="connsiteY98" fmla="*/ 1799 h 10000"/>
              <a:gd name="connsiteX99" fmla="*/ 5719 w 10000"/>
              <a:gd name="connsiteY99" fmla="*/ 1813 h 10000"/>
              <a:gd name="connsiteX100" fmla="*/ 5518 w 10000"/>
              <a:gd name="connsiteY100" fmla="*/ 1841 h 10000"/>
              <a:gd name="connsiteX101" fmla="*/ 5351 w 10000"/>
              <a:gd name="connsiteY101" fmla="*/ 1909 h 10000"/>
              <a:gd name="connsiteX102" fmla="*/ 5167 w 10000"/>
              <a:gd name="connsiteY102" fmla="*/ 1978 h 10000"/>
              <a:gd name="connsiteX103" fmla="*/ 5000 w 10000"/>
              <a:gd name="connsiteY103" fmla="*/ 2047 h 10000"/>
              <a:gd name="connsiteX104" fmla="*/ 4849 w 10000"/>
              <a:gd name="connsiteY104" fmla="*/ 2143 h 10000"/>
              <a:gd name="connsiteX105" fmla="*/ 4682 w 10000"/>
              <a:gd name="connsiteY105" fmla="*/ 2239 h 10000"/>
              <a:gd name="connsiteX106" fmla="*/ 4548 w 10000"/>
              <a:gd name="connsiteY106" fmla="*/ 2363 h 10000"/>
              <a:gd name="connsiteX107" fmla="*/ 4415 w 10000"/>
              <a:gd name="connsiteY107" fmla="*/ 2500 h 10000"/>
              <a:gd name="connsiteX108" fmla="*/ 4381 w 10000"/>
              <a:gd name="connsiteY108" fmla="*/ 2541 h 10000"/>
              <a:gd name="connsiteX109" fmla="*/ 4247 w 10000"/>
              <a:gd name="connsiteY109" fmla="*/ 2706 h 10000"/>
              <a:gd name="connsiteX110" fmla="*/ 4047 w 10000"/>
              <a:gd name="connsiteY110" fmla="*/ 2926 h 10000"/>
              <a:gd name="connsiteX111" fmla="*/ 3796 w 10000"/>
              <a:gd name="connsiteY111" fmla="*/ 3228 h 10000"/>
              <a:gd name="connsiteX112" fmla="*/ 3495 w 10000"/>
              <a:gd name="connsiteY112" fmla="*/ 3571 h 10000"/>
              <a:gd name="connsiteX113" fmla="*/ 3144 w 10000"/>
              <a:gd name="connsiteY113" fmla="*/ 3956 h 10000"/>
              <a:gd name="connsiteX114" fmla="*/ 2776 w 10000"/>
              <a:gd name="connsiteY114" fmla="*/ 4382 h 10000"/>
              <a:gd name="connsiteX115" fmla="*/ 2408 w 10000"/>
              <a:gd name="connsiteY115" fmla="*/ 4808 h 10000"/>
              <a:gd name="connsiteX116" fmla="*/ 2040 w 10000"/>
              <a:gd name="connsiteY116" fmla="*/ 5234 h 10000"/>
              <a:gd name="connsiteX117" fmla="*/ 1689 w 10000"/>
              <a:gd name="connsiteY117" fmla="*/ 5659 h 10000"/>
              <a:gd name="connsiteX118" fmla="*/ 1338 w 10000"/>
              <a:gd name="connsiteY118" fmla="*/ 6044 h 10000"/>
              <a:gd name="connsiteX119" fmla="*/ 1037 w 10000"/>
              <a:gd name="connsiteY119" fmla="*/ 6387 h 10000"/>
              <a:gd name="connsiteX120" fmla="*/ 769 w 10000"/>
              <a:gd name="connsiteY120" fmla="*/ 6690 h 10000"/>
              <a:gd name="connsiteX121" fmla="*/ 585 w 10000"/>
              <a:gd name="connsiteY121" fmla="*/ 6909 h 10000"/>
              <a:gd name="connsiteX122" fmla="*/ 452 w 10000"/>
              <a:gd name="connsiteY122" fmla="*/ 7074 h 10000"/>
              <a:gd name="connsiteX123" fmla="*/ 401 w 10000"/>
              <a:gd name="connsiteY123" fmla="*/ 7115 h 10000"/>
              <a:gd name="connsiteX124" fmla="*/ 184 w 10000"/>
              <a:gd name="connsiteY124" fmla="*/ 7431 h 10000"/>
              <a:gd name="connsiteX125" fmla="*/ 33 w 10000"/>
              <a:gd name="connsiteY125" fmla="*/ 7761 h 10000"/>
              <a:gd name="connsiteX126" fmla="*/ 0 w 10000"/>
              <a:gd name="connsiteY126" fmla="*/ 8132 h 10000"/>
              <a:gd name="connsiteX127" fmla="*/ 17 w 10000"/>
              <a:gd name="connsiteY127" fmla="*/ 8475 h 10000"/>
              <a:gd name="connsiteX128" fmla="*/ 134 w 10000"/>
              <a:gd name="connsiteY128" fmla="*/ 8805 h 10000"/>
              <a:gd name="connsiteX129" fmla="*/ 334 w 10000"/>
              <a:gd name="connsiteY129" fmla="*/ 9121 h 10000"/>
              <a:gd name="connsiteX130" fmla="*/ 585 w 10000"/>
              <a:gd name="connsiteY130" fmla="*/ 9409 h 10000"/>
              <a:gd name="connsiteX131" fmla="*/ 936 w 10000"/>
              <a:gd name="connsiteY131" fmla="*/ 9643 h 10000"/>
              <a:gd name="connsiteX132" fmla="*/ 1120 w 10000"/>
              <a:gd name="connsiteY132" fmla="*/ 9739 h 10000"/>
              <a:gd name="connsiteX133" fmla="*/ 1321 w 10000"/>
              <a:gd name="connsiteY133" fmla="*/ 9821 h 10000"/>
              <a:gd name="connsiteX134" fmla="*/ 1505 w 10000"/>
              <a:gd name="connsiteY134" fmla="*/ 9904 h 10000"/>
              <a:gd name="connsiteX135" fmla="*/ 1722 w 10000"/>
              <a:gd name="connsiteY135" fmla="*/ 9945 h 10000"/>
              <a:gd name="connsiteX136" fmla="*/ 1940 w 10000"/>
              <a:gd name="connsiteY136" fmla="*/ 9986 h 10000"/>
              <a:gd name="connsiteX137" fmla="*/ 2140 w 10000"/>
              <a:gd name="connsiteY137" fmla="*/ 10000 h 10000"/>
              <a:gd name="connsiteX138" fmla="*/ 2358 w 10000"/>
              <a:gd name="connsiteY138" fmla="*/ 9986 h 10000"/>
              <a:gd name="connsiteX139" fmla="*/ 2592 w 10000"/>
              <a:gd name="connsiteY139" fmla="*/ 9973 h 10000"/>
              <a:gd name="connsiteX140" fmla="*/ 2793 w 10000"/>
              <a:gd name="connsiteY140" fmla="*/ 9931 h 10000"/>
              <a:gd name="connsiteX141" fmla="*/ 3010 w 10000"/>
              <a:gd name="connsiteY141" fmla="*/ 9876 h 10000"/>
              <a:gd name="connsiteX142" fmla="*/ 3211 w 10000"/>
              <a:gd name="connsiteY142" fmla="*/ 9808 h 10000"/>
              <a:gd name="connsiteX143" fmla="*/ 3395 w 10000"/>
              <a:gd name="connsiteY143" fmla="*/ 9712 h 10000"/>
              <a:gd name="connsiteX144" fmla="*/ 3579 w 10000"/>
              <a:gd name="connsiteY144" fmla="*/ 9615 h 10000"/>
              <a:gd name="connsiteX145" fmla="*/ 3729 w 10000"/>
              <a:gd name="connsiteY145" fmla="*/ 9505 h 10000"/>
              <a:gd name="connsiteX146" fmla="*/ 3880 w 10000"/>
              <a:gd name="connsiteY146" fmla="*/ 9382 h 10000"/>
              <a:gd name="connsiteX147" fmla="*/ 4013 w 10000"/>
              <a:gd name="connsiteY147" fmla="*/ 9245 h 10000"/>
              <a:gd name="connsiteX148" fmla="*/ 9565 w 10000"/>
              <a:gd name="connsiteY148" fmla="*/ 2871 h 10000"/>
              <a:gd name="connsiteX149" fmla="*/ 9783 w 10000"/>
              <a:gd name="connsiteY149" fmla="*/ 2555 h 10000"/>
              <a:gd name="connsiteX150" fmla="*/ 9933 w 10000"/>
              <a:gd name="connsiteY150" fmla="*/ 2225 h 10000"/>
              <a:gd name="connsiteX151" fmla="*/ 10000 w 10000"/>
              <a:gd name="connsiteY151" fmla="*/ 1882 h 10000"/>
              <a:gd name="connsiteX152" fmla="*/ 9950 w 10000"/>
              <a:gd name="connsiteY152" fmla="*/ 1511 h 10000"/>
              <a:gd name="connsiteX153" fmla="*/ 9916 w 10000"/>
              <a:gd name="connsiteY153" fmla="*/ 1332 h 10000"/>
              <a:gd name="connsiteX154" fmla="*/ 9849 w 10000"/>
              <a:gd name="connsiteY154" fmla="*/ 1168 h 10000"/>
              <a:gd name="connsiteX155" fmla="*/ 9766 w 10000"/>
              <a:gd name="connsiteY155" fmla="*/ 1003 h 10000"/>
              <a:gd name="connsiteX156" fmla="*/ 9649 w 10000"/>
              <a:gd name="connsiteY156" fmla="*/ 852 h 10000"/>
              <a:gd name="connsiteX157" fmla="*/ 9532 w 10000"/>
              <a:gd name="connsiteY157" fmla="*/ 701 h 10000"/>
              <a:gd name="connsiteX158" fmla="*/ 9381 w 10000"/>
              <a:gd name="connsiteY158" fmla="*/ 577 h 10000"/>
              <a:gd name="connsiteX159" fmla="*/ 9231 w 10000"/>
              <a:gd name="connsiteY159" fmla="*/ 453 h 10000"/>
              <a:gd name="connsiteX160" fmla="*/ 9047 w 10000"/>
              <a:gd name="connsiteY160" fmla="*/ 343 h 10000"/>
              <a:gd name="connsiteX161" fmla="*/ 8863 w 10000"/>
              <a:gd name="connsiteY161" fmla="*/ 247 h 10000"/>
              <a:gd name="connsiteX162" fmla="*/ 8662 w 10000"/>
              <a:gd name="connsiteY162" fmla="*/ 165 h 10000"/>
              <a:gd name="connsiteX163" fmla="*/ 8478 w 10000"/>
              <a:gd name="connsiteY163" fmla="*/ 82 h 10000"/>
              <a:gd name="connsiteX164" fmla="*/ 8261 w 10000"/>
              <a:gd name="connsiteY164" fmla="*/ 41 h 10000"/>
              <a:gd name="connsiteX165" fmla="*/ 8043 w 10000"/>
              <a:gd name="connsiteY165" fmla="*/ 14 h 10000"/>
              <a:gd name="connsiteX166" fmla="*/ 7843 w 10000"/>
              <a:gd name="connsiteY166" fmla="*/ 0 h 10000"/>
              <a:gd name="connsiteX167" fmla="*/ 7625 w 10000"/>
              <a:gd name="connsiteY167" fmla="*/ 14 h 10000"/>
              <a:gd name="connsiteX168" fmla="*/ 7391 w 10000"/>
              <a:gd name="connsiteY168" fmla="*/ 27 h 10000"/>
              <a:gd name="connsiteX0" fmla="*/ 7391 w 10000"/>
              <a:gd name="connsiteY0" fmla="*/ 27 h 10000"/>
              <a:gd name="connsiteX1" fmla="*/ 7174 w 10000"/>
              <a:gd name="connsiteY1" fmla="*/ 55 h 10000"/>
              <a:gd name="connsiteX2" fmla="*/ 6773 w 10000"/>
              <a:gd name="connsiteY2" fmla="*/ 179 h 10000"/>
              <a:gd name="connsiteX3" fmla="*/ 6405 w 10000"/>
              <a:gd name="connsiteY3" fmla="*/ 371 h 10000"/>
              <a:gd name="connsiteX4" fmla="*/ 3595 w 10000"/>
              <a:gd name="connsiteY4" fmla="*/ 8984 h 10000"/>
              <a:gd name="connsiteX5" fmla="*/ 3478 w 10000"/>
              <a:gd name="connsiteY5" fmla="*/ 9093 h 10000"/>
              <a:gd name="connsiteX6" fmla="*/ 3361 w 10000"/>
              <a:gd name="connsiteY6" fmla="*/ 9190 h 10000"/>
              <a:gd name="connsiteX7" fmla="*/ 3244 w 10000"/>
              <a:gd name="connsiteY7" fmla="*/ 9272 h 10000"/>
              <a:gd name="connsiteX8" fmla="*/ 3110 w 10000"/>
              <a:gd name="connsiteY8" fmla="*/ 9354 h 10000"/>
              <a:gd name="connsiteX9" fmla="*/ 2960 w 10000"/>
              <a:gd name="connsiteY9" fmla="*/ 9409 h 10000"/>
              <a:gd name="connsiteX10" fmla="*/ 2826 w 10000"/>
              <a:gd name="connsiteY10" fmla="*/ 9478 h 10000"/>
              <a:gd name="connsiteX11" fmla="*/ 2642 w 10000"/>
              <a:gd name="connsiteY11" fmla="*/ 9505 h 10000"/>
              <a:gd name="connsiteX12" fmla="*/ 2492 w 10000"/>
              <a:gd name="connsiteY12" fmla="*/ 9533 h 10000"/>
              <a:gd name="connsiteX13" fmla="*/ 2324 w 10000"/>
              <a:gd name="connsiteY13" fmla="*/ 9560 h 10000"/>
              <a:gd name="connsiteX14" fmla="*/ 2157 w 10000"/>
              <a:gd name="connsiteY14" fmla="*/ 9560 h 10000"/>
              <a:gd name="connsiteX15" fmla="*/ 1990 w 10000"/>
              <a:gd name="connsiteY15" fmla="*/ 9533 h 10000"/>
              <a:gd name="connsiteX16" fmla="*/ 1839 w 10000"/>
              <a:gd name="connsiteY16" fmla="*/ 9519 h 10000"/>
              <a:gd name="connsiteX17" fmla="*/ 1689 w 10000"/>
              <a:gd name="connsiteY17" fmla="*/ 9492 h 10000"/>
              <a:gd name="connsiteX18" fmla="*/ 1522 w 10000"/>
              <a:gd name="connsiteY18" fmla="*/ 9423 h 10000"/>
              <a:gd name="connsiteX19" fmla="*/ 1371 w 10000"/>
              <a:gd name="connsiteY19" fmla="*/ 9382 h 10000"/>
              <a:gd name="connsiteX20" fmla="*/ 1237 w 10000"/>
              <a:gd name="connsiteY20" fmla="*/ 9299 h 10000"/>
              <a:gd name="connsiteX21" fmla="*/ 987 w 10000"/>
              <a:gd name="connsiteY21" fmla="*/ 9107 h 10000"/>
              <a:gd name="connsiteX22" fmla="*/ 769 w 10000"/>
              <a:gd name="connsiteY22" fmla="*/ 8901 h 10000"/>
              <a:gd name="connsiteX23" fmla="*/ 635 w 10000"/>
              <a:gd name="connsiteY23" fmla="*/ 8654 h 10000"/>
              <a:gd name="connsiteX24" fmla="*/ 569 w 10000"/>
              <a:gd name="connsiteY24" fmla="*/ 8393 h 10000"/>
              <a:gd name="connsiteX25" fmla="*/ 535 w 10000"/>
              <a:gd name="connsiteY25" fmla="*/ 8132 h 10000"/>
              <a:gd name="connsiteX26" fmla="*/ 585 w 10000"/>
              <a:gd name="connsiteY26" fmla="*/ 7871 h 10000"/>
              <a:gd name="connsiteX27" fmla="*/ 686 w 10000"/>
              <a:gd name="connsiteY27" fmla="*/ 7610 h 10000"/>
              <a:gd name="connsiteX28" fmla="*/ 853 w 10000"/>
              <a:gd name="connsiteY28" fmla="*/ 7376 h 10000"/>
              <a:gd name="connsiteX29" fmla="*/ 886 w 10000"/>
              <a:gd name="connsiteY29" fmla="*/ 7321 h 10000"/>
              <a:gd name="connsiteX30" fmla="*/ 1020 w 10000"/>
              <a:gd name="connsiteY30" fmla="*/ 7170 h 10000"/>
              <a:gd name="connsiteX31" fmla="*/ 1221 w 10000"/>
              <a:gd name="connsiteY31" fmla="*/ 6937 h 10000"/>
              <a:gd name="connsiteX32" fmla="*/ 1488 w 10000"/>
              <a:gd name="connsiteY32" fmla="*/ 6662 h 10000"/>
              <a:gd name="connsiteX33" fmla="*/ 1773 w 10000"/>
              <a:gd name="connsiteY33" fmla="*/ 6305 h 10000"/>
              <a:gd name="connsiteX34" fmla="*/ 2124 w 10000"/>
              <a:gd name="connsiteY34" fmla="*/ 5920 h 10000"/>
              <a:gd name="connsiteX35" fmla="*/ 2492 w 10000"/>
              <a:gd name="connsiteY35" fmla="*/ 5508 h 10000"/>
              <a:gd name="connsiteX36" fmla="*/ 2860 w 10000"/>
              <a:gd name="connsiteY36" fmla="*/ 5055 h 10000"/>
              <a:gd name="connsiteX37" fmla="*/ 3227 w 10000"/>
              <a:gd name="connsiteY37" fmla="*/ 4629 h 10000"/>
              <a:gd name="connsiteX38" fmla="*/ 3595 w 10000"/>
              <a:gd name="connsiteY38" fmla="*/ 4217 h 10000"/>
              <a:gd name="connsiteX39" fmla="*/ 3946 w 10000"/>
              <a:gd name="connsiteY39" fmla="*/ 3819 h 10000"/>
              <a:gd name="connsiteX40" fmla="*/ 4247 w 10000"/>
              <a:gd name="connsiteY40" fmla="*/ 3475 h 10000"/>
              <a:gd name="connsiteX41" fmla="*/ 4498 w 10000"/>
              <a:gd name="connsiteY41" fmla="*/ 3187 h 10000"/>
              <a:gd name="connsiteX42" fmla="*/ 4682 w 10000"/>
              <a:gd name="connsiteY42" fmla="*/ 2967 h 10000"/>
              <a:gd name="connsiteX43" fmla="*/ 4833 w 10000"/>
              <a:gd name="connsiteY43" fmla="*/ 2816 h 10000"/>
              <a:gd name="connsiteX44" fmla="*/ 4866 w 10000"/>
              <a:gd name="connsiteY44" fmla="*/ 2761 h 10000"/>
              <a:gd name="connsiteX45" fmla="*/ 4967 w 10000"/>
              <a:gd name="connsiteY45" fmla="*/ 2665 h 10000"/>
              <a:gd name="connsiteX46" fmla="*/ 5050 w 10000"/>
              <a:gd name="connsiteY46" fmla="*/ 2569 h 10000"/>
              <a:gd name="connsiteX47" fmla="*/ 5167 w 10000"/>
              <a:gd name="connsiteY47" fmla="*/ 2500 h 10000"/>
              <a:gd name="connsiteX48" fmla="*/ 5284 w 10000"/>
              <a:gd name="connsiteY48" fmla="*/ 2431 h 10000"/>
              <a:gd name="connsiteX49" fmla="*/ 5401 w 10000"/>
              <a:gd name="connsiteY49" fmla="*/ 2363 h 10000"/>
              <a:gd name="connsiteX50" fmla="*/ 5535 w 10000"/>
              <a:gd name="connsiteY50" fmla="*/ 2321 h 10000"/>
              <a:gd name="connsiteX51" fmla="*/ 5652 w 10000"/>
              <a:gd name="connsiteY51" fmla="*/ 2294 h 10000"/>
              <a:gd name="connsiteX52" fmla="*/ 5786 w 10000"/>
              <a:gd name="connsiteY52" fmla="*/ 2253 h 10000"/>
              <a:gd name="connsiteX53" fmla="*/ 5886 w 10000"/>
              <a:gd name="connsiteY53" fmla="*/ 2239 h 10000"/>
              <a:gd name="connsiteX54" fmla="*/ 5987 w 10000"/>
              <a:gd name="connsiteY54" fmla="*/ 2239 h 10000"/>
              <a:gd name="connsiteX55" fmla="*/ 6087 w 10000"/>
              <a:gd name="connsiteY55" fmla="*/ 2253 h 10000"/>
              <a:gd name="connsiteX56" fmla="*/ 6171 w 10000"/>
              <a:gd name="connsiteY56" fmla="*/ 2253 h 10000"/>
              <a:gd name="connsiteX57" fmla="*/ 6271 w 10000"/>
              <a:gd name="connsiteY57" fmla="*/ 2266 h 10000"/>
              <a:gd name="connsiteX58" fmla="*/ 6355 w 10000"/>
              <a:gd name="connsiteY58" fmla="*/ 2308 h 10000"/>
              <a:gd name="connsiteX59" fmla="*/ 6438 w 10000"/>
              <a:gd name="connsiteY59" fmla="*/ 2335 h 10000"/>
              <a:gd name="connsiteX60" fmla="*/ 6522 w 10000"/>
              <a:gd name="connsiteY60" fmla="*/ 2390 h 10000"/>
              <a:gd name="connsiteX61" fmla="*/ 6656 w 10000"/>
              <a:gd name="connsiteY61" fmla="*/ 2500 h 10000"/>
              <a:gd name="connsiteX62" fmla="*/ 6773 w 10000"/>
              <a:gd name="connsiteY62" fmla="*/ 2610 h 10000"/>
              <a:gd name="connsiteX63" fmla="*/ 6873 w 10000"/>
              <a:gd name="connsiteY63" fmla="*/ 2747 h 10000"/>
              <a:gd name="connsiteX64" fmla="*/ 6906 w 10000"/>
              <a:gd name="connsiteY64" fmla="*/ 2912 h 10000"/>
              <a:gd name="connsiteX65" fmla="*/ 6923 w 10000"/>
              <a:gd name="connsiteY65" fmla="*/ 3132 h 10000"/>
              <a:gd name="connsiteX66" fmla="*/ 6890 w 10000"/>
              <a:gd name="connsiteY66" fmla="*/ 3365 h 10000"/>
              <a:gd name="connsiteX67" fmla="*/ 6789 w 10000"/>
              <a:gd name="connsiteY67" fmla="*/ 3585 h 10000"/>
              <a:gd name="connsiteX68" fmla="*/ 6639 w 10000"/>
              <a:gd name="connsiteY68" fmla="*/ 3791 h 10000"/>
              <a:gd name="connsiteX69" fmla="*/ 2759 w 10000"/>
              <a:gd name="connsiteY69" fmla="*/ 8242 h 10000"/>
              <a:gd name="connsiteX70" fmla="*/ 2726 w 10000"/>
              <a:gd name="connsiteY70" fmla="*/ 8324 h 10000"/>
              <a:gd name="connsiteX71" fmla="*/ 2726 w 10000"/>
              <a:gd name="connsiteY71" fmla="*/ 8393 h 10000"/>
              <a:gd name="connsiteX72" fmla="*/ 2742 w 10000"/>
              <a:gd name="connsiteY72" fmla="*/ 8475 h 10000"/>
              <a:gd name="connsiteX73" fmla="*/ 2826 w 10000"/>
              <a:gd name="connsiteY73" fmla="*/ 8544 h 10000"/>
              <a:gd name="connsiteX74" fmla="*/ 2910 w 10000"/>
              <a:gd name="connsiteY74" fmla="*/ 8571 h 10000"/>
              <a:gd name="connsiteX75" fmla="*/ 3027 w 10000"/>
              <a:gd name="connsiteY75" fmla="*/ 8585 h 10000"/>
              <a:gd name="connsiteX76" fmla="*/ 3127 w 10000"/>
              <a:gd name="connsiteY76" fmla="*/ 8558 h 10000"/>
              <a:gd name="connsiteX77" fmla="*/ 3211 w 10000"/>
              <a:gd name="connsiteY77" fmla="*/ 8489 h 10000"/>
              <a:gd name="connsiteX78" fmla="*/ 7057 w 10000"/>
              <a:gd name="connsiteY78" fmla="*/ 4066 h 10000"/>
              <a:gd name="connsiteX79" fmla="*/ 7274 w 10000"/>
              <a:gd name="connsiteY79" fmla="*/ 3777 h 10000"/>
              <a:gd name="connsiteX80" fmla="*/ 7408 w 10000"/>
              <a:gd name="connsiteY80" fmla="*/ 3475 h 10000"/>
              <a:gd name="connsiteX81" fmla="*/ 7475 w 10000"/>
              <a:gd name="connsiteY81" fmla="*/ 3159 h 10000"/>
              <a:gd name="connsiteX82" fmla="*/ 7425 w 10000"/>
              <a:gd name="connsiteY82" fmla="*/ 2843 h 10000"/>
              <a:gd name="connsiteX83" fmla="*/ 7408 w 10000"/>
              <a:gd name="connsiteY83" fmla="*/ 2720 h 10000"/>
              <a:gd name="connsiteX84" fmla="*/ 7358 w 10000"/>
              <a:gd name="connsiteY84" fmla="*/ 2596 h 10000"/>
              <a:gd name="connsiteX85" fmla="*/ 7291 w 10000"/>
              <a:gd name="connsiteY85" fmla="*/ 2473 h 10000"/>
              <a:gd name="connsiteX86" fmla="*/ 7241 w 10000"/>
              <a:gd name="connsiteY86" fmla="*/ 2363 h 10000"/>
              <a:gd name="connsiteX87" fmla="*/ 7140 w 10000"/>
              <a:gd name="connsiteY87" fmla="*/ 2266 h 10000"/>
              <a:gd name="connsiteX88" fmla="*/ 7057 w 10000"/>
              <a:gd name="connsiteY88" fmla="*/ 2184 h 10000"/>
              <a:gd name="connsiteX89" fmla="*/ 6940 w 10000"/>
              <a:gd name="connsiteY89" fmla="*/ 2102 h 10000"/>
              <a:gd name="connsiteX90" fmla="*/ 6839 w 10000"/>
              <a:gd name="connsiteY90" fmla="*/ 2019 h 10000"/>
              <a:gd name="connsiteX91" fmla="*/ 6722 w 10000"/>
              <a:gd name="connsiteY91" fmla="*/ 1951 h 10000"/>
              <a:gd name="connsiteX92" fmla="*/ 6589 w 10000"/>
              <a:gd name="connsiteY92" fmla="*/ 1909 h 10000"/>
              <a:gd name="connsiteX93" fmla="*/ 6438 w 10000"/>
              <a:gd name="connsiteY93" fmla="*/ 1868 h 10000"/>
              <a:gd name="connsiteX94" fmla="*/ 6304 w 10000"/>
              <a:gd name="connsiteY94" fmla="*/ 1827 h 10000"/>
              <a:gd name="connsiteX95" fmla="*/ 6154 w 10000"/>
              <a:gd name="connsiteY95" fmla="*/ 1813 h 10000"/>
              <a:gd name="connsiteX96" fmla="*/ 6020 w 10000"/>
              <a:gd name="connsiteY96" fmla="*/ 1799 h 10000"/>
              <a:gd name="connsiteX97" fmla="*/ 5870 w 10000"/>
              <a:gd name="connsiteY97" fmla="*/ 1799 h 10000"/>
              <a:gd name="connsiteX98" fmla="*/ 5719 w 10000"/>
              <a:gd name="connsiteY98" fmla="*/ 1813 h 10000"/>
              <a:gd name="connsiteX99" fmla="*/ 5518 w 10000"/>
              <a:gd name="connsiteY99" fmla="*/ 1841 h 10000"/>
              <a:gd name="connsiteX100" fmla="*/ 5351 w 10000"/>
              <a:gd name="connsiteY100" fmla="*/ 1909 h 10000"/>
              <a:gd name="connsiteX101" fmla="*/ 5167 w 10000"/>
              <a:gd name="connsiteY101" fmla="*/ 1978 h 10000"/>
              <a:gd name="connsiteX102" fmla="*/ 5000 w 10000"/>
              <a:gd name="connsiteY102" fmla="*/ 2047 h 10000"/>
              <a:gd name="connsiteX103" fmla="*/ 4849 w 10000"/>
              <a:gd name="connsiteY103" fmla="*/ 2143 h 10000"/>
              <a:gd name="connsiteX104" fmla="*/ 4682 w 10000"/>
              <a:gd name="connsiteY104" fmla="*/ 2239 h 10000"/>
              <a:gd name="connsiteX105" fmla="*/ 4548 w 10000"/>
              <a:gd name="connsiteY105" fmla="*/ 2363 h 10000"/>
              <a:gd name="connsiteX106" fmla="*/ 4415 w 10000"/>
              <a:gd name="connsiteY106" fmla="*/ 2500 h 10000"/>
              <a:gd name="connsiteX107" fmla="*/ 4381 w 10000"/>
              <a:gd name="connsiteY107" fmla="*/ 2541 h 10000"/>
              <a:gd name="connsiteX108" fmla="*/ 4247 w 10000"/>
              <a:gd name="connsiteY108" fmla="*/ 2706 h 10000"/>
              <a:gd name="connsiteX109" fmla="*/ 4047 w 10000"/>
              <a:gd name="connsiteY109" fmla="*/ 2926 h 10000"/>
              <a:gd name="connsiteX110" fmla="*/ 3796 w 10000"/>
              <a:gd name="connsiteY110" fmla="*/ 3228 h 10000"/>
              <a:gd name="connsiteX111" fmla="*/ 3495 w 10000"/>
              <a:gd name="connsiteY111" fmla="*/ 3571 h 10000"/>
              <a:gd name="connsiteX112" fmla="*/ 3144 w 10000"/>
              <a:gd name="connsiteY112" fmla="*/ 3956 h 10000"/>
              <a:gd name="connsiteX113" fmla="*/ 2776 w 10000"/>
              <a:gd name="connsiteY113" fmla="*/ 4382 h 10000"/>
              <a:gd name="connsiteX114" fmla="*/ 2408 w 10000"/>
              <a:gd name="connsiteY114" fmla="*/ 4808 h 10000"/>
              <a:gd name="connsiteX115" fmla="*/ 2040 w 10000"/>
              <a:gd name="connsiteY115" fmla="*/ 5234 h 10000"/>
              <a:gd name="connsiteX116" fmla="*/ 1689 w 10000"/>
              <a:gd name="connsiteY116" fmla="*/ 5659 h 10000"/>
              <a:gd name="connsiteX117" fmla="*/ 1338 w 10000"/>
              <a:gd name="connsiteY117" fmla="*/ 6044 h 10000"/>
              <a:gd name="connsiteX118" fmla="*/ 1037 w 10000"/>
              <a:gd name="connsiteY118" fmla="*/ 6387 h 10000"/>
              <a:gd name="connsiteX119" fmla="*/ 769 w 10000"/>
              <a:gd name="connsiteY119" fmla="*/ 6690 h 10000"/>
              <a:gd name="connsiteX120" fmla="*/ 585 w 10000"/>
              <a:gd name="connsiteY120" fmla="*/ 6909 h 10000"/>
              <a:gd name="connsiteX121" fmla="*/ 452 w 10000"/>
              <a:gd name="connsiteY121" fmla="*/ 7074 h 10000"/>
              <a:gd name="connsiteX122" fmla="*/ 401 w 10000"/>
              <a:gd name="connsiteY122" fmla="*/ 7115 h 10000"/>
              <a:gd name="connsiteX123" fmla="*/ 184 w 10000"/>
              <a:gd name="connsiteY123" fmla="*/ 7431 h 10000"/>
              <a:gd name="connsiteX124" fmla="*/ 33 w 10000"/>
              <a:gd name="connsiteY124" fmla="*/ 7761 h 10000"/>
              <a:gd name="connsiteX125" fmla="*/ 0 w 10000"/>
              <a:gd name="connsiteY125" fmla="*/ 8132 h 10000"/>
              <a:gd name="connsiteX126" fmla="*/ 17 w 10000"/>
              <a:gd name="connsiteY126" fmla="*/ 8475 h 10000"/>
              <a:gd name="connsiteX127" fmla="*/ 134 w 10000"/>
              <a:gd name="connsiteY127" fmla="*/ 8805 h 10000"/>
              <a:gd name="connsiteX128" fmla="*/ 334 w 10000"/>
              <a:gd name="connsiteY128" fmla="*/ 9121 h 10000"/>
              <a:gd name="connsiteX129" fmla="*/ 585 w 10000"/>
              <a:gd name="connsiteY129" fmla="*/ 9409 h 10000"/>
              <a:gd name="connsiteX130" fmla="*/ 936 w 10000"/>
              <a:gd name="connsiteY130" fmla="*/ 9643 h 10000"/>
              <a:gd name="connsiteX131" fmla="*/ 1120 w 10000"/>
              <a:gd name="connsiteY131" fmla="*/ 9739 h 10000"/>
              <a:gd name="connsiteX132" fmla="*/ 1321 w 10000"/>
              <a:gd name="connsiteY132" fmla="*/ 9821 h 10000"/>
              <a:gd name="connsiteX133" fmla="*/ 1505 w 10000"/>
              <a:gd name="connsiteY133" fmla="*/ 9904 h 10000"/>
              <a:gd name="connsiteX134" fmla="*/ 1722 w 10000"/>
              <a:gd name="connsiteY134" fmla="*/ 9945 h 10000"/>
              <a:gd name="connsiteX135" fmla="*/ 1940 w 10000"/>
              <a:gd name="connsiteY135" fmla="*/ 9986 h 10000"/>
              <a:gd name="connsiteX136" fmla="*/ 2140 w 10000"/>
              <a:gd name="connsiteY136" fmla="*/ 10000 h 10000"/>
              <a:gd name="connsiteX137" fmla="*/ 2358 w 10000"/>
              <a:gd name="connsiteY137" fmla="*/ 9986 h 10000"/>
              <a:gd name="connsiteX138" fmla="*/ 2592 w 10000"/>
              <a:gd name="connsiteY138" fmla="*/ 9973 h 10000"/>
              <a:gd name="connsiteX139" fmla="*/ 2793 w 10000"/>
              <a:gd name="connsiteY139" fmla="*/ 9931 h 10000"/>
              <a:gd name="connsiteX140" fmla="*/ 3010 w 10000"/>
              <a:gd name="connsiteY140" fmla="*/ 9876 h 10000"/>
              <a:gd name="connsiteX141" fmla="*/ 3211 w 10000"/>
              <a:gd name="connsiteY141" fmla="*/ 9808 h 10000"/>
              <a:gd name="connsiteX142" fmla="*/ 3395 w 10000"/>
              <a:gd name="connsiteY142" fmla="*/ 9712 h 10000"/>
              <a:gd name="connsiteX143" fmla="*/ 3579 w 10000"/>
              <a:gd name="connsiteY143" fmla="*/ 9615 h 10000"/>
              <a:gd name="connsiteX144" fmla="*/ 3729 w 10000"/>
              <a:gd name="connsiteY144" fmla="*/ 9505 h 10000"/>
              <a:gd name="connsiteX145" fmla="*/ 3880 w 10000"/>
              <a:gd name="connsiteY145" fmla="*/ 9382 h 10000"/>
              <a:gd name="connsiteX146" fmla="*/ 4013 w 10000"/>
              <a:gd name="connsiteY146" fmla="*/ 9245 h 10000"/>
              <a:gd name="connsiteX147" fmla="*/ 9565 w 10000"/>
              <a:gd name="connsiteY147" fmla="*/ 2871 h 10000"/>
              <a:gd name="connsiteX148" fmla="*/ 9783 w 10000"/>
              <a:gd name="connsiteY148" fmla="*/ 2555 h 10000"/>
              <a:gd name="connsiteX149" fmla="*/ 9933 w 10000"/>
              <a:gd name="connsiteY149" fmla="*/ 2225 h 10000"/>
              <a:gd name="connsiteX150" fmla="*/ 10000 w 10000"/>
              <a:gd name="connsiteY150" fmla="*/ 1882 h 10000"/>
              <a:gd name="connsiteX151" fmla="*/ 9950 w 10000"/>
              <a:gd name="connsiteY151" fmla="*/ 1511 h 10000"/>
              <a:gd name="connsiteX152" fmla="*/ 9916 w 10000"/>
              <a:gd name="connsiteY152" fmla="*/ 1332 h 10000"/>
              <a:gd name="connsiteX153" fmla="*/ 9849 w 10000"/>
              <a:gd name="connsiteY153" fmla="*/ 1168 h 10000"/>
              <a:gd name="connsiteX154" fmla="*/ 9766 w 10000"/>
              <a:gd name="connsiteY154" fmla="*/ 1003 h 10000"/>
              <a:gd name="connsiteX155" fmla="*/ 9649 w 10000"/>
              <a:gd name="connsiteY155" fmla="*/ 852 h 10000"/>
              <a:gd name="connsiteX156" fmla="*/ 9532 w 10000"/>
              <a:gd name="connsiteY156" fmla="*/ 701 h 10000"/>
              <a:gd name="connsiteX157" fmla="*/ 9381 w 10000"/>
              <a:gd name="connsiteY157" fmla="*/ 577 h 10000"/>
              <a:gd name="connsiteX158" fmla="*/ 9231 w 10000"/>
              <a:gd name="connsiteY158" fmla="*/ 453 h 10000"/>
              <a:gd name="connsiteX159" fmla="*/ 9047 w 10000"/>
              <a:gd name="connsiteY159" fmla="*/ 343 h 10000"/>
              <a:gd name="connsiteX160" fmla="*/ 8863 w 10000"/>
              <a:gd name="connsiteY160" fmla="*/ 247 h 10000"/>
              <a:gd name="connsiteX161" fmla="*/ 8662 w 10000"/>
              <a:gd name="connsiteY161" fmla="*/ 165 h 10000"/>
              <a:gd name="connsiteX162" fmla="*/ 8478 w 10000"/>
              <a:gd name="connsiteY162" fmla="*/ 82 h 10000"/>
              <a:gd name="connsiteX163" fmla="*/ 8261 w 10000"/>
              <a:gd name="connsiteY163" fmla="*/ 41 h 10000"/>
              <a:gd name="connsiteX164" fmla="*/ 8043 w 10000"/>
              <a:gd name="connsiteY164" fmla="*/ 14 h 10000"/>
              <a:gd name="connsiteX165" fmla="*/ 7843 w 10000"/>
              <a:gd name="connsiteY165" fmla="*/ 0 h 10000"/>
              <a:gd name="connsiteX166" fmla="*/ 7625 w 10000"/>
              <a:gd name="connsiteY166" fmla="*/ 14 h 10000"/>
              <a:gd name="connsiteX167" fmla="*/ 7391 w 10000"/>
              <a:gd name="connsiteY167" fmla="*/ 27 h 10000"/>
              <a:gd name="connsiteX0" fmla="*/ 7391 w 10000"/>
              <a:gd name="connsiteY0" fmla="*/ 27 h 10000"/>
              <a:gd name="connsiteX1" fmla="*/ 7174 w 10000"/>
              <a:gd name="connsiteY1" fmla="*/ 55 h 10000"/>
              <a:gd name="connsiteX2" fmla="*/ 6405 w 10000"/>
              <a:gd name="connsiteY2" fmla="*/ 371 h 10000"/>
              <a:gd name="connsiteX3" fmla="*/ 3595 w 10000"/>
              <a:gd name="connsiteY3" fmla="*/ 8984 h 10000"/>
              <a:gd name="connsiteX4" fmla="*/ 3478 w 10000"/>
              <a:gd name="connsiteY4" fmla="*/ 9093 h 10000"/>
              <a:gd name="connsiteX5" fmla="*/ 3361 w 10000"/>
              <a:gd name="connsiteY5" fmla="*/ 9190 h 10000"/>
              <a:gd name="connsiteX6" fmla="*/ 3244 w 10000"/>
              <a:gd name="connsiteY6" fmla="*/ 9272 h 10000"/>
              <a:gd name="connsiteX7" fmla="*/ 3110 w 10000"/>
              <a:gd name="connsiteY7" fmla="*/ 9354 h 10000"/>
              <a:gd name="connsiteX8" fmla="*/ 2960 w 10000"/>
              <a:gd name="connsiteY8" fmla="*/ 9409 h 10000"/>
              <a:gd name="connsiteX9" fmla="*/ 2826 w 10000"/>
              <a:gd name="connsiteY9" fmla="*/ 9478 h 10000"/>
              <a:gd name="connsiteX10" fmla="*/ 2642 w 10000"/>
              <a:gd name="connsiteY10" fmla="*/ 9505 h 10000"/>
              <a:gd name="connsiteX11" fmla="*/ 2492 w 10000"/>
              <a:gd name="connsiteY11" fmla="*/ 9533 h 10000"/>
              <a:gd name="connsiteX12" fmla="*/ 2324 w 10000"/>
              <a:gd name="connsiteY12" fmla="*/ 9560 h 10000"/>
              <a:gd name="connsiteX13" fmla="*/ 2157 w 10000"/>
              <a:gd name="connsiteY13" fmla="*/ 9560 h 10000"/>
              <a:gd name="connsiteX14" fmla="*/ 1990 w 10000"/>
              <a:gd name="connsiteY14" fmla="*/ 9533 h 10000"/>
              <a:gd name="connsiteX15" fmla="*/ 1839 w 10000"/>
              <a:gd name="connsiteY15" fmla="*/ 9519 h 10000"/>
              <a:gd name="connsiteX16" fmla="*/ 1689 w 10000"/>
              <a:gd name="connsiteY16" fmla="*/ 9492 h 10000"/>
              <a:gd name="connsiteX17" fmla="*/ 1522 w 10000"/>
              <a:gd name="connsiteY17" fmla="*/ 9423 h 10000"/>
              <a:gd name="connsiteX18" fmla="*/ 1371 w 10000"/>
              <a:gd name="connsiteY18" fmla="*/ 9382 h 10000"/>
              <a:gd name="connsiteX19" fmla="*/ 1237 w 10000"/>
              <a:gd name="connsiteY19" fmla="*/ 9299 h 10000"/>
              <a:gd name="connsiteX20" fmla="*/ 987 w 10000"/>
              <a:gd name="connsiteY20" fmla="*/ 9107 h 10000"/>
              <a:gd name="connsiteX21" fmla="*/ 769 w 10000"/>
              <a:gd name="connsiteY21" fmla="*/ 8901 h 10000"/>
              <a:gd name="connsiteX22" fmla="*/ 635 w 10000"/>
              <a:gd name="connsiteY22" fmla="*/ 8654 h 10000"/>
              <a:gd name="connsiteX23" fmla="*/ 569 w 10000"/>
              <a:gd name="connsiteY23" fmla="*/ 8393 h 10000"/>
              <a:gd name="connsiteX24" fmla="*/ 535 w 10000"/>
              <a:gd name="connsiteY24" fmla="*/ 8132 h 10000"/>
              <a:gd name="connsiteX25" fmla="*/ 585 w 10000"/>
              <a:gd name="connsiteY25" fmla="*/ 7871 h 10000"/>
              <a:gd name="connsiteX26" fmla="*/ 686 w 10000"/>
              <a:gd name="connsiteY26" fmla="*/ 7610 h 10000"/>
              <a:gd name="connsiteX27" fmla="*/ 853 w 10000"/>
              <a:gd name="connsiteY27" fmla="*/ 7376 h 10000"/>
              <a:gd name="connsiteX28" fmla="*/ 886 w 10000"/>
              <a:gd name="connsiteY28" fmla="*/ 7321 h 10000"/>
              <a:gd name="connsiteX29" fmla="*/ 1020 w 10000"/>
              <a:gd name="connsiteY29" fmla="*/ 7170 h 10000"/>
              <a:gd name="connsiteX30" fmla="*/ 1221 w 10000"/>
              <a:gd name="connsiteY30" fmla="*/ 6937 h 10000"/>
              <a:gd name="connsiteX31" fmla="*/ 1488 w 10000"/>
              <a:gd name="connsiteY31" fmla="*/ 6662 h 10000"/>
              <a:gd name="connsiteX32" fmla="*/ 1773 w 10000"/>
              <a:gd name="connsiteY32" fmla="*/ 6305 h 10000"/>
              <a:gd name="connsiteX33" fmla="*/ 2124 w 10000"/>
              <a:gd name="connsiteY33" fmla="*/ 5920 h 10000"/>
              <a:gd name="connsiteX34" fmla="*/ 2492 w 10000"/>
              <a:gd name="connsiteY34" fmla="*/ 5508 h 10000"/>
              <a:gd name="connsiteX35" fmla="*/ 2860 w 10000"/>
              <a:gd name="connsiteY35" fmla="*/ 5055 h 10000"/>
              <a:gd name="connsiteX36" fmla="*/ 3227 w 10000"/>
              <a:gd name="connsiteY36" fmla="*/ 4629 h 10000"/>
              <a:gd name="connsiteX37" fmla="*/ 3595 w 10000"/>
              <a:gd name="connsiteY37" fmla="*/ 4217 h 10000"/>
              <a:gd name="connsiteX38" fmla="*/ 3946 w 10000"/>
              <a:gd name="connsiteY38" fmla="*/ 3819 h 10000"/>
              <a:gd name="connsiteX39" fmla="*/ 4247 w 10000"/>
              <a:gd name="connsiteY39" fmla="*/ 3475 h 10000"/>
              <a:gd name="connsiteX40" fmla="*/ 4498 w 10000"/>
              <a:gd name="connsiteY40" fmla="*/ 3187 h 10000"/>
              <a:gd name="connsiteX41" fmla="*/ 4682 w 10000"/>
              <a:gd name="connsiteY41" fmla="*/ 2967 h 10000"/>
              <a:gd name="connsiteX42" fmla="*/ 4833 w 10000"/>
              <a:gd name="connsiteY42" fmla="*/ 2816 h 10000"/>
              <a:gd name="connsiteX43" fmla="*/ 4866 w 10000"/>
              <a:gd name="connsiteY43" fmla="*/ 2761 h 10000"/>
              <a:gd name="connsiteX44" fmla="*/ 4967 w 10000"/>
              <a:gd name="connsiteY44" fmla="*/ 2665 h 10000"/>
              <a:gd name="connsiteX45" fmla="*/ 5050 w 10000"/>
              <a:gd name="connsiteY45" fmla="*/ 2569 h 10000"/>
              <a:gd name="connsiteX46" fmla="*/ 5167 w 10000"/>
              <a:gd name="connsiteY46" fmla="*/ 2500 h 10000"/>
              <a:gd name="connsiteX47" fmla="*/ 5284 w 10000"/>
              <a:gd name="connsiteY47" fmla="*/ 2431 h 10000"/>
              <a:gd name="connsiteX48" fmla="*/ 5401 w 10000"/>
              <a:gd name="connsiteY48" fmla="*/ 2363 h 10000"/>
              <a:gd name="connsiteX49" fmla="*/ 5535 w 10000"/>
              <a:gd name="connsiteY49" fmla="*/ 2321 h 10000"/>
              <a:gd name="connsiteX50" fmla="*/ 5652 w 10000"/>
              <a:gd name="connsiteY50" fmla="*/ 2294 h 10000"/>
              <a:gd name="connsiteX51" fmla="*/ 5786 w 10000"/>
              <a:gd name="connsiteY51" fmla="*/ 2253 h 10000"/>
              <a:gd name="connsiteX52" fmla="*/ 5886 w 10000"/>
              <a:gd name="connsiteY52" fmla="*/ 2239 h 10000"/>
              <a:gd name="connsiteX53" fmla="*/ 5987 w 10000"/>
              <a:gd name="connsiteY53" fmla="*/ 2239 h 10000"/>
              <a:gd name="connsiteX54" fmla="*/ 6087 w 10000"/>
              <a:gd name="connsiteY54" fmla="*/ 2253 h 10000"/>
              <a:gd name="connsiteX55" fmla="*/ 6171 w 10000"/>
              <a:gd name="connsiteY55" fmla="*/ 2253 h 10000"/>
              <a:gd name="connsiteX56" fmla="*/ 6271 w 10000"/>
              <a:gd name="connsiteY56" fmla="*/ 2266 h 10000"/>
              <a:gd name="connsiteX57" fmla="*/ 6355 w 10000"/>
              <a:gd name="connsiteY57" fmla="*/ 2308 h 10000"/>
              <a:gd name="connsiteX58" fmla="*/ 6438 w 10000"/>
              <a:gd name="connsiteY58" fmla="*/ 2335 h 10000"/>
              <a:gd name="connsiteX59" fmla="*/ 6522 w 10000"/>
              <a:gd name="connsiteY59" fmla="*/ 2390 h 10000"/>
              <a:gd name="connsiteX60" fmla="*/ 6656 w 10000"/>
              <a:gd name="connsiteY60" fmla="*/ 2500 h 10000"/>
              <a:gd name="connsiteX61" fmla="*/ 6773 w 10000"/>
              <a:gd name="connsiteY61" fmla="*/ 2610 h 10000"/>
              <a:gd name="connsiteX62" fmla="*/ 6873 w 10000"/>
              <a:gd name="connsiteY62" fmla="*/ 2747 h 10000"/>
              <a:gd name="connsiteX63" fmla="*/ 6906 w 10000"/>
              <a:gd name="connsiteY63" fmla="*/ 2912 h 10000"/>
              <a:gd name="connsiteX64" fmla="*/ 6923 w 10000"/>
              <a:gd name="connsiteY64" fmla="*/ 3132 h 10000"/>
              <a:gd name="connsiteX65" fmla="*/ 6890 w 10000"/>
              <a:gd name="connsiteY65" fmla="*/ 3365 h 10000"/>
              <a:gd name="connsiteX66" fmla="*/ 6789 w 10000"/>
              <a:gd name="connsiteY66" fmla="*/ 3585 h 10000"/>
              <a:gd name="connsiteX67" fmla="*/ 6639 w 10000"/>
              <a:gd name="connsiteY67" fmla="*/ 3791 h 10000"/>
              <a:gd name="connsiteX68" fmla="*/ 2759 w 10000"/>
              <a:gd name="connsiteY68" fmla="*/ 8242 h 10000"/>
              <a:gd name="connsiteX69" fmla="*/ 2726 w 10000"/>
              <a:gd name="connsiteY69" fmla="*/ 8324 h 10000"/>
              <a:gd name="connsiteX70" fmla="*/ 2726 w 10000"/>
              <a:gd name="connsiteY70" fmla="*/ 8393 h 10000"/>
              <a:gd name="connsiteX71" fmla="*/ 2742 w 10000"/>
              <a:gd name="connsiteY71" fmla="*/ 8475 h 10000"/>
              <a:gd name="connsiteX72" fmla="*/ 2826 w 10000"/>
              <a:gd name="connsiteY72" fmla="*/ 8544 h 10000"/>
              <a:gd name="connsiteX73" fmla="*/ 2910 w 10000"/>
              <a:gd name="connsiteY73" fmla="*/ 8571 h 10000"/>
              <a:gd name="connsiteX74" fmla="*/ 3027 w 10000"/>
              <a:gd name="connsiteY74" fmla="*/ 8585 h 10000"/>
              <a:gd name="connsiteX75" fmla="*/ 3127 w 10000"/>
              <a:gd name="connsiteY75" fmla="*/ 8558 h 10000"/>
              <a:gd name="connsiteX76" fmla="*/ 3211 w 10000"/>
              <a:gd name="connsiteY76" fmla="*/ 8489 h 10000"/>
              <a:gd name="connsiteX77" fmla="*/ 7057 w 10000"/>
              <a:gd name="connsiteY77" fmla="*/ 4066 h 10000"/>
              <a:gd name="connsiteX78" fmla="*/ 7274 w 10000"/>
              <a:gd name="connsiteY78" fmla="*/ 3777 h 10000"/>
              <a:gd name="connsiteX79" fmla="*/ 7408 w 10000"/>
              <a:gd name="connsiteY79" fmla="*/ 3475 h 10000"/>
              <a:gd name="connsiteX80" fmla="*/ 7475 w 10000"/>
              <a:gd name="connsiteY80" fmla="*/ 3159 h 10000"/>
              <a:gd name="connsiteX81" fmla="*/ 7425 w 10000"/>
              <a:gd name="connsiteY81" fmla="*/ 2843 h 10000"/>
              <a:gd name="connsiteX82" fmla="*/ 7408 w 10000"/>
              <a:gd name="connsiteY82" fmla="*/ 2720 h 10000"/>
              <a:gd name="connsiteX83" fmla="*/ 7358 w 10000"/>
              <a:gd name="connsiteY83" fmla="*/ 2596 h 10000"/>
              <a:gd name="connsiteX84" fmla="*/ 7291 w 10000"/>
              <a:gd name="connsiteY84" fmla="*/ 2473 h 10000"/>
              <a:gd name="connsiteX85" fmla="*/ 7241 w 10000"/>
              <a:gd name="connsiteY85" fmla="*/ 2363 h 10000"/>
              <a:gd name="connsiteX86" fmla="*/ 7140 w 10000"/>
              <a:gd name="connsiteY86" fmla="*/ 2266 h 10000"/>
              <a:gd name="connsiteX87" fmla="*/ 7057 w 10000"/>
              <a:gd name="connsiteY87" fmla="*/ 2184 h 10000"/>
              <a:gd name="connsiteX88" fmla="*/ 6940 w 10000"/>
              <a:gd name="connsiteY88" fmla="*/ 2102 h 10000"/>
              <a:gd name="connsiteX89" fmla="*/ 6839 w 10000"/>
              <a:gd name="connsiteY89" fmla="*/ 2019 h 10000"/>
              <a:gd name="connsiteX90" fmla="*/ 6722 w 10000"/>
              <a:gd name="connsiteY90" fmla="*/ 1951 h 10000"/>
              <a:gd name="connsiteX91" fmla="*/ 6589 w 10000"/>
              <a:gd name="connsiteY91" fmla="*/ 1909 h 10000"/>
              <a:gd name="connsiteX92" fmla="*/ 6438 w 10000"/>
              <a:gd name="connsiteY92" fmla="*/ 1868 h 10000"/>
              <a:gd name="connsiteX93" fmla="*/ 6304 w 10000"/>
              <a:gd name="connsiteY93" fmla="*/ 1827 h 10000"/>
              <a:gd name="connsiteX94" fmla="*/ 6154 w 10000"/>
              <a:gd name="connsiteY94" fmla="*/ 1813 h 10000"/>
              <a:gd name="connsiteX95" fmla="*/ 6020 w 10000"/>
              <a:gd name="connsiteY95" fmla="*/ 1799 h 10000"/>
              <a:gd name="connsiteX96" fmla="*/ 5870 w 10000"/>
              <a:gd name="connsiteY96" fmla="*/ 1799 h 10000"/>
              <a:gd name="connsiteX97" fmla="*/ 5719 w 10000"/>
              <a:gd name="connsiteY97" fmla="*/ 1813 h 10000"/>
              <a:gd name="connsiteX98" fmla="*/ 5518 w 10000"/>
              <a:gd name="connsiteY98" fmla="*/ 1841 h 10000"/>
              <a:gd name="connsiteX99" fmla="*/ 5351 w 10000"/>
              <a:gd name="connsiteY99" fmla="*/ 1909 h 10000"/>
              <a:gd name="connsiteX100" fmla="*/ 5167 w 10000"/>
              <a:gd name="connsiteY100" fmla="*/ 1978 h 10000"/>
              <a:gd name="connsiteX101" fmla="*/ 5000 w 10000"/>
              <a:gd name="connsiteY101" fmla="*/ 2047 h 10000"/>
              <a:gd name="connsiteX102" fmla="*/ 4849 w 10000"/>
              <a:gd name="connsiteY102" fmla="*/ 2143 h 10000"/>
              <a:gd name="connsiteX103" fmla="*/ 4682 w 10000"/>
              <a:gd name="connsiteY103" fmla="*/ 2239 h 10000"/>
              <a:gd name="connsiteX104" fmla="*/ 4548 w 10000"/>
              <a:gd name="connsiteY104" fmla="*/ 2363 h 10000"/>
              <a:gd name="connsiteX105" fmla="*/ 4415 w 10000"/>
              <a:gd name="connsiteY105" fmla="*/ 2500 h 10000"/>
              <a:gd name="connsiteX106" fmla="*/ 4381 w 10000"/>
              <a:gd name="connsiteY106" fmla="*/ 2541 h 10000"/>
              <a:gd name="connsiteX107" fmla="*/ 4247 w 10000"/>
              <a:gd name="connsiteY107" fmla="*/ 2706 h 10000"/>
              <a:gd name="connsiteX108" fmla="*/ 4047 w 10000"/>
              <a:gd name="connsiteY108" fmla="*/ 2926 h 10000"/>
              <a:gd name="connsiteX109" fmla="*/ 3796 w 10000"/>
              <a:gd name="connsiteY109" fmla="*/ 3228 h 10000"/>
              <a:gd name="connsiteX110" fmla="*/ 3495 w 10000"/>
              <a:gd name="connsiteY110" fmla="*/ 3571 h 10000"/>
              <a:gd name="connsiteX111" fmla="*/ 3144 w 10000"/>
              <a:gd name="connsiteY111" fmla="*/ 3956 h 10000"/>
              <a:gd name="connsiteX112" fmla="*/ 2776 w 10000"/>
              <a:gd name="connsiteY112" fmla="*/ 4382 h 10000"/>
              <a:gd name="connsiteX113" fmla="*/ 2408 w 10000"/>
              <a:gd name="connsiteY113" fmla="*/ 4808 h 10000"/>
              <a:gd name="connsiteX114" fmla="*/ 2040 w 10000"/>
              <a:gd name="connsiteY114" fmla="*/ 5234 h 10000"/>
              <a:gd name="connsiteX115" fmla="*/ 1689 w 10000"/>
              <a:gd name="connsiteY115" fmla="*/ 5659 h 10000"/>
              <a:gd name="connsiteX116" fmla="*/ 1338 w 10000"/>
              <a:gd name="connsiteY116" fmla="*/ 6044 h 10000"/>
              <a:gd name="connsiteX117" fmla="*/ 1037 w 10000"/>
              <a:gd name="connsiteY117" fmla="*/ 6387 h 10000"/>
              <a:gd name="connsiteX118" fmla="*/ 769 w 10000"/>
              <a:gd name="connsiteY118" fmla="*/ 6690 h 10000"/>
              <a:gd name="connsiteX119" fmla="*/ 585 w 10000"/>
              <a:gd name="connsiteY119" fmla="*/ 6909 h 10000"/>
              <a:gd name="connsiteX120" fmla="*/ 452 w 10000"/>
              <a:gd name="connsiteY120" fmla="*/ 7074 h 10000"/>
              <a:gd name="connsiteX121" fmla="*/ 401 w 10000"/>
              <a:gd name="connsiteY121" fmla="*/ 7115 h 10000"/>
              <a:gd name="connsiteX122" fmla="*/ 184 w 10000"/>
              <a:gd name="connsiteY122" fmla="*/ 7431 h 10000"/>
              <a:gd name="connsiteX123" fmla="*/ 33 w 10000"/>
              <a:gd name="connsiteY123" fmla="*/ 7761 h 10000"/>
              <a:gd name="connsiteX124" fmla="*/ 0 w 10000"/>
              <a:gd name="connsiteY124" fmla="*/ 8132 h 10000"/>
              <a:gd name="connsiteX125" fmla="*/ 17 w 10000"/>
              <a:gd name="connsiteY125" fmla="*/ 8475 h 10000"/>
              <a:gd name="connsiteX126" fmla="*/ 134 w 10000"/>
              <a:gd name="connsiteY126" fmla="*/ 8805 h 10000"/>
              <a:gd name="connsiteX127" fmla="*/ 334 w 10000"/>
              <a:gd name="connsiteY127" fmla="*/ 9121 h 10000"/>
              <a:gd name="connsiteX128" fmla="*/ 585 w 10000"/>
              <a:gd name="connsiteY128" fmla="*/ 9409 h 10000"/>
              <a:gd name="connsiteX129" fmla="*/ 936 w 10000"/>
              <a:gd name="connsiteY129" fmla="*/ 9643 h 10000"/>
              <a:gd name="connsiteX130" fmla="*/ 1120 w 10000"/>
              <a:gd name="connsiteY130" fmla="*/ 9739 h 10000"/>
              <a:gd name="connsiteX131" fmla="*/ 1321 w 10000"/>
              <a:gd name="connsiteY131" fmla="*/ 9821 h 10000"/>
              <a:gd name="connsiteX132" fmla="*/ 1505 w 10000"/>
              <a:gd name="connsiteY132" fmla="*/ 9904 h 10000"/>
              <a:gd name="connsiteX133" fmla="*/ 1722 w 10000"/>
              <a:gd name="connsiteY133" fmla="*/ 9945 h 10000"/>
              <a:gd name="connsiteX134" fmla="*/ 1940 w 10000"/>
              <a:gd name="connsiteY134" fmla="*/ 9986 h 10000"/>
              <a:gd name="connsiteX135" fmla="*/ 2140 w 10000"/>
              <a:gd name="connsiteY135" fmla="*/ 10000 h 10000"/>
              <a:gd name="connsiteX136" fmla="*/ 2358 w 10000"/>
              <a:gd name="connsiteY136" fmla="*/ 9986 h 10000"/>
              <a:gd name="connsiteX137" fmla="*/ 2592 w 10000"/>
              <a:gd name="connsiteY137" fmla="*/ 9973 h 10000"/>
              <a:gd name="connsiteX138" fmla="*/ 2793 w 10000"/>
              <a:gd name="connsiteY138" fmla="*/ 9931 h 10000"/>
              <a:gd name="connsiteX139" fmla="*/ 3010 w 10000"/>
              <a:gd name="connsiteY139" fmla="*/ 9876 h 10000"/>
              <a:gd name="connsiteX140" fmla="*/ 3211 w 10000"/>
              <a:gd name="connsiteY140" fmla="*/ 9808 h 10000"/>
              <a:gd name="connsiteX141" fmla="*/ 3395 w 10000"/>
              <a:gd name="connsiteY141" fmla="*/ 9712 h 10000"/>
              <a:gd name="connsiteX142" fmla="*/ 3579 w 10000"/>
              <a:gd name="connsiteY142" fmla="*/ 9615 h 10000"/>
              <a:gd name="connsiteX143" fmla="*/ 3729 w 10000"/>
              <a:gd name="connsiteY143" fmla="*/ 9505 h 10000"/>
              <a:gd name="connsiteX144" fmla="*/ 3880 w 10000"/>
              <a:gd name="connsiteY144" fmla="*/ 9382 h 10000"/>
              <a:gd name="connsiteX145" fmla="*/ 4013 w 10000"/>
              <a:gd name="connsiteY145" fmla="*/ 9245 h 10000"/>
              <a:gd name="connsiteX146" fmla="*/ 9565 w 10000"/>
              <a:gd name="connsiteY146" fmla="*/ 2871 h 10000"/>
              <a:gd name="connsiteX147" fmla="*/ 9783 w 10000"/>
              <a:gd name="connsiteY147" fmla="*/ 2555 h 10000"/>
              <a:gd name="connsiteX148" fmla="*/ 9933 w 10000"/>
              <a:gd name="connsiteY148" fmla="*/ 2225 h 10000"/>
              <a:gd name="connsiteX149" fmla="*/ 10000 w 10000"/>
              <a:gd name="connsiteY149" fmla="*/ 1882 h 10000"/>
              <a:gd name="connsiteX150" fmla="*/ 9950 w 10000"/>
              <a:gd name="connsiteY150" fmla="*/ 1511 h 10000"/>
              <a:gd name="connsiteX151" fmla="*/ 9916 w 10000"/>
              <a:gd name="connsiteY151" fmla="*/ 1332 h 10000"/>
              <a:gd name="connsiteX152" fmla="*/ 9849 w 10000"/>
              <a:gd name="connsiteY152" fmla="*/ 1168 h 10000"/>
              <a:gd name="connsiteX153" fmla="*/ 9766 w 10000"/>
              <a:gd name="connsiteY153" fmla="*/ 1003 h 10000"/>
              <a:gd name="connsiteX154" fmla="*/ 9649 w 10000"/>
              <a:gd name="connsiteY154" fmla="*/ 852 h 10000"/>
              <a:gd name="connsiteX155" fmla="*/ 9532 w 10000"/>
              <a:gd name="connsiteY155" fmla="*/ 701 h 10000"/>
              <a:gd name="connsiteX156" fmla="*/ 9381 w 10000"/>
              <a:gd name="connsiteY156" fmla="*/ 577 h 10000"/>
              <a:gd name="connsiteX157" fmla="*/ 9231 w 10000"/>
              <a:gd name="connsiteY157" fmla="*/ 453 h 10000"/>
              <a:gd name="connsiteX158" fmla="*/ 9047 w 10000"/>
              <a:gd name="connsiteY158" fmla="*/ 343 h 10000"/>
              <a:gd name="connsiteX159" fmla="*/ 8863 w 10000"/>
              <a:gd name="connsiteY159" fmla="*/ 247 h 10000"/>
              <a:gd name="connsiteX160" fmla="*/ 8662 w 10000"/>
              <a:gd name="connsiteY160" fmla="*/ 165 h 10000"/>
              <a:gd name="connsiteX161" fmla="*/ 8478 w 10000"/>
              <a:gd name="connsiteY161" fmla="*/ 82 h 10000"/>
              <a:gd name="connsiteX162" fmla="*/ 8261 w 10000"/>
              <a:gd name="connsiteY162" fmla="*/ 41 h 10000"/>
              <a:gd name="connsiteX163" fmla="*/ 8043 w 10000"/>
              <a:gd name="connsiteY163" fmla="*/ 14 h 10000"/>
              <a:gd name="connsiteX164" fmla="*/ 7843 w 10000"/>
              <a:gd name="connsiteY164" fmla="*/ 0 h 10000"/>
              <a:gd name="connsiteX165" fmla="*/ 7625 w 10000"/>
              <a:gd name="connsiteY165" fmla="*/ 14 h 10000"/>
              <a:gd name="connsiteX166" fmla="*/ 7391 w 10000"/>
              <a:gd name="connsiteY166" fmla="*/ 27 h 10000"/>
              <a:gd name="connsiteX0" fmla="*/ 7391 w 10000"/>
              <a:gd name="connsiteY0" fmla="*/ 27 h 10000"/>
              <a:gd name="connsiteX1" fmla="*/ 7174 w 10000"/>
              <a:gd name="connsiteY1" fmla="*/ 55 h 10000"/>
              <a:gd name="connsiteX2" fmla="*/ 3595 w 10000"/>
              <a:gd name="connsiteY2" fmla="*/ 8984 h 10000"/>
              <a:gd name="connsiteX3" fmla="*/ 3478 w 10000"/>
              <a:gd name="connsiteY3" fmla="*/ 9093 h 10000"/>
              <a:gd name="connsiteX4" fmla="*/ 3361 w 10000"/>
              <a:gd name="connsiteY4" fmla="*/ 9190 h 10000"/>
              <a:gd name="connsiteX5" fmla="*/ 3244 w 10000"/>
              <a:gd name="connsiteY5" fmla="*/ 9272 h 10000"/>
              <a:gd name="connsiteX6" fmla="*/ 3110 w 10000"/>
              <a:gd name="connsiteY6" fmla="*/ 9354 h 10000"/>
              <a:gd name="connsiteX7" fmla="*/ 2960 w 10000"/>
              <a:gd name="connsiteY7" fmla="*/ 9409 h 10000"/>
              <a:gd name="connsiteX8" fmla="*/ 2826 w 10000"/>
              <a:gd name="connsiteY8" fmla="*/ 9478 h 10000"/>
              <a:gd name="connsiteX9" fmla="*/ 2642 w 10000"/>
              <a:gd name="connsiteY9" fmla="*/ 9505 h 10000"/>
              <a:gd name="connsiteX10" fmla="*/ 2492 w 10000"/>
              <a:gd name="connsiteY10" fmla="*/ 9533 h 10000"/>
              <a:gd name="connsiteX11" fmla="*/ 2324 w 10000"/>
              <a:gd name="connsiteY11" fmla="*/ 9560 h 10000"/>
              <a:gd name="connsiteX12" fmla="*/ 2157 w 10000"/>
              <a:gd name="connsiteY12" fmla="*/ 9560 h 10000"/>
              <a:gd name="connsiteX13" fmla="*/ 1990 w 10000"/>
              <a:gd name="connsiteY13" fmla="*/ 9533 h 10000"/>
              <a:gd name="connsiteX14" fmla="*/ 1839 w 10000"/>
              <a:gd name="connsiteY14" fmla="*/ 9519 h 10000"/>
              <a:gd name="connsiteX15" fmla="*/ 1689 w 10000"/>
              <a:gd name="connsiteY15" fmla="*/ 9492 h 10000"/>
              <a:gd name="connsiteX16" fmla="*/ 1522 w 10000"/>
              <a:gd name="connsiteY16" fmla="*/ 9423 h 10000"/>
              <a:gd name="connsiteX17" fmla="*/ 1371 w 10000"/>
              <a:gd name="connsiteY17" fmla="*/ 9382 h 10000"/>
              <a:gd name="connsiteX18" fmla="*/ 1237 w 10000"/>
              <a:gd name="connsiteY18" fmla="*/ 9299 h 10000"/>
              <a:gd name="connsiteX19" fmla="*/ 987 w 10000"/>
              <a:gd name="connsiteY19" fmla="*/ 9107 h 10000"/>
              <a:gd name="connsiteX20" fmla="*/ 769 w 10000"/>
              <a:gd name="connsiteY20" fmla="*/ 8901 h 10000"/>
              <a:gd name="connsiteX21" fmla="*/ 635 w 10000"/>
              <a:gd name="connsiteY21" fmla="*/ 8654 h 10000"/>
              <a:gd name="connsiteX22" fmla="*/ 569 w 10000"/>
              <a:gd name="connsiteY22" fmla="*/ 8393 h 10000"/>
              <a:gd name="connsiteX23" fmla="*/ 535 w 10000"/>
              <a:gd name="connsiteY23" fmla="*/ 8132 h 10000"/>
              <a:gd name="connsiteX24" fmla="*/ 585 w 10000"/>
              <a:gd name="connsiteY24" fmla="*/ 7871 h 10000"/>
              <a:gd name="connsiteX25" fmla="*/ 686 w 10000"/>
              <a:gd name="connsiteY25" fmla="*/ 7610 h 10000"/>
              <a:gd name="connsiteX26" fmla="*/ 853 w 10000"/>
              <a:gd name="connsiteY26" fmla="*/ 7376 h 10000"/>
              <a:gd name="connsiteX27" fmla="*/ 886 w 10000"/>
              <a:gd name="connsiteY27" fmla="*/ 7321 h 10000"/>
              <a:gd name="connsiteX28" fmla="*/ 1020 w 10000"/>
              <a:gd name="connsiteY28" fmla="*/ 7170 h 10000"/>
              <a:gd name="connsiteX29" fmla="*/ 1221 w 10000"/>
              <a:gd name="connsiteY29" fmla="*/ 6937 h 10000"/>
              <a:gd name="connsiteX30" fmla="*/ 1488 w 10000"/>
              <a:gd name="connsiteY30" fmla="*/ 6662 h 10000"/>
              <a:gd name="connsiteX31" fmla="*/ 1773 w 10000"/>
              <a:gd name="connsiteY31" fmla="*/ 6305 h 10000"/>
              <a:gd name="connsiteX32" fmla="*/ 2124 w 10000"/>
              <a:gd name="connsiteY32" fmla="*/ 5920 h 10000"/>
              <a:gd name="connsiteX33" fmla="*/ 2492 w 10000"/>
              <a:gd name="connsiteY33" fmla="*/ 5508 h 10000"/>
              <a:gd name="connsiteX34" fmla="*/ 2860 w 10000"/>
              <a:gd name="connsiteY34" fmla="*/ 5055 h 10000"/>
              <a:gd name="connsiteX35" fmla="*/ 3227 w 10000"/>
              <a:gd name="connsiteY35" fmla="*/ 4629 h 10000"/>
              <a:gd name="connsiteX36" fmla="*/ 3595 w 10000"/>
              <a:gd name="connsiteY36" fmla="*/ 4217 h 10000"/>
              <a:gd name="connsiteX37" fmla="*/ 3946 w 10000"/>
              <a:gd name="connsiteY37" fmla="*/ 3819 h 10000"/>
              <a:gd name="connsiteX38" fmla="*/ 4247 w 10000"/>
              <a:gd name="connsiteY38" fmla="*/ 3475 h 10000"/>
              <a:gd name="connsiteX39" fmla="*/ 4498 w 10000"/>
              <a:gd name="connsiteY39" fmla="*/ 3187 h 10000"/>
              <a:gd name="connsiteX40" fmla="*/ 4682 w 10000"/>
              <a:gd name="connsiteY40" fmla="*/ 2967 h 10000"/>
              <a:gd name="connsiteX41" fmla="*/ 4833 w 10000"/>
              <a:gd name="connsiteY41" fmla="*/ 2816 h 10000"/>
              <a:gd name="connsiteX42" fmla="*/ 4866 w 10000"/>
              <a:gd name="connsiteY42" fmla="*/ 2761 h 10000"/>
              <a:gd name="connsiteX43" fmla="*/ 4967 w 10000"/>
              <a:gd name="connsiteY43" fmla="*/ 2665 h 10000"/>
              <a:gd name="connsiteX44" fmla="*/ 5050 w 10000"/>
              <a:gd name="connsiteY44" fmla="*/ 2569 h 10000"/>
              <a:gd name="connsiteX45" fmla="*/ 5167 w 10000"/>
              <a:gd name="connsiteY45" fmla="*/ 2500 h 10000"/>
              <a:gd name="connsiteX46" fmla="*/ 5284 w 10000"/>
              <a:gd name="connsiteY46" fmla="*/ 2431 h 10000"/>
              <a:gd name="connsiteX47" fmla="*/ 5401 w 10000"/>
              <a:gd name="connsiteY47" fmla="*/ 2363 h 10000"/>
              <a:gd name="connsiteX48" fmla="*/ 5535 w 10000"/>
              <a:gd name="connsiteY48" fmla="*/ 2321 h 10000"/>
              <a:gd name="connsiteX49" fmla="*/ 5652 w 10000"/>
              <a:gd name="connsiteY49" fmla="*/ 2294 h 10000"/>
              <a:gd name="connsiteX50" fmla="*/ 5786 w 10000"/>
              <a:gd name="connsiteY50" fmla="*/ 2253 h 10000"/>
              <a:gd name="connsiteX51" fmla="*/ 5886 w 10000"/>
              <a:gd name="connsiteY51" fmla="*/ 2239 h 10000"/>
              <a:gd name="connsiteX52" fmla="*/ 5987 w 10000"/>
              <a:gd name="connsiteY52" fmla="*/ 2239 h 10000"/>
              <a:gd name="connsiteX53" fmla="*/ 6087 w 10000"/>
              <a:gd name="connsiteY53" fmla="*/ 2253 h 10000"/>
              <a:gd name="connsiteX54" fmla="*/ 6171 w 10000"/>
              <a:gd name="connsiteY54" fmla="*/ 2253 h 10000"/>
              <a:gd name="connsiteX55" fmla="*/ 6271 w 10000"/>
              <a:gd name="connsiteY55" fmla="*/ 2266 h 10000"/>
              <a:gd name="connsiteX56" fmla="*/ 6355 w 10000"/>
              <a:gd name="connsiteY56" fmla="*/ 2308 h 10000"/>
              <a:gd name="connsiteX57" fmla="*/ 6438 w 10000"/>
              <a:gd name="connsiteY57" fmla="*/ 2335 h 10000"/>
              <a:gd name="connsiteX58" fmla="*/ 6522 w 10000"/>
              <a:gd name="connsiteY58" fmla="*/ 2390 h 10000"/>
              <a:gd name="connsiteX59" fmla="*/ 6656 w 10000"/>
              <a:gd name="connsiteY59" fmla="*/ 2500 h 10000"/>
              <a:gd name="connsiteX60" fmla="*/ 6773 w 10000"/>
              <a:gd name="connsiteY60" fmla="*/ 2610 h 10000"/>
              <a:gd name="connsiteX61" fmla="*/ 6873 w 10000"/>
              <a:gd name="connsiteY61" fmla="*/ 2747 h 10000"/>
              <a:gd name="connsiteX62" fmla="*/ 6906 w 10000"/>
              <a:gd name="connsiteY62" fmla="*/ 2912 h 10000"/>
              <a:gd name="connsiteX63" fmla="*/ 6923 w 10000"/>
              <a:gd name="connsiteY63" fmla="*/ 3132 h 10000"/>
              <a:gd name="connsiteX64" fmla="*/ 6890 w 10000"/>
              <a:gd name="connsiteY64" fmla="*/ 3365 h 10000"/>
              <a:gd name="connsiteX65" fmla="*/ 6789 w 10000"/>
              <a:gd name="connsiteY65" fmla="*/ 3585 h 10000"/>
              <a:gd name="connsiteX66" fmla="*/ 6639 w 10000"/>
              <a:gd name="connsiteY66" fmla="*/ 3791 h 10000"/>
              <a:gd name="connsiteX67" fmla="*/ 2759 w 10000"/>
              <a:gd name="connsiteY67" fmla="*/ 8242 h 10000"/>
              <a:gd name="connsiteX68" fmla="*/ 2726 w 10000"/>
              <a:gd name="connsiteY68" fmla="*/ 8324 h 10000"/>
              <a:gd name="connsiteX69" fmla="*/ 2726 w 10000"/>
              <a:gd name="connsiteY69" fmla="*/ 8393 h 10000"/>
              <a:gd name="connsiteX70" fmla="*/ 2742 w 10000"/>
              <a:gd name="connsiteY70" fmla="*/ 8475 h 10000"/>
              <a:gd name="connsiteX71" fmla="*/ 2826 w 10000"/>
              <a:gd name="connsiteY71" fmla="*/ 8544 h 10000"/>
              <a:gd name="connsiteX72" fmla="*/ 2910 w 10000"/>
              <a:gd name="connsiteY72" fmla="*/ 8571 h 10000"/>
              <a:gd name="connsiteX73" fmla="*/ 3027 w 10000"/>
              <a:gd name="connsiteY73" fmla="*/ 8585 h 10000"/>
              <a:gd name="connsiteX74" fmla="*/ 3127 w 10000"/>
              <a:gd name="connsiteY74" fmla="*/ 8558 h 10000"/>
              <a:gd name="connsiteX75" fmla="*/ 3211 w 10000"/>
              <a:gd name="connsiteY75" fmla="*/ 8489 h 10000"/>
              <a:gd name="connsiteX76" fmla="*/ 7057 w 10000"/>
              <a:gd name="connsiteY76" fmla="*/ 4066 h 10000"/>
              <a:gd name="connsiteX77" fmla="*/ 7274 w 10000"/>
              <a:gd name="connsiteY77" fmla="*/ 3777 h 10000"/>
              <a:gd name="connsiteX78" fmla="*/ 7408 w 10000"/>
              <a:gd name="connsiteY78" fmla="*/ 3475 h 10000"/>
              <a:gd name="connsiteX79" fmla="*/ 7475 w 10000"/>
              <a:gd name="connsiteY79" fmla="*/ 3159 h 10000"/>
              <a:gd name="connsiteX80" fmla="*/ 7425 w 10000"/>
              <a:gd name="connsiteY80" fmla="*/ 2843 h 10000"/>
              <a:gd name="connsiteX81" fmla="*/ 7408 w 10000"/>
              <a:gd name="connsiteY81" fmla="*/ 2720 h 10000"/>
              <a:gd name="connsiteX82" fmla="*/ 7358 w 10000"/>
              <a:gd name="connsiteY82" fmla="*/ 2596 h 10000"/>
              <a:gd name="connsiteX83" fmla="*/ 7291 w 10000"/>
              <a:gd name="connsiteY83" fmla="*/ 2473 h 10000"/>
              <a:gd name="connsiteX84" fmla="*/ 7241 w 10000"/>
              <a:gd name="connsiteY84" fmla="*/ 2363 h 10000"/>
              <a:gd name="connsiteX85" fmla="*/ 7140 w 10000"/>
              <a:gd name="connsiteY85" fmla="*/ 2266 h 10000"/>
              <a:gd name="connsiteX86" fmla="*/ 7057 w 10000"/>
              <a:gd name="connsiteY86" fmla="*/ 2184 h 10000"/>
              <a:gd name="connsiteX87" fmla="*/ 6940 w 10000"/>
              <a:gd name="connsiteY87" fmla="*/ 2102 h 10000"/>
              <a:gd name="connsiteX88" fmla="*/ 6839 w 10000"/>
              <a:gd name="connsiteY88" fmla="*/ 2019 h 10000"/>
              <a:gd name="connsiteX89" fmla="*/ 6722 w 10000"/>
              <a:gd name="connsiteY89" fmla="*/ 1951 h 10000"/>
              <a:gd name="connsiteX90" fmla="*/ 6589 w 10000"/>
              <a:gd name="connsiteY90" fmla="*/ 1909 h 10000"/>
              <a:gd name="connsiteX91" fmla="*/ 6438 w 10000"/>
              <a:gd name="connsiteY91" fmla="*/ 1868 h 10000"/>
              <a:gd name="connsiteX92" fmla="*/ 6304 w 10000"/>
              <a:gd name="connsiteY92" fmla="*/ 1827 h 10000"/>
              <a:gd name="connsiteX93" fmla="*/ 6154 w 10000"/>
              <a:gd name="connsiteY93" fmla="*/ 1813 h 10000"/>
              <a:gd name="connsiteX94" fmla="*/ 6020 w 10000"/>
              <a:gd name="connsiteY94" fmla="*/ 1799 h 10000"/>
              <a:gd name="connsiteX95" fmla="*/ 5870 w 10000"/>
              <a:gd name="connsiteY95" fmla="*/ 1799 h 10000"/>
              <a:gd name="connsiteX96" fmla="*/ 5719 w 10000"/>
              <a:gd name="connsiteY96" fmla="*/ 1813 h 10000"/>
              <a:gd name="connsiteX97" fmla="*/ 5518 w 10000"/>
              <a:gd name="connsiteY97" fmla="*/ 1841 h 10000"/>
              <a:gd name="connsiteX98" fmla="*/ 5351 w 10000"/>
              <a:gd name="connsiteY98" fmla="*/ 1909 h 10000"/>
              <a:gd name="connsiteX99" fmla="*/ 5167 w 10000"/>
              <a:gd name="connsiteY99" fmla="*/ 1978 h 10000"/>
              <a:gd name="connsiteX100" fmla="*/ 5000 w 10000"/>
              <a:gd name="connsiteY100" fmla="*/ 2047 h 10000"/>
              <a:gd name="connsiteX101" fmla="*/ 4849 w 10000"/>
              <a:gd name="connsiteY101" fmla="*/ 2143 h 10000"/>
              <a:gd name="connsiteX102" fmla="*/ 4682 w 10000"/>
              <a:gd name="connsiteY102" fmla="*/ 2239 h 10000"/>
              <a:gd name="connsiteX103" fmla="*/ 4548 w 10000"/>
              <a:gd name="connsiteY103" fmla="*/ 2363 h 10000"/>
              <a:gd name="connsiteX104" fmla="*/ 4415 w 10000"/>
              <a:gd name="connsiteY104" fmla="*/ 2500 h 10000"/>
              <a:gd name="connsiteX105" fmla="*/ 4381 w 10000"/>
              <a:gd name="connsiteY105" fmla="*/ 2541 h 10000"/>
              <a:gd name="connsiteX106" fmla="*/ 4247 w 10000"/>
              <a:gd name="connsiteY106" fmla="*/ 2706 h 10000"/>
              <a:gd name="connsiteX107" fmla="*/ 4047 w 10000"/>
              <a:gd name="connsiteY107" fmla="*/ 2926 h 10000"/>
              <a:gd name="connsiteX108" fmla="*/ 3796 w 10000"/>
              <a:gd name="connsiteY108" fmla="*/ 3228 h 10000"/>
              <a:gd name="connsiteX109" fmla="*/ 3495 w 10000"/>
              <a:gd name="connsiteY109" fmla="*/ 3571 h 10000"/>
              <a:gd name="connsiteX110" fmla="*/ 3144 w 10000"/>
              <a:gd name="connsiteY110" fmla="*/ 3956 h 10000"/>
              <a:gd name="connsiteX111" fmla="*/ 2776 w 10000"/>
              <a:gd name="connsiteY111" fmla="*/ 4382 h 10000"/>
              <a:gd name="connsiteX112" fmla="*/ 2408 w 10000"/>
              <a:gd name="connsiteY112" fmla="*/ 4808 h 10000"/>
              <a:gd name="connsiteX113" fmla="*/ 2040 w 10000"/>
              <a:gd name="connsiteY113" fmla="*/ 5234 h 10000"/>
              <a:gd name="connsiteX114" fmla="*/ 1689 w 10000"/>
              <a:gd name="connsiteY114" fmla="*/ 5659 h 10000"/>
              <a:gd name="connsiteX115" fmla="*/ 1338 w 10000"/>
              <a:gd name="connsiteY115" fmla="*/ 6044 h 10000"/>
              <a:gd name="connsiteX116" fmla="*/ 1037 w 10000"/>
              <a:gd name="connsiteY116" fmla="*/ 6387 h 10000"/>
              <a:gd name="connsiteX117" fmla="*/ 769 w 10000"/>
              <a:gd name="connsiteY117" fmla="*/ 6690 h 10000"/>
              <a:gd name="connsiteX118" fmla="*/ 585 w 10000"/>
              <a:gd name="connsiteY118" fmla="*/ 6909 h 10000"/>
              <a:gd name="connsiteX119" fmla="*/ 452 w 10000"/>
              <a:gd name="connsiteY119" fmla="*/ 7074 h 10000"/>
              <a:gd name="connsiteX120" fmla="*/ 401 w 10000"/>
              <a:gd name="connsiteY120" fmla="*/ 7115 h 10000"/>
              <a:gd name="connsiteX121" fmla="*/ 184 w 10000"/>
              <a:gd name="connsiteY121" fmla="*/ 7431 h 10000"/>
              <a:gd name="connsiteX122" fmla="*/ 33 w 10000"/>
              <a:gd name="connsiteY122" fmla="*/ 7761 h 10000"/>
              <a:gd name="connsiteX123" fmla="*/ 0 w 10000"/>
              <a:gd name="connsiteY123" fmla="*/ 8132 h 10000"/>
              <a:gd name="connsiteX124" fmla="*/ 17 w 10000"/>
              <a:gd name="connsiteY124" fmla="*/ 8475 h 10000"/>
              <a:gd name="connsiteX125" fmla="*/ 134 w 10000"/>
              <a:gd name="connsiteY125" fmla="*/ 8805 h 10000"/>
              <a:gd name="connsiteX126" fmla="*/ 334 w 10000"/>
              <a:gd name="connsiteY126" fmla="*/ 9121 h 10000"/>
              <a:gd name="connsiteX127" fmla="*/ 585 w 10000"/>
              <a:gd name="connsiteY127" fmla="*/ 9409 h 10000"/>
              <a:gd name="connsiteX128" fmla="*/ 936 w 10000"/>
              <a:gd name="connsiteY128" fmla="*/ 9643 h 10000"/>
              <a:gd name="connsiteX129" fmla="*/ 1120 w 10000"/>
              <a:gd name="connsiteY129" fmla="*/ 9739 h 10000"/>
              <a:gd name="connsiteX130" fmla="*/ 1321 w 10000"/>
              <a:gd name="connsiteY130" fmla="*/ 9821 h 10000"/>
              <a:gd name="connsiteX131" fmla="*/ 1505 w 10000"/>
              <a:gd name="connsiteY131" fmla="*/ 9904 h 10000"/>
              <a:gd name="connsiteX132" fmla="*/ 1722 w 10000"/>
              <a:gd name="connsiteY132" fmla="*/ 9945 h 10000"/>
              <a:gd name="connsiteX133" fmla="*/ 1940 w 10000"/>
              <a:gd name="connsiteY133" fmla="*/ 9986 h 10000"/>
              <a:gd name="connsiteX134" fmla="*/ 2140 w 10000"/>
              <a:gd name="connsiteY134" fmla="*/ 10000 h 10000"/>
              <a:gd name="connsiteX135" fmla="*/ 2358 w 10000"/>
              <a:gd name="connsiteY135" fmla="*/ 9986 h 10000"/>
              <a:gd name="connsiteX136" fmla="*/ 2592 w 10000"/>
              <a:gd name="connsiteY136" fmla="*/ 9973 h 10000"/>
              <a:gd name="connsiteX137" fmla="*/ 2793 w 10000"/>
              <a:gd name="connsiteY137" fmla="*/ 9931 h 10000"/>
              <a:gd name="connsiteX138" fmla="*/ 3010 w 10000"/>
              <a:gd name="connsiteY138" fmla="*/ 9876 h 10000"/>
              <a:gd name="connsiteX139" fmla="*/ 3211 w 10000"/>
              <a:gd name="connsiteY139" fmla="*/ 9808 h 10000"/>
              <a:gd name="connsiteX140" fmla="*/ 3395 w 10000"/>
              <a:gd name="connsiteY140" fmla="*/ 9712 h 10000"/>
              <a:gd name="connsiteX141" fmla="*/ 3579 w 10000"/>
              <a:gd name="connsiteY141" fmla="*/ 9615 h 10000"/>
              <a:gd name="connsiteX142" fmla="*/ 3729 w 10000"/>
              <a:gd name="connsiteY142" fmla="*/ 9505 h 10000"/>
              <a:gd name="connsiteX143" fmla="*/ 3880 w 10000"/>
              <a:gd name="connsiteY143" fmla="*/ 9382 h 10000"/>
              <a:gd name="connsiteX144" fmla="*/ 4013 w 10000"/>
              <a:gd name="connsiteY144" fmla="*/ 9245 h 10000"/>
              <a:gd name="connsiteX145" fmla="*/ 9565 w 10000"/>
              <a:gd name="connsiteY145" fmla="*/ 2871 h 10000"/>
              <a:gd name="connsiteX146" fmla="*/ 9783 w 10000"/>
              <a:gd name="connsiteY146" fmla="*/ 2555 h 10000"/>
              <a:gd name="connsiteX147" fmla="*/ 9933 w 10000"/>
              <a:gd name="connsiteY147" fmla="*/ 2225 h 10000"/>
              <a:gd name="connsiteX148" fmla="*/ 10000 w 10000"/>
              <a:gd name="connsiteY148" fmla="*/ 1882 h 10000"/>
              <a:gd name="connsiteX149" fmla="*/ 9950 w 10000"/>
              <a:gd name="connsiteY149" fmla="*/ 1511 h 10000"/>
              <a:gd name="connsiteX150" fmla="*/ 9916 w 10000"/>
              <a:gd name="connsiteY150" fmla="*/ 1332 h 10000"/>
              <a:gd name="connsiteX151" fmla="*/ 9849 w 10000"/>
              <a:gd name="connsiteY151" fmla="*/ 1168 h 10000"/>
              <a:gd name="connsiteX152" fmla="*/ 9766 w 10000"/>
              <a:gd name="connsiteY152" fmla="*/ 1003 h 10000"/>
              <a:gd name="connsiteX153" fmla="*/ 9649 w 10000"/>
              <a:gd name="connsiteY153" fmla="*/ 852 h 10000"/>
              <a:gd name="connsiteX154" fmla="*/ 9532 w 10000"/>
              <a:gd name="connsiteY154" fmla="*/ 701 h 10000"/>
              <a:gd name="connsiteX155" fmla="*/ 9381 w 10000"/>
              <a:gd name="connsiteY155" fmla="*/ 577 h 10000"/>
              <a:gd name="connsiteX156" fmla="*/ 9231 w 10000"/>
              <a:gd name="connsiteY156" fmla="*/ 453 h 10000"/>
              <a:gd name="connsiteX157" fmla="*/ 9047 w 10000"/>
              <a:gd name="connsiteY157" fmla="*/ 343 h 10000"/>
              <a:gd name="connsiteX158" fmla="*/ 8863 w 10000"/>
              <a:gd name="connsiteY158" fmla="*/ 247 h 10000"/>
              <a:gd name="connsiteX159" fmla="*/ 8662 w 10000"/>
              <a:gd name="connsiteY159" fmla="*/ 165 h 10000"/>
              <a:gd name="connsiteX160" fmla="*/ 8478 w 10000"/>
              <a:gd name="connsiteY160" fmla="*/ 82 h 10000"/>
              <a:gd name="connsiteX161" fmla="*/ 8261 w 10000"/>
              <a:gd name="connsiteY161" fmla="*/ 41 h 10000"/>
              <a:gd name="connsiteX162" fmla="*/ 8043 w 10000"/>
              <a:gd name="connsiteY162" fmla="*/ 14 h 10000"/>
              <a:gd name="connsiteX163" fmla="*/ 7843 w 10000"/>
              <a:gd name="connsiteY163" fmla="*/ 0 h 10000"/>
              <a:gd name="connsiteX164" fmla="*/ 7625 w 10000"/>
              <a:gd name="connsiteY164" fmla="*/ 14 h 10000"/>
              <a:gd name="connsiteX165" fmla="*/ 7391 w 10000"/>
              <a:gd name="connsiteY165" fmla="*/ 27 h 10000"/>
              <a:gd name="connsiteX0" fmla="*/ 7391 w 10000"/>
              <a:gd name="connsiteY0" fmla="*/ 27 h 10000"/>
              <a:gd name="connsiteX1" fmla="*/ 3595 w 10000"/>
              <a:gd name="connsiteY1" fmla="*/ 8984 h 10000"/>
              <a:gd name="connsiteX2" fmla="*/ 3478 w 10000"/>
              <a:gd name="connsiteY2" fmla="*/ 9093 h 10000"/>
              <a:gd name="connsiteX3" fmla="*/ 3361 w 10000"/>
              <a:gd name="connsiteY3" fmla="*/ 9190 h 10000"/>
              <a:gd name="connsiteX4" fmla="*/ 3244 w 10000"/>
              <a:gd name="connsiteY4" fmla="*/ 9272 h 10000"/>
              <a:gd name="connsiteX5" fmla="*/ 3110 w 10000"/>
              <a:gd name="connsiteY5" fmla="*/ 9354 h 10000"/>
              <a:gd name="connsiteX6" fmla="*/ 2960 w 10000"/>
              <a:gd name="connsiteY6" fmla="*/ 9409 h 10000"/>
              <a:gd name="connsiteX7" fmla="*/ 2826 w 10000"/>
              <a:gd name="connsiteY7" fmla="*/ 9478 h 10000"/>
              <a:gd name="connsiteX8" fmla="*/ 2642 w 10000"/>
              <a:gd name="connsiteY8" fmla="*/ 9505 h 10000"/>
              <a:gd name="connsiteX9" fmla="*/ 2492 w 10000"/>
              <a:gd name="connsiteY9" fmla="*/ 9533 h 10000"/>
              <a:gd name="connsiteX10" fmla="*/ 2324 w 10000"/>
              <a:gd name="connsiteY10" fmla="*/ 9560 h 10000"/>
              <a:gd name="connsiteX11" fmla="*/ 2157 w 10000"/>
              <a:gd name="connsiteY11" fmla="*/ 9560 h 10000"/>
              <a:gd name="connsiteX12" fmla="*/ 1990 w 10000"/>
              <a:gd name="connsiteY12" fmla="*/ 9533 h 10000"/>
              <a:gd name="connsiteX13" fmla="*/ 1839 w 10000"/>
              <a:gd name="connsiteY13" fmla="*/ 9519 h 10000"/>
              <a:gd name="connsiteX14" fmla="*/ 1689 w 10000"/>
              <a:gd name="connsiteY14" fmla="*/ 9492 h 10000"/>
              <a:gd name="connsiteX15" fmla="*/ 1522 w 10000"/>
              <a:gd name="connsiteY15" fmla="*/ 9423 h 10000"/>
              <a:gd name="connsiteX16" fmla="*/ 1371 w 10000"/>
              <a:gd name="connsiteY16" fmla="*/ 9382 h 10000"/>
              <a:gd name="connsiteX17" fmla="*/ 1237 w 10000"/>
              <a:gd name="connsiteY17" fmla="*/ 9299 h 10000"/>
              <a:gd name="connsiteX18" fmla="*/ 987 w 10000"/>
              <a:gd name="connsiteY18" fmla="*/ 9107 h 10000"/>
              <a:gd name="connsiteX19" fmla="*/ 769 w 10000"/>
              <a:gd name="connsiteY19" fmla="*/ 8901 h 10000"/>
              <a:gd name="connsiteX20" fmla="*/ 635 w 10000"/>
              <a:gd name="connsiteY20" fmla="*/ 8654 h 10000"/>
              <a:gd name="connsiteX21" fmla="*/ 569 w 10000"/>
              <a:gd name="connsiteY21" fmla="*/ 8393 h 10000"/>
              <a:gd name="connsiteX22" fmla="*/ 535 w 10000"/>
              <a:gd name="connsiteY22" fmla="*/ 8132 h 10000"/>
              <a:gd name="connsiteX23" fmla="*/ 585 w 10000"/>
              <a:gd name="connsiteY23" fmla="*/ 7871 h 10000"/>
              <a:gd name="connsiteX24" fmla="*/ 686 w 10000"/>
              <a:gd name="connsiteY24" fmla="*/ 7610 h 10000"/>
              <a:gd name="connsiteX25" fmla="*/ 853 w 10000"/>
              <a:gd name="connsiteY25" fmla="*/ 7376 h 10000"/>
              <a:gd name="connsiteX26" fmla="*/ 886 w 10000"/>
              <a:gd name="connsiteY26" fmla="*/ 7321 h 10000"/>
              <a:gd name="connsiteX27" fmla="*/ 1020 w 10000"/>
              <a:gd name="connsiteY27" fmla="*/ 7170 h 10000"/>
              <a:gd name="connsiteX28" fmla="*/ 1221 w 10000"/>
              <a:gd name="connsiteY28" fmla="*/ 6937 h 10000"/>
              <a:gd name="connsiteX29" fmla="*/ 1488 w 10000"/>
              <a:gd name="connsiteY29" fmla="*/ 6662 h 10000"/>
              <a:gd name="connsiteX30" fmla="*/ 1773 w 10000"/>
              <a:gd name="connsiteY30" fmla="*/ 6305 h 10000"/>
              <a:gd name="connsiteX31" fmla="*/ 2124 w 10000"/>
              <a:gd name="connsiteY31" fmla="*/ 5920 h 10000"/>
              <a:gd name="connsiteX32" fmla="*/ 2492 w 10000"/>
              <a:gd name="connsiteY32" fmla="*/ 5508 h 10000"/>
              <a:gd name="connsiteX33" fmla="*/ 2860 w 10000"/>
              <a:gd name="connsiteY33" fmla="*/ 5055 h 10000"/>
              <a:gd name="connsiteX34" fmla="*/ 3227 w 10000"/>
              <a:gd name="connsiteY34" fmla="*/ 4629 h 10000"/>
              <a:gd name="connsiteX35" fmla="*/ 3595 w 10000"/>
              <a:gd name="connsiteY35" fmla="*/ 4217 h 10000"/>
              <a:gd name="connsiteX36" fmla="*/ 3946 w 10000"/>
              <a:gd name="connsiteY36" fmla="*/ 3819 h 10000"/>
              <a:gd name="connsiteX37" fmla="*/ 4247 w 10000"/>
              <a:gd name="connsiteY37" fmla="*/ 3475 h 10000"/>
              <a:gd name="connsiteX38" fmla="*/ 4498 w 10000"/>
              <a:gd name="connsiteY38" fmla="*/ 3187 h 10000"/>
              <a:gd name="connsiteX39" fmla="*/ 4682 w 10000"/>
              <a:gd name="connsiteY39" fmla="*/ 2967 h 10000"/>
              <a:gd name="connsiteX40" fmla="*/ 4833 w 10000"/>
              <a:gd name="connsiteY40" fmla="*/ 2816 h 10000"/>
              <a:gd name="connsiteX41" fmla="*/ 4866 w 10000"/>
              <a:gd name="connsiteY41" fmla="*/ 2761 h 10000"/>
              <a:gd name="connsiteX42" fmla="*/ 4967 w 10000"/>
              <a:gd name="connsiteY42" fmla="*/ 2665 h 10000"/>
              <a:gd name="connsiteX43" fmla="*/ 5050 w 10000"/>
              <a:gd name="connsiteY43" fmla="*/ 2569 h 10000"/>
              <a:gd name="connsiteX44" fmla="*/ 5167 w 10000"/>
              <a:gd name="connsiteY44" fmla="*/ 2500 h 10000"/>
              <a:gd name="connsiteX45" fmla="*/ 5284 w 10000"/>
              <a:gd name="connsiteY45" fmla="*/ 2431 h 10000"/>
              <a:gd name="connsiteX46" fmla="*/ 5401 w 10000"/>
              <a:gd name="connsiteY46" fmla="*/ 2363 h 10000"/>
              <a:gd name="connsiteX47" fmla="*/ 5535 w 10000"/>
              <a:gd name="connsiteY47" fmla="*/ 2321 h 10000"/>
              <a:gd name="connsiteX48" fmla="*/ 5652 w 10000"/>
              <a:gd name="connsiteY48" fmla="*/ 2294 h 10000"/>
              <a:gd name="connsiteX49" fmla="*/ 5786 w 10000"/>
              <a:gd name="connsiteY49" fmla="*/ 2253 h 10000"/>
              <a:gd name="connsiteX50" fmla="*/ 5886 w 10000"/>
              <a:gd name="connsiteY50" fmla="*/ 2239 h 10000"/>
              <a:gd name="connsiteX51" fmla="*/ 5987 w 10000"/>
              <a:gd name="connsiteY51" fmla="*/ 2239 h 10000"/>
              <a:gd name="connsiteX52" fmla="*/ 6087 w 10000"/>
              <a:gd name="connsiteY52" fmla="*/ 2253 h 10000"/>
              <a:gd name="connsiteX53" fmla="*/ 6171 w 10000"/>
              <a:gd name="connsiteY53" fmla="*/ 2253 h 10000"/>
              <a:gd name="connsiteX54" fmla="*/ 6271 w 10000"/>
              <a:gd name="connsiteY54" fmla="*/ 2266 h 10000"/>
              <a:gd name="connsiteX55" fmla="*/ 6355 w 10000"/>
              <a:gd name="connsiteY55" fmla="*/ 2308 h 10000"/>
              <a:gd name="connsiteX56" fmla="*/ 6438 w 10000"/>
              <a:gd name="connsiteY56" fmla="*/ 2335 h 10000"/>
              <a:gd name="connsiteX57" fmla="*/ 6522 w 10000"/>
              <a:gd name="connsiteY57" fmla="*/ 2390 h 10000"/>
              <a:gd name="connsiteX58" fmla="*/ 6656 w 10000"/>
              <a:gd name="connsiteY58" fmla="*/ 2500 h 10000"/>
              <a:gd name="connsiteX59" fmla="*/ 6773 w 10000"/>
              <a:gd name="connsiteY59" fmla="*/ 2610 h 10000"/>
              <a:gd name="connsiteX60" fmla="*/ 6873 w 10000"/>
              <a:gd name="connsiteY60" fmla="*/ 2747 h 10000"/>
              <a:gd name="connsiteX61" fmla="*/ 6906 w 10000"/>
              <a:gd name="connsiteY61" fmla="*/ 2912 h 10000"/>
              <a:gd name="connsiteX62" fmla="*/ 6923 w 10000"/>
              <a:gd name="connsiteY62" fmla="*/ 3132 h 10000"/>
              <a:gd name="connsiteX63" fmla="*/ 6890 w 10000"/>
              <a:gd name="connsiteY63" fmla="*/ 3365 h 10000"/>
              <a:gd name="connsiteX64" fmla="*/ 6789 w 10000"/>
              <a:gd name="connsiteY64" fmla="*/ 3585 h 10000"/>
              <a:gd name="connsiteX65" fmla="*/ 6639 w 10000"/>
              <a:gd name="connsiteY65" fmla="*/ 3791 h 10000"/>
              <a:gd name="connsiteX66" fmla="*/ 2759 w 10000"/>
              <a:gd name="connsiteY66" fmla="*/ 8242 h 10000"/>
              <a:gd name="connsiteX67" fmla="*/ 2726 w 10000"/>
              <a:gd name="connsiteY67" fmla="*/ 8324 h 10000"/>
              <a:gd name="connsiteX68" fmla="*/ 2726 w 10000"/>
              <a:gd name="connsiteY68" fmla="*/ 8393 h 10000"/>
              <a:gd name="connsiteX69" fmla="*/ 2742 w 10000"/>
              <a:gd name="connsiteY69" fmla="*/ 8475 h 10000"/>
              <a:gd name="connsiteX70" fmla="*/ 2826 w 10000"/>
              <a:gd name="connsiteY70" fmla="*/ 8544 h 10000"/>
              <a:gd name="connsiteX71" fmla="*/ 2910 w 10000"/>
              <a:gd name="connsiteY71" fmla="*/ 8571 h 10000"/>
              <a:gd name="connsiteX72" fmla="*/ 3027 w 10000"/>
              <a:gd name="connsiteY72" fmla="*/ 8585 h 10000"/>
              <a:gd name="connsiteX73" fmla="*/ 3127 w 10000"/>
              <a:gd name="connsiteY73" fmla="*/ 8558 h 10000"/>
              <a:gd name="connsiteX74" fmla="*/ 3211 w 10000"/>
              <a:gd name="connsiteY74" fmla="*/ 8489 h 10000"/>
              <a:gd name="connsiteX75" fmla="*/ 7057 w 10000"/>
              <a:gd name="connsiteY75" fmla="*/ 4066 h 10000"/>
              <a:gd name="connsiteX76" fmla="*/ 7274 w 10000"/>
              <a:gd name="connsiteY76" fmla="*/ 3777 h 10000"/>
              <a:gd name="connsiteX77" fmla="*/ 7408 w 10000"/>
              <a:gd name="connsiteY77" fmla="*/ 3475 h 10000"/>
              <a:gd name="connsiteX78" fmla="*/ 7475 w 10000"/>
              <a:gd name="connsiteY78" fmla="*/ 3159 h 10000"/>
              <a:gd name="connsiteX79" fmla="*/ 7425 w 10000"/>
              <a:gd name="connsiteY79" fmla="*/ 2843 h 10000"/>
              <a:gd name="connsiteX80" fmla="*/ 7408 w 10000"/>
              <a:gd name="connsiteY80" fmla="*/ 2720 h 10000"/>
              <a:gd name="connsiteX81" fmla="*/ 7358 w 10000"/>
              <a:gd name="connsiteY81" fmla="*/ 2596 h 10000"/>
              <a:gd name="connsiteX82" fmla="*/ 7291 w 10000"/>
              <a:gd name="connsiteY82" fmla="*/ 2473 h 10000"/>
              <a:gd name="connsiteX83" fmla="*/ 7241 w 10000"/>
              <a:gd name="connsiteY83" fmla="*/ 2363 h 10000"/>
              <a:gd name="connsiteX84" fmla="*/ 7140 w 10000"/>
              <a:gd name="connsiteY84" fmla="*/ 2266 h 10000"/>
              <a:gd name="connsiteX85" fmla="*/ 7057 w 10000"/>
              <a:gd name="connsiteY85" fmla="*/ 2184 h 10000"/>
              <a:gd name="connsiteX86" fmla="*/ 6940 w 10000"/>
              <a:gd name="connsiteY86" fmla="*/ 2102 h 10000"/>
              <a:gd name="connsiteX87" fmla="*/ 6839 w 10000"/>
              <a:gd name="connsiteY87" fmla="*/ 2019 h 10000"/>
              <a:gd name="connsiteX88" fmla="*/ 6722 w 10000"/>
              <a:gd name="connsiteY88" fmla="*/ 1951 h 10000"/>
              <a:gd name="connsiteX89" fmla="*/ 6589 w 10000"/>
              <a:gd name="connsiteY89" fmla="*/ 1909 h 10000"/>
              <a:gd name="connsiteX90" fmla="*/ 6438 w 10000"/>
              <a:gd name="connsiteY90" fmla="*/ 1868 h 10000"/>
              <a:gd name="connsiteX91" fmla="*/ 6304 w 10000"/>
              <a:gd name="connsiteY91" fmla="*/ 1827 h 10000"/>
              <a:gd name="connsiteX92" fmla="*/ 6154 w 10000"/>
              <a:gd name="connsiteY92" fmla="*/ 1813 h 10000"/>
              <a:gd name="connsiteX93" fmla="*/ 6020 w 10000"/>
              <a:gd name="connsiteY93" fmla="*/ 1799 h 10000"/>
              <a:gd name="connsiteX94" fmla="*/ 5870 w 10000"/>
              <a:gd name="connsiteY94" fmla="*/ 1799 h 10000"/>
              <a:gd name="connsiteX95" fmla="*/ 5719 w 10000"/>
              <a:gd name="connsiteY95" fmla="*/ 1813 h 10000"/>
              <a:gd name="connsiteX96" fmla="*/ 5518 w 10000"/>
              <a:gd name="connsiteY96" fmla="*/ 1841 h 10000"/>
              <a:gd name="connsiteX97" fmla="*/ 5351 w 10000"/>
              <a:gd name="connsiteY97" fmla="*/ 1909 h 10000"/>
              <a:gd name="connsiteX98" fmla="*/ 5167 w 10000"/>
              <a:gd name="connsiteY98" fmla="*/ 1978 h 10000"/>
              <a:gd name="connsiteX99" fmla="*/ 5000 w 10000"/>
              <a:gd name="connsiteY99" fmla="*/ 2047 h 10000"/>
              <a:gd name="connsiteX100" fmla="*/ 4849 w 10000"/>
              <a:gd name="connsiteY100" fmla="*/ 2143 h 10000"/>
              <a:gd name="connsiteX101" fmla="*/ 4682 w 10000"/>
              <a:gd name="connsiteY101" fmla="*/ 2239 h 10000"/>
              <a:gd name="connsiteX102" fmla="*/ 4548 w 10000"/>
              <a:gd name="connsiteY102" fmla="*/ 2363 h 10000"/>
              <a:gd name="connsiteX103" fmla="*/ 4415 w 10000"/>
              <a:gd name="connsiteY103" fmla="*/ 2500 h 10000"/>
              <a:gd name="connsiteX104" fmla="*/ 4381 w 10000"/>
              <a:gd name="connsiteY104" fmla="*/ 2541 h 10000"/>
              <a:gd name="connsiteX105" fmla="*/ 4247 w 10000"/>
              <a:gd name="connsiteY105" fmla="*/ 2706 h 10000"/>
              <a:gd name="connsiteX106" fmla="*/ 4047 w 10000"/>
              <a:gd name="connsiteY106" fmla="*/ 2926 h 10000"/>
              <a:gd name="connsiteX107" fmla="*/ 3796 w 10000"/>
              <a:gd name="connsiteY107" fmla="*/ 3228 h 10000"/>
              <a:gd name="connsiteX108" fmla="*/ 3495 w 10000"/>
              <a:gd name="connsiteY108" fmla="*/ 3571 h 10000"/>
              <a:gd name="connsiteX109" fmla="*/ 3144 w 10000"/>
              <a:gd name="connsiteY109" fmla="*/ 3956 h 10000"/>
              <a:gd name="connsiteX110" fmla="*/ 2776 w 10000"/>
              <a:gd name="connsiteY110" fmla="*/ 4382 h 10000"/>
              <a:gd name="connsiteX111" fmla="*/ 2408 w 10000"/>
              <a:gd name="connsiteY111" fmla="*/ 4808 h 10000"/>
              <a:gd name="connsiteX112" fmla="*/ 2040 w 10000"/>
              <a:gd name="connsiteY112" fmla="*/ 5234 h 10000"/>
              <a:gd name="connsiteX113" fmla="*/ 1689 w 10000"/>
              <a:gd name="connsiteY113" fmla="*/ 5659 h 10000"/>
              <a:gd name="connsiteX114" fmla="*/ 1338 w 10000"/>
              <a:gd name="connsiteY114" fmla="*/ 6044 h 10000"/>
              <a:gd name="connsiteX115" fmla="*/ 1037 w 10000"/>
              <a:gd name="connsiteY115" fmla="*/ 6387 h 10000"/>
              <a:gd name="connsiteX116" fmla="*/ 769 w 10000"/>
              <a:gd name="connsiteY116" fmla="*/ 6690 h 10000"/>
              <a:gd name="connsiteX117" fmla="*/ 585 w 10000"/>
              <a:gd name="connsiteY117" fmla="*/ 6909 h 10000"/>
              <a:gd name="connsiteX118" fmla="*/ 452 w 10000"/>
              <a:gd name="connsiteY118" fmla="*/ 7074 h 10000"/>
              <a:gd name="connsiteX119" fmla="*/ 401 w 10000"/>
              <a:gd name="connsiteY119" fmla="*/ 7115 h 10000"/>
              <a:gd name="connsiteX120" fmla="*/ 184 w 10000"/>
              <a:gd name="connsiteY120" fmla="*/ 7431 h 10000"/>
              <a:gd name="connsiteX121" fmla="*/ 33 w 10000"/>
              <a:gd name="connsiteY121" fmla="*/ 7761 h 10000"/>
              <a:gd name="connsiteX122" fmla="*/ 0 w 10000"/>
              <a:gd name="connsiteY122" fmla="*/ 8132 h 10000"/>
              <a:gd name="connsiteX123" fmla="*/ 17 w 10000"/>
              <a:gd name="connsiteY123" fmla="*/ 8475 h 10000"/>
              <a:gd name="connsiteX124" fmla="*/ 134 w 10000"/>
              <a:gd name="connsiteY124" fmla="*/ 8805 h 10000"/>
              <a:gd name="connsiteX125" fmla="*/ 334 w 10000"/>
              <a:gd name="connsiteY125" fmla="*/ 9121 h 10000"/>
              <a:gd name="connsiteX126" fmla="*/ 585 w 10000"/>
              <a:gd name="connsiteY126" fmla="*/ 9409 h 10000"/>
              <a:gd name="connsiteX127" fmla="*/ 936 w 10000"/>
              <a:gd name="connsiteY127" fmla="*/ 9643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5 h 10000"/>
              <a:gd name="connsiteX141" fmla="*/ 3729 w 10000"/>
              <a:gd name="connsiteY141" fmla="*/ 9505 h 10000"/>
              <a:gd name="connsiteX142" fmla="*/ 3880 w 10000"/>
              <a:gd name="connsiteY142" fmla="*/ 9382 h 10000"/>
              <a:gd name="connsiteX143" fmla="*/ 4013 w 10000"/>
              <a:gd name="connsiteY143" fmla="*/ 9245 h 10000"/>
              <a:gd name="connsiteX144" fmla="*/ 9565 w 10000"/>
              <a:gd name="connsiteY144" fmla="*/ 2871 h 10000"/>
              <a:gd name="connsiteX145" fmla="*/ 9783 w 10000"/>
              <a:gd name="connsiteY145" fmla="*/ 2555 h 10000"/>
              <a:gd name="connsiteX146" fmla="*/ 9933 w 10000"/>
              <a:gd name="connsiteY146" fmla="*/ 2225 h 10000"/>
              <a:gd name="connsiteX147" fmla="*/ 10000 w 10000"/>
              <a:gd name="connsiteY147" fmla="*/ 1882 h 10000"/>
              <a:gd name="connsiteX148" fmla="*/ 9950 w 10000"/>
              <a:gd name="connsiteY148" fmla="*/ 1511 h 10000"/>
              <a:gd name="connsiteX149" fmla="*/ 9916 w 10000"/>
              <a:gd name="connsiteY149" fmla="*/ 1332 h 10000"/>
              <a:gd name="connsiteX150" fmla="*/ 9849 w 10000"/>
              <a:gd name="connsiteY150" fmla="*/ 1168 h 10000"/>
              <a:gd name="connsiteX151" fmla="*/ 9766 w 10000"/>
              <a:gd name="connsiteY151" fmla="*/ 1003 h 10000"/>
              <a:gd name="connsiteX152" fmla="*/ 9649 w 10000"/>
              <a:gd name="connsiteY152" fmla="*/ 852 h 10000"/>
              <a:gd name="connsiteX153" fmla="*/ 9532 w 10000"/>
              <a:gd name="connsiteY153" fmla="*/ 701 h 10000"/>
              <a:gd name="connsiteX154" fmla="*/ 9381 w 10000"/>
              <a:gd name="connsiteY154" fmla="*/ 577 h 10000"/>
              <a:gd name="connsiteX155" fmla="*/ 9231 w 10000"/>
              <a:gd name="connsiteY155" fmla="*/ 453 h 10000"/>
              <a:gd name="connsiteX156" fmla="*/ 9047 w 10000"/>
              <a:gd name="connsiteY156" fmla="*/ 343 h 10000"/>
              <a:gd name="connsiteX157" fmla="*/ 8863 w 10000"/>
              <a:gd name="connsiteY157" fmla="*/ 247 h 10000"/>
              <a:gd name="connsiteX158" fmla="*/ 8662 w 10000"/>
              <a:gd name="connsiteY158" fmla="*/ 165 h 10000"/>
              <a:gd name="connsiteX159" fmla="*/ 8478 w 10000"/>
              <a:gd name="connsiteY159" fmla="*/ 82 h 10000"/>
              <a:gd name="connsiteX160" fmla="*/ 8261 w 10000"/>
              <a:gd name="connsiteY160" fmla="*/ 41 h 10000"/>
              <a:gd name="connsiteX161" fmla="*/ 8043 w 10000"/>
              <a:gd name="connsiteY161" fmla="*/ 14 h 10000"/>
              <a:gd name="connsiteX162" fmla="*/ 7843 w 10000"/>
              <a:gd name="connsiteY162" fmla="*/ 0 h 10000"/>
              <a:gd name="connsiteX163" fmla="*/ 7625 w 10000"/>
              <a:gd name="connsiteY163" fmla="*/ 14 h 10000"/>
              <a:gd name="connsiteX164" fmla="*/ 7391 w 10000"/>
              <a:gd name="connsiteY164" fmla="*/ 27 h 10000"/>
              <a:gd name="connsiteX0" fmla="*/ 7625 w 10000"/>
              <a:gd name="connsiteY0" fmla="*/ 14 h 10000"/>
              <a:gd name="connsiteX1" fmla="*/ 3595 w 10000"/>
              <a:gd name="connsiteY1" fmla="*/ 8984 h 10000"/>
              <a:gd name="connsiteX2" fmla="*/ 3478 w 10000"/>
              <a:gd name="connsiteY2" fmla="*/ 9093 h 10000"/>
              <a:gd name="connsiteX3" fmla="*/ 3361 w 10000"/>
              <a:gd name="connsiteY3" fmla="*/ 9190 h 10000"/>
              <a:gd name="connsiteX4" fmla="*/ 3244 w 10000"/>
              <a:gd name="connsiteY4" fmla="*/ 9272 h 10000"/>
              <a:gd name="connsiteX5" fmla="*/ 3110 w 10000"/>
              <a:gd name="connsiteY5" fmla="*/ 9354 h 10000"/>
              <a:gd name="connsiteX6" fmla="*/ 2960 w 10000"/>
              <a:gd name="connsiteY6" fmla="*/ 9409 h 10000"/>
              <a:gd name="connsiteX7" fmla="*/ 2826 w 10000"/>
              <a:gd name="connsiteY7" fmla="*/ 9478 h 10000"/>
              <a:gd name="connsiteX8" fmla="*/ 2642 w 10000"/>
              <a:gd name="connsiteY8" fmla="*/ 9505 h 10000"/>
              <a:gd name="connsiteX9" fmla="*/ 2492 w 10000"/>
              <a:gd name="connsiteY9" fmla="*/ 9533 h 10000"/>
              <a:gd name="connsiteX10" fmla="*/ 2324 w 10000"/>
              <a:gd name="connsiteY10" fmla="*/ 9560 h 10000"/>
              <a:gd name="connsiteX11" fmla="*/ 2157 w 10000"/>
              <a:gd name="connsiteY11" fmla="*/ 9560 h 10000"/>
              <a:gd name="connsiteX12" fmla="*/ 1990 w 10000"/>
              <a:gd name="connsiteY12" fmla="*/ 9533 h 10000"/>
              <a:gd name="connsiteX13" fmla="*/ 1839 w 10000"/>
              <a:gd name="connsiteY13" fmla="*/ 9519 h 10000"/>
              <a:gd name="connsiteX14" fmla="*/ 1689 w 10000"/>
              <a:gd name="connsiteY14" fmla="*/ 9492 h 10000"/>
              <a:gd name="connsiteX15" fmla="*/ 1522 w 10000"/>
              <a:gd name="connsiteY15" fmla="*/ 9423 h 10000"/>
              <a:gd name="connsiteX16" fmla="*/ 1371 w 10000"/>
              <a:gd name="connsiteY16" fmla="*/ 9382 h 10000"/>
              <a:gd name="connsiteX17" fmla="*/ 1237 w 10000"/>
              <a:gd name="connsiteY17" fmla="*/ 9299 h 10000"/>
              <a:gd name="connsiteX18" fmla="*/ 987 w 10000"/>
              <a:gd name="connsiteY18" fmla="*/ 9107 h 10000"/>
              <a:gd name="connsiteX19" fmla="*/ 769 w 10000"/>
              <a:gd name="connsiteY19" fmla="*/ 8901 h 10000"/>
              <a:gd name="connsiteX20" fmla="*/ 635 w 10000"/>
              <a:gd name="connsiteY20" fmla="*/ 8654 h 10000"/>
              <a:gd name="connsiteX21" fmla="*/ 569 w 10000"/>
              <a:gd name="connsiteY21" fmla="*/ 8393 h 10000"/>
              <a:gd name="connsiteX22" fmla="*/ 535 w 10000"/>
              <a:gd name="connsiteY22" fmla="*/ 8132 h 10000"/>
              <a:gd name="connsiteX23" fmla="*/ 585 w 10000"/>
              <a:gd name="connsiteY23" fmla="*/ 7871 h 10000"/>
              <a:gd name="connsiteX24" fmla="*/ 686 w 10000"/>
              <a:gd name="connsiteY24" fmla="*/ 7610 h 10000"/>
              <a:gd name="connsiteX25" fmla="*/ 853 w 10000"/>
              <a:gd name="connsiteY25" fmla="*/ 7376 h 10000"/>
              <a:gd name="connsiteX26" fmla="*/ 886 w 10000"/>
              <a:gd name="connsiteY26" fmla="*/ 7321 h 10000"/>
              <a:gd name="connsiteX27" fmla="*/ 1020 w 10000"/>
              <a:gd name="connsiteY27" fmla="*/ 7170 h 10000"/>
              <a:gd name="connsiteX28" fmla="*/ 1221 w 10000"/>
              <a:gd name="connsiteY28" fmla="*/ 6937 h 10000"/>
              <a:gd name="connsiteX29" fmla="*/ 1488 w 10000"/>
              <a:gd name="connsiteY29" fmla="*/ 6662 h 10000"/>
              <a:gd name="connsiteX30" fmla="*/ 1773 w 10000"/>
              <a:gd name="connsiteY30" fmla="*/ 6305 h 10000"/>
              <a:gd name="connsiteX31" fmla="*/ 2124 w 10000"/>
              <a:gd name="connsiteY31" fmla="*/ 5920 h 10000"/>
              <a:gd name="connsiteX32" fmla="*/ 2492 w 10000"/>
              <a:gd name="connsiteY32" fmla="*/ 5508 h 10000"/>
              <a:gd name="connsiteX33" fmla="*/ 2860 w 10000"/>
              <a:gd name="connsiteY33" fmla="*/ 5055 h 10000"/>
              <a:gd name="connsiteX34" fmla="*/ 3227 w 10000"/>
              <a:gd name="connsiteY34" fmla="*/ 4629 h 10000"/>
              <a:gd name="connsiteX35" fmla="*/ 3595 w 10000"/>
              <a:gd name="connsiteY35" fmla="*/ 4217 h 10000"/>
              <a:gd name="connsiteX36" fmla="*/ 3946 w 10000"/>
              <a:gd name="connsiteY36" fmla="*/ 3819 h 10000"/>
              <a:gd name="connsiteX37" fmla="*/ 4247 w 10000"/>
              <a:gd name="connsiteY37" fmla="*/ 3475 h 10000"/>
              <a:gd name="connsiteX38" fmla="*/ 4498 w 10000"/>
              <a:gd name="connsiteY38" fmla="*/ 3187 h 10000"/>
              <a:gd name="connsiteX39" fmla="*/ 4682 w 10000"/>
              <a:gd name="connsiteY39" fmla="*/ 2967 h 10000"/>
              <a:gd name="connsiteX40" fmla="*/ 4833 w 10000"/>
              <a:gd name="connsiteY40" fmla="*/ 2816 h 10000"/>
              <a:gd name="connsiteX41" fmla="*/ 4866 w 10000"/>
              <a:gd name="connsiteY41" fmla="*/ 2761 h 10000"/>
              <a:gd name="connsiteX42" fmla="*/ 4967 w 10000"/>
              <a:gd name="connsiteY42" fmla="*/ 2665 h 10000"/>
              <a:gd name="connsiteX43" fmla="*/ 5050 w 10000"/>
              <a:gd name="connsiteY43" fmla="*/ 2569 h 10000"/>
              <a:gd name="connsiteX44" fmla="*/ 5167 w 10000"/>
              <a:gd name="connsiteY44" fmla="*/ 2500 h 10000"/>
              <a:gd name="connsiteX45" fmla="*/ 5284 w 10000"/>
              <a:gd name="connsiteY45" fmla="*/ 2431 h 10000"/>
              <a:gd name="connsiteX46" fmla="*/ 5401 w 10000"/>
              <a:gd name="connsiteY46" fmla="*/ 2363 h 10000"/>
              <a:gd name="connsiteX47" fmla="*/ 5535 w 10000"/>
              <a:gd name="connsiteY47" fmla="*/ 2321 h 10000"/>
              <a:gd name="connsiteX48" fmla="*/ 5652 w 10000"/>
              <a:gd name="connsiteY48" fmla="*/ 2294 h 10000"/>
              <a:gd name="connsiteX49" fmla="*/ 5786 w 10000"/>
              <a:gd name="connsiteY49" fmla="*/ 2253 h 10000"/>
              <a:gd name="connsiteX50" fmla="*/ 5886 w 10000"/>
              <a:gd name="connsiteY50" fmla="*/ 2239 h 10000"/>
              <a:gd name="connsiteX51" fmla="*/ 5987 w 10000"/>
              <a:gd name="connsiteY51" fmla="*/ 2239 h 10000"/>
              <a:gd name="connsiteX52" fmla="*/ 6087 w 10000"/>
              <a:gd name="connsiteY52" fmla="*/ 2253 h 10000"/>
              <a:gd name="connsiteX53" fmla="*/ 6171 w 10000"/>
              <a:gd name="connsiteY53" fmla="*/ 2253 h 10000"/>
              <a:gd name="connsiteX54" fmla="*/ 6271 w 10000"/>
              <a:gd name="connsiteY54" fmla="*/ 2266 h 10000"/>
              <a:gd name="connsiteX55" fmla="*/ 6355 w 10000"/>
              <a:gd name="connsiteY55" fmla="*/ 2308 h 10000"/>
              <a:gd name="connsiteX56" fmla="*/ 6438 w 10000"/>
              <a:gd name="connsiteY56" fmla="*/ 2335 h 10000"/>
              <a:gd name="connsiteX57" fmla="*/ 6522 w 10000"/>
              <a:gd name="connsiteY57" fmla="*/ 2390 h 10000"/>
              <a:gd name="connsiteX58" fmla="*/ 6656 w 10000"/>
              <a:gd name="connsiteY58" fmla="*/ 2500 h 10000"/>
              <a:gd name="connsiteX59" fmla="*/ 6773 w 10000"/>
              <a:gd name="connsiteY59" fmla="*/ 2610 h 10000"/>
              <a:gd name="connsiteX60" fmla="*/ 6873 w 10000"/>
              <a:gd name="connsiteY60" fmla="*/ 2747 h 10000"/>
              <a:gd name="connsiteX61" fmla="*/ 6906 w 10000"/>
              <a:gd name="connsiteY61" fmla="*/ 2912 h 10000"/>
              <a:gd name="connsiteX62" fmla="*/ 6923 w 10000"/>
              <a:gd name="connsiteY62" fmla="*/ 3132 h 10000"/>
              <a:gd name="connsiteX63" fmla="*/ 6890 w 10000"/>
              <a:gd name="connsiteY63" fmla="*/ 3365 h 10000"/>
              <a:gd name="connsiteX64" fmla="*/ 6789 w 10000"/>
              <a:gd name="connsiteY64" fmla="*/ 3585 h 10000"/>
              <a:gd name="connsiteX65" fmla="*/ 6639 w 10000"/>
              <a:gd name="connsiteY65" fmla="*/ 3791 h 10000"/>
              <a:gd name="connsiteX66" fmla="*/ 2759 w 10000"/>
              <a:gd name="connsiteY66" fmla="*/ 8242 h 10000"/>
              <a:gd name="connsiteX67" fmla="*/ 2726 w 10000"/>
              <a:gd name="connsiteY67" fmla="*/ 8324 h 10000"/>
              <a:gd name="connsiteX68" fmla="*/ 2726 w 10000"/>
              <a:gd name="connsiteY68" fmla="*/ 8393 h 10000"/>
              <a:gd name="connsiteX69" fmla="*/ 2742 w 10000"/>
              <a:gd name="connsiteY69" fmla="*/ 8475 h 10000"/>
              <a:gd name="connsiteX70" fmla="*/ 2826 w 10000"/>
              <a:gd name="connsiteY70" fmla="*/ 8544 h 10000"/>
              <a:gd name="connsiteX71" fmla="*/ 2910 w 10000"/>
              <a:gd name="connsiteY71" fmla="*/ 8571 h 10000"/>
              <a:gd name="connsiteX72" fmla="*/ 3027 w 10000"/>
              <a:gd name="connsiteY72" fmla="*/ 8585 h 10000"/>
              <a:gd name="connsiteX73" fmla="*/ 3127 w 10000"/>
              <a:gd name="connsiteY73" fmla="*/ 8558 h 10000"/>
              <a:gd name="connsiteX74" fmla="*/ 3211 w 10000"/>
              <a:gd name="connsiteY74" fmla="*/ 8489 h 10000"/>
              <a:gd name="connsiteX75" fmla="*/ 7057 w 10000"/>
              <a:gd name="connsiteY75" fmla="*/ 4066 h 10000"/>
              <a:gd name="connsiteX76" fmla="*/ 7274 w 10000"/>
              <a:gd name="connsiteY76" fmla="*/ 3777 h 10000"/>
              <a:gd name="connsiteX77" fmla="*/ 7408 w 10000"/>
              <a:gd name="connsiteY77" fmla="*/ 3475 h 10000"/>
              <a:gd name="connsiteX78" fmla="*/ 7475 w 10000"/>
              <a:gd name="connsiteY78" fmla="*/ 3159 h 10000"/>
              <a:gd name="connsiteX79" fmla="*/ 7425 w 10000"/>
              <a:gd name="connsiteY79" fmla="*/ 2843 h 10000"/>
              <a:gd name="connsiteX80" fmla="*/ 7408 w 10000"/>
              <a:gd name="connsiteY80" fmla="*/ 2720 h 10000"/>
              <a:gd name="connsiteX81" fmla="*/ 7358 w 10000"/>
              <a:gd name="connsiteY81" fmla="*/ 2596 h 10000"/>
              <a:gd name="connsiteX82" fmla="*/ 7291 w 10000"/>
              <a:gd name="connsiteY82" fmla="*/ 2473 h 10000"/>
              <a:gd name="connsiteX83" fmla="*/ 7241 w 10000"/>
              <a:gd name="connsiteY83" fmla="*/ 2363 h 10000"/>
              <a:gd name="connsiteX84" fmla="*/ 7140 w 10000"/>
              <a:gd name="connsiteY84" fmla="*/ 2266 h 10000"/>
              <a:gd name="connsiteX85" fmla="*/ 7057 w 10000"/>
              <a:gd name="connsiteY85" fmla="*/ 2184 h 10000"/>
              <a:gd name="connsiteX86" fmla="*/ 6940 w 10000"/>
              <a:gd name="connsiteY86" fmla="*/ 2102 h 10000"/>
              <a:gd name="connsiteX87" fmla="*/ 6839 w 10000"/>
              <a:gd name="connsiteY87" fmla="*/ 2019 h 10000"/>
              <a:gd name="connsiteX88" fmla="*/ 6722 w 10000"/>
              <a:gd name="connsiteY88" fmla="*/ 1951 h 10000"/>
              <a:gd name="connsiteX89" fmla="*/ 6589 w 10000"/>
              <a:gd name="connsiteY89" fmla="*/ 1909 h 10000"/>
              <a:gd name="connsiteX90" fmla="*/ 6438 w 10000"/>
              <a:gd name="connsiteY90" fmla="*/ 1868 h 10000"/>
              <a:gd name="connsiteX91" fmla="*/ 6304 w 10000"/>
              <a:gd name="connsiteY91" fmla="*/ 1827 h 10000"/>
              <a:gd name="connsiteX92" fmla="*/ 6154 w 10000"/>
              <a:gd name="connsiteY92" fmla="*/ 1813 h 10000"/>
              <a:gd name="connsiteX93" fmla="*/ 6020 w 10000"/>
              <a:gd name="connsiteY93" fmla="*/ 1799 h 10000"/>
              <a:gd name="connsiteX94" fmla="*/ 5870 w 10000"/>
              <a:gd name="connsiteY94" fmla="*/ 1799 h 10000"/>
              <a:gd name="connsiteX95" fmla="*/ 5719 w 10000"/>
              <a:gd name="connsiteY95" fmla="*/ 1813 h 10000"/>
              <a:gd name="connsiteX96" fmla="*/ 5518 w 10000"/>
              <a:gd name="connsiteY96" fmla="*/ 1841 h 10000"/>
              <a:gd name="connsiteX97" fmla="*/ 5351 w 10000"/>
              <a:gd name="connsiteY97" fmla="*/ 1909 h 10000"/>
              <a:gd name="connsiteX98" fmla="*/ 5167 w 10000"/>
              <a:gd name="connsiteY98" fmla="*/ 1978 h 10000"/>
              <a:gd name="connsiteX99" fmla="*/ 5000 w 10000"/>
              <a:gd name="connsiteY99" fmla="*/ 2047 h 10000"/>
              <a:gd name="connsiteX100" fmla="*/ 4849 w 10000"/>
              <a:gd name="connsiteY100" fmla="*/ 2143 h 10000"/>
              <a:gd name="connsiteX101" fmla="*/ 4682 w 10000"/>
              <a:gd name="connsiteY101" fmla="*/ 2239 h 10000"/>
              <a:gd name="connsiteX102" fmla="*/ 4548 w 10000"/>
              <a:gd name="connsiteY102" fmla="*/ 2363 h 10000"/>
              <a:gd name="connsiteX103" fmla="*/ 4415 w 10000"/>
              <a:gd name="connsiteY103" fmla="*/ 2500 h 10000"/>
              <a:gd name="connsiteX104" fmla="*/ 4381 w 10000"/>
              <a:gd name="connsiteY104" fmla="*/ 2541 h 10000"/>
              <a:gd name="connsiteX105" fmla="*/ 4247 w 10000"/>
              <a:gd name="connsiteY105" fmla="*/ 2706 h 10000"/>
              <a:gd name="connsiteX106" fmla="*/ 4047 w 10000"/>
              <a:gd name="connsiteY106" fmla="*/ 2926 h 10000"/>
              <a:gd name="connsiteX107" fmla="*/ 3796 w 10000"/>
              <a:gd name="connsiteY107" fmla="*/ 3228 h 10000"/>
              <a:gd name="connsiteX108" fmla="*/ 3495 w 10000"/>
              <a:gd name="connsiteY108" fmla="*/ 3571 h 10000"/>
              <a:gd name="connsiteX109" fmla="*/ 3144 w 10000"/>
              <a:gd name="connsiteY109" fmla="*/ 3956 h 10000"/>
              <a:gd name="connsiteX110" fmla="*/ 2776 w 10000"/>
              <a:gd name="connsiteY110" fmla="*/ 4382 h 10000"/>
              <a:gd name="connsiteX111" fmla="*/ 2408 w 10000"/>
              <a:gd name="connsiteY111" fmla="*/ 4808 h 10000"/>
              <a:gd name="connsiteX112" fmla="*/ 2040 w 10000"/>
              <a:gd name="connsiteY112" fmla="*/ 5234 h 10000"/>
              <a:gd name="connsiteX113" fmla="*/ 1689 w 10000"/>
              <a:gd name="connsiteY113" fmla="*/ 5659 h 10000"/>
              <a:gd name="connsiteX114" fmla="*/ 1338 w 10000"/>
              <a:gd name="connsiteY114" fmla="*/ 6044 h 10000"/>
              <a:gd name="connsiteX115" fmla="*/ 1037 w 10000"/>
              <a:gd name="connsiteY115" fmla="*/ 6387 h 10000"/>
              <a:gd name="connsiteX116" fmla="*/ 769 w 10000"/>
              <a:gd name="connsiteY116" fmla="*/ 6690 h 10000"/>
              <a:gd name="connsiteX117" fmla="*/ 585 w 10000"/>
              <a:gd name="connsiteY117" fmla="*/ 6909 h 10000"/>
              <a:gd name="connsiteX118" fmla="*/ 452 w 10000"/>
              <a:gd name="connsiteY118" fmla="*/ 7074 h 10000"/>
              <a:gd name="connsiteX119" fmla="*/ 401 w 10000"/>
              <a:gd name="connsiteY119" fmla="*/ 7115 h 10000"/>
              <a:gd name="connsiteX120" fmla="*/ 184 w 10000"/>
              <a:gd name="connsiteY120" fmla="*/ 7431 h 10000"/>
              <a:gd name="connsiteX121" fmla="*/ 33 w 10000"/>
              <a:gd name="connsiteY121" fmla="*/ 7761 h 10000"/>
              <a:gd name="connsiteX122" fmla="*/ 0 w 10000"/>
              <a:gd name="connsiteY122" fmla="*/ 8132 h 10000"/>
              <a:gd name="connsiteX123" fmla="*/ 17 w 10000"/>
              <a:gd name="connsiteY123" fmla="*/ 8475 h 10000"/>
              <a:gd name="connsiteX124" fmla="*/ 134 w 10000"/>
              <a:gd name="connsiteY124" fmla="*/ 8805 h 10000"/>
              <a:gd name="connsiteX125" fmla="*/ 334 w 10000"/>
              <a:gd name="connsiteY125" fmla="*/ 9121 h 10000"/>
              <a:gd name="connsiteX126" fmla="*/ 585 w 10000"/>
              <a:gd name="connsiteY126" fmla="*/ 9409 h 10000"/>
              <a:gd name="connsiteX127" fmla="*/ 936 w 10000"/>
              <a:gd name="connsiteY127" fmla="*/ 9643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5 h 10000"/>
              <a:gd name="connsiteX141" fmla="*/ 3729 w 10000"/>
              <a:gd name="connsiteY141" fmla="*/ 9505 h 10000"/>
              <a:gd name="connsiteX142" fmla="*/ 3880 w 10000"/>
              <a:gd name="connsiteY142" fmla="*/ 9382 h 10000"/>
              <a:gd name="connsiteX143" fmla="*/ 4013 w 10000"/>
              <a:gd name="connsiteY143" fmla="*/ 9245 h 10000"/>
              <a:gd name="connsiteX144" fmla="*/ 9565 w 10000"/>
              <a:gd name="connsiteY144" fmla="*/ 2871 h 10000"/>
              <a:gd name="connsiteX145" fmla="*/ 9783 w 10000"/>
              <a:gd name="connsiteY145" fmla="*/ 2555 h 10000"/>
              <a:gd name="connsiteX146" fmla="*/ 9933 w 10000"/>
              <a:gd name="connsiteY146" fmla="*/ 2225 h 10000"/>
              <a:gd name="connsiteX147" fmla="*/ 10000 w 10000"/>
              <a:gd name="connsiteY147" fmla="*/ 1882 h 10000"/>
              <a:gd name="connsiteX148" fmla="*/ 9950 w 10000"/>
              <a:gd name="connsiteY148" fmla="*/ 1511 h 10000"/>
              <a:gd name="connsiteX149" fmla="*/ 9916 w 10000"/>
              <a:gd name="connsiteY149" fmla="*/ 1332 h 10000"/>
              <a:gd name="connsiteX150" fmla="*/ 9849 w 10000"/>
              <a:gd name="connsiteY150" fmla="*/ 1168 h 10000"/>
              <a:gd name="connsiteX151" fmla="*/ 9766 w 10000"/>
              <a:gd name="connsiteY151" fmla="*/ 1003 h 10000"/>
              <a:gd name="connsiteX152" fmla="*/ 9649 w 10000"/>
              <a:gd name="connsiteY152" fmla="*/ 852 h 10000"/>
              <a:gd name="connsiteX153" fmla="*/ 9532 w 10000"/>
              <a:gd name="connsiteY153" fmla="*/ 701 h 10000"/>
              <a:gd name="connsiteX154" fmla="*/ 9381 w 10000"/>
              <a:gd name="connsiteY154" fmla="*/ 577 h 10000"/>
              <a:gd name="connsiteX155" fmla="*/ 9231 w 10000"/>
              <a:gd name="connsiteY155" fmla="*/ 453 h 10000"/>
              <a:gd name="connsiteX156" fmla="*/ 9047 w 10000"/>
              <a:gd name="connsiteY156" fmla="*/ 343 h 10000"/>
              <a:gd name="connsiteX157" fmla="*/ 8863 w 10000"/>
              <a:gd name="connsiteY157" fmla="*/ 247 h 10000"/>
              <a:gd name="connsiteX158" fmla="*/ 8662 w 10000"/>
              <a:gd name="connsiteY158" fmla="*/ 165 h 10000"/>
              <a:gd name="connsiteX159" fmla="*/ 8478 w 10000"/>
              <a:gd name="connsiteY159" fmla="*/ 82 h 10000"/>
              <a:gd name="connsiteX160" fmla="*/ 8261 w 10000"/>
              <a:gd name="connsiteY160" fmla="*/ 41 h 10000"/>
              <a:gd name="connsiteX161" fmla="*/ 8043 w 10000"/>
              <a:gd name="connsiteY161" fmla="*/ 14 h 10000"/>
              <a:gd name="connsiteX162" fmla="*/ 7843 w 10000"/>
              <a:gd name="connsiteY162" fmla="*/ 0 h 10000"/>
              <a:gd name="connsiteX163" fmla="*/ 7625 w 10000"/>
              <a:gd name="connsiteY163" fmla="*/ 14 h 10000"/>
              <a:gd name="connsiteX0" fmla="*/ 7625 w 10000"/>
              <a:gd name="connsiteY0" fmla="*/ 0 h 9986"/>
              <a:gd name="connsiteX1" fmla="*/ 3595 w 10000"/>
              <a:gd name="connsiteY1" fmla="*/ 8970 h 9986"/>
              <a:gd name="connsiteX2" fmla="*/ 3478 w 10000"/>
              <a:gd name="connsiteY2" fmla="*/ 9079 h 9986"/>
              <a:gd name="connsiteX3" fmla="*/ 3361 w 10000"/>
              <a:gd name="connsiteY3" fmla="*/ 9176 h 9986"/>
              <a:gd name="connsiteX4" fmla="*/ 3244 w 10000"/>
              <a:gd name="connsiteY4" fmla="*/ 9258 h 9986"/>
              <a:gd name="connsiteX5" fmla="*/ 3110 w 10000"/>
              <a:gd name="connsiteY5" fmla="*/ 9340 h 9986"/>
              <a:gd name="connsiteX6" fmla="*/ 2960 w 10000"/>
              <a:gd name="connsiteY6" fmla="*/ 9395 h 9986"/>
              <a:gd name="connsiteX7" fmla="*/ 2826 w 10000"/>
              <a:gd name="connsiteY7" fmla="*/ 9464 h 9986"/>
              <a:gd name="connsiteX8" fmla="*/ 2642 w 10000"/>
              <a:gd name="connsiteY8" fmla="*/ 9491 h 9986"/>
              <a:gd name="connsiteX9" fmla="*/ 2492 w 10000"/>
              <a:gd name="connsiteY9" fmla="*/ 9519 h 9986"/>
              <a:gd name="connsiteX10" fmla="*/ 2324 w 10000"/>
              <a:gd name="connsiteY10" fmla="*/ 9546 h 9986"/>
              <a:gd name="connsiteX11" fmla="*/ 2157 w 10000"/>
              <a:gd name="connsiteY11" fmla="*/ 9546 h 9986"/>
              <a:gd name="connsiteX12" fmla="*/ 1990 w 10000"/>
              <a:gd name="connsiteY12" fmla="*/ 9519 h 9986"/>
              <a:gd name="connsiteX13" fmla="*/ 1839 w 10000"/>
              <a:gd name="connsiteY13" fmla="*/ 9505 h 9986"/>
              <a:gd name="connsiteX14" fmla="*/ 1689 w 10000"/>
              <a:gd name="connsiteY14" fmla="*/ 9478 h 9986"/>
              <a:gd name="connsiteX15" fmla="*/ 1522 w 10000"/>
              <a:gd name="connsiteY15" fmla="*/ 9409 h 9986"/>
              <a:gd name="connsiteX16" fmla="*/ 1371 w 10000"/>
              <a:gd name="connsiteY16" fmla="*/ 9368 h 9986"/>
              <a:gd name="connsiteX17" fmla="*/ 1237 w 10000"/>
              <a:gd name="connsiteY17" fmla="*/ 9285 h 9986"/>
              <a:gd name="connsiteX18" fmla="*/ 987 w 10000"/>
              <a:gd name="connsiteY18" fmla="*/ 9093 h 9986"/>
              <a:gd name="connsiteX19" fmla="*/ 769 w 10000"/>
              <a:gd name="connsiteY19" fmla="*/ 8887 h 9986"/>
              <a:gd name="connsiteX20" fmla="*/ 635 w 10000"/>
              <a:gd name="connsiteY20" fmla="*/ 8640 h 9986"/>
              <a:gd name="connsiteX21" fmla="*/ 569 w 10000"/>
              <a:gd name="connsiteY21" fmla="*/ 8379 h 9986"/>
              <a:gd name="connsiteX22" fmla="*/ 535 w 10000"/>
              <a:gd name="connsiteY22" fmla="*/ 8118 h 9986"/>
              <a:gd name="connsiteX23" fmla="*/ 585 w 10000"/>
              <a:gd name="connsiteY23" fmla="*/ 7857 h 9986"/>
              <a:gd name="connsiteX24" fmla="*/ 686 w 10000"/>
              <a:gd name="connsiteY24" fmla="*/ 7596 h 9986"/>
              <a:gd name="connsiteX25" fmla="*/ 853 w 10000"/>
              <a:gd name="connsiteY25" fmla="*/ 7362 h 9986"/>
              <a:gd name="connsiteX26" fmla="*/ 886 w 10000"/>
              <a:gd name="connsiteY26" fmla="*/ 7307 h 9986"/>
              <a:gd name="connsiteX27" fmla="*/ 1020 w 10000"/>
              <a:gd name="connsiteY27" fmla="*/ 7156 h 9986"/>
              <a:gd name="connsiteX28" fmla="*/ 1221 w 10000"/>
              <a:gd name="connsiteY28" fmla="*/ 6923 h 9986"/>
              <a:gd name="connsiteX29" fmla="*/ 1488 w 10000"/>
              <a:gd name="connsiteY29" fmla="*/ 6648 h 9986"/>
              <a:gd name="connsiteX30" fmla="*/ 1773 w 10000"/>
              <a:gd name="connsiteY30" fmla="*/ 6291 h 9986"/>
              <a:gd name="connsiteX31" fmla="*/ 2124 w 10000"/>
              <a:gd name="connsiteY31" fmla="*/ 5906 h 9986"/>
              <a:gd name="connsiteX32" fmla="*/ 2492 w 10000"/>
              <a:gd name="connsiteY32" fmla="*/ 5494 h 9986"/>
              <a:gd name="connsiteX33" fmla="*/ 2860 w 10000"/>
              <a:gd name="connsiteY33" fmla="*/ 5041 h 9986"/>
              <a:gd name="connsiteX34" fmla="*/ 3227 w 10000"/>
              <a:gd name="connsiteY34" fmla="*/ 4615 h 9986"/>
              <a:gd name="connsiteX35" fmla="*/ 3595 w 10000"/>
              <a:gd name="connsiteY35" fmla="*/ 4203 h 9986"/>
              <a:gd name="connsiteX36" fmla="*/ 3946 w 10000"/>
              <a:gd name="connsiteY36" fmla="*/ 3805 h 9986"/>
              <a:gd name="connsiteX37" fmla="*/ 4247 w 10000"/>
              <a:gd name="connsiteY37" fmla="*/ 3461 h 9986"/>
              <a:gd name="connsiteX38" fmla="*/ 4498 w 10000"/>
              <a:gd name="connsiteY38" fmla="*/ 3173 h 9986"/>
              <a:gd name="connsiteX39" fmla="*/ 4682 w 10000"/>
              <a:gd name="connsiteY39" fmla="*/ 2953 h 9986"/>
              <a:gd name="connsiteX40" fmla="*/ 4833 w 10000"/>
              <a:gd name="connsiteY40" fmla="*/ 2802 h 9986"/>
              <a:gd name="connsiteX41" fmla="*/ 4866 w 10000"/>
              <a:gd name="connsiteY41" fmla="*/ 2747 h 9986"/>
              <a:gd name="connsiteX42" fmla="*/ 4967 w 10000"/>
              <a:gd name="connsiteY42" fmla="*/ 2651 h 9986"/>
              <a:gd name="connsiteX43" fmla="*/ 5050 w 10000"/>
              <a:gd name="connsiteY43" fmla="*/ 2555 h 9986"/>
              <a:gd name="connsiteX44" fmla="*/ 5167 w 10000"/>
              <a:gd name="connsiteY44" fmla="*/ 2486 h 9986"/>
              <a:gd name="connsiteX45" fmla="*/ 5284 w 10000"/>
              <a:gd name="connsiteY45" fmla="*/ 2417 h 9986"/>
              <a:gd name="connsiteX46" fmla="*/ 5401 w 10000"/>
              <a:gd name="connsiteY46" fmla="*/ 2349 h 9986"/>
              <a:gd name="connsiteX47" fmla="*/ 5535 w 10000"/>
              <a:gd name="connsiteY47" fmla="*/ 2307 h 9986"/>
              <a:gd name="connsiteX48" fmla="*/ 5652 w 10000"/>
              <a:gd name="connsiteY48" fmla="*/ 2280 h 9986"/>
              <a:gd name="connsiteX49" fmla="*/ 5786 w 10000"/>
              <a:gd name="connsiteY49" fmla="*/ 2239 h 9986"/>
              <a:gd name="connsiteX50" fmla="*/ 5886 w 10000"/>
              <a:gd name="connsiteY50" fmla="*/ 2225 h 9986"/>
              <a:gd name="connsiteX51" fmla="*/ 5987 w 10000"/>
              <a:gd name="connsiteY51" fmla="*/ 2225 h 9986"/>
              <a:gd name="connsiteX52" fmla="*/ 6087 w 10000"/>
              <a:gd name="connsiteY52" fmla="*/ 2239 h 9986"/>
              <a:gd name="connsiteX53" fmla="*/ 6171 w 10000"/>
              <a:gd name="connsiteY53" fmla="*/ 2239 h 9986"/>
              <a:gd name="connsiteX54" fmla="*/ 6271 w 10000"/>
              <a:gd name="connsiteY54" fmla="*/ 2252 h 9986"/>
              <a:gd name="connsiteX55" fmla="*/ 6355 w 10000"/>
              <a:gd name="connsiteY55" fmla="*/ 2294 h 9986"/>
              <a:gd name="connsiteX56" fmla="*/ 6438 w 10000"/>
              <a:gd name="connsiteY56" fmla="*/ 2321 h 9986"/>
              <a:gd name="connsiteX57" fmla="*/ 6522 w 10000"/>
              <a:gd name="connsiteY57" fmla="*/ 2376 h 9986"/>
              <a:gd name="connsiteX58" fmla="*/ 6656 w 10000"/>
              <a:gd name="connsiteY58" fmla="*/ 2486 h 9986"/>
              <a:gd name="connsiteX59" fmla="*/ 6773 w 10000"/>
              <a:gd name="connsiteY59" fmla="*/ 2596 h 9986"/>
              <a:gd name="connsiteX60" fmla="*/ 6873 w 10000"/>
              <a:gd name="connsiteY60" fmla="*/ 2733 h 9986"/>
              <a:gd name="connsiteX61" fmla="*/ 6906 w 10000"/>
              <a:gd name="connsiteY61" fmla="*/ 2898 h 9986"/>
              <a:gd name="connsiteX62" fmla="*/ 6923 w 10000"/>
              <a:gd name="connsiteY62" fmla="*/ 3118 h 9986"/>
              <a:gd name="connsiteX63" fmla="*/ 6890 w 10000"/>
              <a:gd name="connsiteY63" fmla="*/ 3351 h 9986"/>
              <a:gd name="connsiteX64" fmla="*/ 6789 w 10000"/>
              <a:gd name="connsiteY64" fmla="*/ 3571 h 9986"/>
              <a:gd name="connsiteX65" fmla="*/ 6639 w 10000"/>
              <a:gd name="connsiteY65" fmla="*/ 3777 h 9986"/>
              <a:gd name="connsiteX66" fmla="*/ 2759 w 10000"/>
              <a:gd name="connsiteY66" fmla="*/ 8228 h 9986"/>
              <a:gd name="connsiteX67" fmla="*/ 2726 w 10000"/>
              <a:gd name="connsiteY67" fmla="*/ 8310 h 9986"/>
              <a:gd name="connsiteX68" fmla="*/ 2726 w 10000"/>
              <a:gd name="connsiteY68" fmla="*/ 8379 h 9986"/>
              <a:gd name="connsiteX69" fmla="*/ 2742 w 10000"/>
              <a:gd name="connsiteY69" fmla="*/ 8461 h 9986"/>
              <a:gd name="connsiteX70" fmla="*/ 2826 w 10000"/>
              <a:gd name="connsiteY70" fmla="*/ 8530 h 9986"/>
              <a:gd name="connsiteX71" fmla="*/ 2910 w 10000"/>
              <a:gd name="connsiteY71" fmla="*/ 8557 h 9986"/>
              <a:gd name="connsiteX72" fmla="*/ 3027 w 10000"/>
              <a:gd name="connsiteY72" fmla="*/ 8571 h 9986"/>
              <a:gd name="connsiteX73" fmla="*/ 3127 w 10000"/>
              <a:gd name="connsiteY73" fmla="*/ 8544 h 9986"/>
              <a:gd name="connsiteX74" fmla="*/ 3211 w 10000"/>
              <a:gd name="connsiteY74" fmla="*/ 8475 h 9986"/>
              <a:gd name="connsiteX75" fmla="*/ 7057 w 10000"/>
              <a:gd name="connsiteY75" fmla="*/ 4052 h 9986"/>
              <a:gd name="connsiteX76" fmla="*/ 7274 w 10000"/>
              <a:gd name="connsiteY76" fmla="*/ 3763 h 9986"/>
              <a:gd name="connsiteX77" fmla="*/ 7408 w 10000"/>
              <a:gd name="connsiteY77" fmla="*/ 3461 h 9986"/>
              <a:gd name="connsiteX78" fmla="*/ 7475 w 10000"/>
              <a:gd name="connsiteY78" fmla="*/ 3145 h 9986"/>
              <a:gd name="connsiteX79" fmla="*/ 7425 w 10000"/>
              <a:gd name="connsiteY79" fmla="*/ 2829 h 9986"/>
              <a:gd name="connsiteX80" fmla="*/ 7408 w 10000"/>
              <a:gd name="connsiteY80" fmla="*/ 2706 h 9986"/>
              <a:gd name="connsiteX81" fmla="*/ 7358 w 10000"/>
              <a:gd name="connsiteY81" fmla="*/ 2582 h 9986"/>
              <a:gd name="connsiteX82" fmla="*/ 7291 w 10000"/>
              <a:gd name="connsiteY82" fmla="*/ 2459 h 9986"/>
              <a:gd name="connsiteX83" fmla="*/ 7241 w 10000"/>
              <a:gd name="connsiteY83" fmla="*/ 2349 h 9986"/>
              <a:gd name="connsiteX84" fmla="*/ 7140 w 10000"/>
              <a:gd name="connsiteY84" fmla="*/ 2252 h 9986"/>
              <a:gd name="connsiteX85" fmla="*/ 7057 w 10000"/>
              <a:gd name="connsiteY85" fmla="*/ 2170 h 9986"/>
              <a:gd name="connsiteX86" fmla="*/ 6940 w 10000"/>
              <a:gd name="connsiteY86" fmla="*/ 2088 h 9986"/>
              <a:gd name="connsiteX87" fmla="*/ 6839 w 10000"/>
              <a:gd name="connsiteY87" fmla="*/ 2005 h 9986"/>
              <a:gd name="connsiteX88" fmla="*/ 6722 w 10000"/>
              <a:gd name="connsiteY88" fmla="*/ 1937 h 9986"/>
              <a:gd name="connsiteX89" fmla="*/ 6589 w 10000"/>
              <a:gd name="connsiteY89" fmla="*/ 1895 h 9986"/>
              <a:gd name="connsiteX90" fmla="*/ 6438 w 10000"/>
              <a:gd name="connsiteY90" fmla="*/ 1854 h 9986"/>
              <a:gd name="connsiteX91" fmla="*/ 6304 w 10000"/>
              <a:gd name="connsiteY91" fmla="*/ 1813 h 9986"/>
              <a:gd name="connsiteX92" fmla="*/ 6154 w 10000"/>
              <a:gd name="connsiteY92" fmla="*/ 1799 h 9986"/>
              <a:gd name="connsiteX93" fmla="*/ 6020 w 10000"/>
              <a:gd name="connsiteY93" fmla="*/ 1785 h 9986"/>
              <a:gd name="connsiteX94" fmla="*/ 5870 w 10000"/>
              <a:gd name="connsiteY94" fmla="*/ 1785 h 9986"/>
              <a:gd name="connsiteX95" fmla="*/ 5719 w 10000"/>
              <a:gd name="connsiteY95" fmla="*/ 1799 h 9986"/>
              <a:gd name="connsiteX96" fmla="*/ 5518 w 10000"/>
              <a:gd name="connsiteY96" fmla="*/ 1827 h 9986"/>
              <a:gd name="connsiteX97" fmla="*/ 5351 w 10000"/>
              <a:gd name="connsiteY97" fmla="*/ 1895 h 9986"/>
              <a:gd name="connsiteX98" fmla="*/ 5167 w 10000"/>
              <a:gd name="connsiteY98" fmla="*/ 1964 h 9986"/>
              <a:gd name="connsiteX99" fmla="*/ 5000 w 10000"/>
              <a:gd name="connsiteY99" fmla="*/ 2033 h 9986"/>
              <a:gd name="connsiteX100" fmla="*/ 4849 w 10000"/>
              <a:gd name="connsiteY100" fmla="*/ 2129 h 9986"/>
              <a:gd name="connsiteX101" fmla="*/ 4682 w 10000"/>
              <a:gd name="connsiteY101" fmla="*/ 2225 h 9986"/>
              <a:gd name="connsiteX102" fmla="*/ 4548 w 10000"/>
              <a:gd name="connsiteY102" fmla="*/ 2349 h 9986"/>
              <a:gd name="connsiteX103" fmla="*/ 4415 w 10000"/>
              <a:gd name="connsiteY103" fmla="*/ 2486 h 9986"/>
              <a:gd name="connsiteX104" fmla="*/ 4381 w 10000"/>
              <a:gd name="connsiteY104" fmla="*/ 2527 h 9986"/>
              <a:gd name="connsiteX105" fmla="*/ 4247 w 10000"/>
              <a:gd name="connsiteY105" fmla="*/ 2692 h 9986"/>
              <a:gd name="connsiteX106" fmla="*/ 4047 w 10000"/>
              <a:gd name="connsiteY106" fmla="*/ 2912 h 9986"/>
              <a:gd name="connsiteX107" fmla="*/ 3796 w 10000"/>
              <a:gd name="connsiteY107" fmla="*/ 3214 h 9986"/>
              <a:gd name="connsiteX108" fmla="*/ 3495 w 10000"/>
              <a:gd name="connsiteY108" fmla="*/ 3557 h 9986"/>
              <a:gd name="connsiteX109" fmla="*/ 3144 w 10000"/>
              <a:gd name="connsiteY109" fmla="*/ 3942 h 9986"/>
              <a:gd name="connsiteX110" fmla="*/ 2776 w 10000"/>
              <a:gd name="connsiteY110" fmla="*/ 4368 h 9986"/>
              <a:gd name="connsiteX111" fmla="*/ 2408 w 10000"/>
              <a:gd name="connsiteY111" fmla="*/ 4794 h 9986"/>
              <a:gd name="connsiteX112" fmla="*/ 2040 w 10000"/>
              <a:gd name="connsiteY112" fmla="*/ 5220 h 9986"/>
              <a:gd name="connsiteX113" fmla="*/ 1689 w 10000"/>
              <a:gd name="connsiteY113" fmla="*/ 5645 h 9986"/>
              <a:gd name="connsiteX114" fmla="*/ 1338 w 10000"/>
              <a:gd name="connsiteY114" fmla="*/ 6030 h 9986"/>
              <a:gd name="connsiteX115" fmla="*/ 1037 w 10000"/>
              <a:gd name="connsiteY115" fmla="*/ 6373 h 9986"/>
              <a:gd name="connsiteX116" fmla="*/ 769 w 10000"/>
              <a:gd name="connsiteY116" fmla="*/ 6676 h 9986"/>
              <a:gd name="connsiteX117" fmla="*/ 585 w 10000"/>
              <a:gd name="connsiteY117" fmla="*/ 6895 h 9986"/>
              <a:gd name="connsiteX118" fmla="*/ 452 w 10000"/>
              <a:gd name="connsiteY118" fmla="*/ 7060 h 9986"/>
              <a:gd name="connsiteX119" fmla="*/ 401 w 10000"/>
              <a:gd name="connsiteY119" fmla="*/ 7101 h 9986"/>
              <a:gd name="connsiteX120" fmla="*/ 184 w 10000"/>
              <a:gd name="connsiteY120" fmla="*/ 7417 h 9986"/>
              <a:gd name="connsiteX121" fmla="*/ 33 w 10000"/>
              <a:gd name="connsiteY121" fmla="*/ 7747 h 9986"/>
              <a:gd name="connsiteX122" fmla="*/ 0 w 10000"/>
              <a:gd name="connsiteY122" fmla="*/ 8118 h 9986"/>
              <a:gd name="connsiteX123" fmla="*/ 17 w 10000"/>
              <a:gd name="connsiteY123" fmla="*/ 8461 h 9986"/>
              <a:gd name="connsiteX124" fmla="*/ 134 w 10000"/>
              <a:gd name="connsiteY124" fmla="*/ 8791 h 9986"/>
              <a:gd name="connsiteX125" fmla="*/ 334 w 10000"/>
              <a:gd name="connsiteY125" fmla="*/ 9107 h 9986"/>
              <a:gd name="connsiteX126" fmla="*/ 585 w 10000"/>
              <a:gd name="connsiteY126" fmla="*/ 9395 h 9986"/>
              <a:gd name="connsiteX127" fmla="*/ 936 w 10000"/>
              <a:gd name="connsiteY127" fmla="*/ 9629 h 9986"/>
              <a:gd name="connsiteX128" fmla="*/ 1120 w 10000"/>
              <a:gd name="connsiteY128" fmla="*/ 9725 h 9986"/>
              <a:gd name="connsiteX129" fmla="*/ 1321 w 10000"/>
              <a:gd name="connsiteY129" fmla="*/ 9807 h 9986"/>
              <a:gd name="connsiteX130" fmla="*/ 1505 w 10000"/>
              <a:gd name="connsiteY130" fmla="*/ 9890 h 9986"/>
              <a:gd name="connsiteX131" fmla="*/ 1722 w 10000"/>
              <a:gd name="connsiteY131" fmla="*/ 9931 h 9986"/>
              <a:gd name="connsiteX132" fmla="*/ 1940 w 10000"/>
              <a:gd name="connsiteY132" fmla="*/ 9972 h 9986"/>
              <a:gd name="connsiteX133" fmla="*/ 2140 w 10000"/>
              <a:gd name="connsiteY133" fmla="*/ 9986 h 9986"/>
              <a:gd name="connsiteX134" fmla="*/ 2358 w 10000"/>
              <a:gd name="connsiteY134" fmla="*/ 9972 h 9986"/>
              <a:gd name="connsiteX135" fmla="*/ 2592 w 10000"/>
              <a:gd name="connsiteY135" fmla="*/ 9959 h 9986"/>
              <a:gd name="connsiteX136" fmla="*/ 2793 w 10000"/>
              <a:gd name="connsiteY136" fmla="*/ 9917 h 9986"/>
              <a:gd name="connsiteX137" fmla="*/ 3010 w 10000"/>
              <a:gd name="connsiteY137" fmla="*/ 9862 h 9986"/>
              <a:gd name="connsiteX138" fmla="*/ 3211 w 10000"/>
              <a:gd name="connsiteY138" fmla="*/ 9794 h 9986"/>
              <a:gd name="connsiteX139" fmla="*/ 3395 w 10000"/>
              <a:gd name="connsiteY139" fmla="*/ 9698 h 9986"/>
              <a:gd name="connsiteX140" fmla="*/ 3579 w 10000"/>
              <a:gd name="connsiteY140" fmla="*/ 9601 h 9986"/>
              <a:gd name="connsiteX141" fmla="*/ 3729 w 10000"/>
              <a:gd name="connsiteY141" fmla="*/ 9491 h 9986"/>
              <a:gd name="connsiteX142" fmla="*/ 3880 w 10000"/>
              <a:gd name="connsiteY142" fmla="*/ 9368 h 9986"/>
              <a:gd name="connsiteX143" fmla="*/ 4013 w 10000"/>
              <a:gd name="connsiteY143" fmla="*/ 9231 h 9986"/>
              <a:gd name="connsiteX144" fmla="*/ 9565 w 10000"/>
              <a:gd name="connsiteY144" fmla="*/ 2857 h 9986"/>
              <a:gd name="connsiteX145" fmla="*/ 9783 w 10000"/>
              <a:gd name="connsiteY145" fmla="*/ 2541 h 9986"/>
              <a:gd name="connsiteX146" fmla="*/ 9933 w 10000"/>
              <a:gd name="connsiteY146" fmla="*/ 2211 h 9986"/>
              <a:gd name="connsiteX147" fmla="*/ 10000 w 10000"/>
              <a:gd name="connsiteY147" fmla="*/ 1868 h 9986"/>
              <a:gd name="connsiteX148" fmla="*/ 9950 w 10000"/>
              <a:gd name="connsiteY148" fmla="*/ 1497 h 9986"/>
              <a:gd name="connsiteX149" fmla="*/ 9916 w 10000"/>
              <a:gd name="connsiteY149" fmla="*/ 1318 h 9986"/>
              <a:gd name="connsiteX150" fmla="*/ 9849 w 10000"/>
              <a:gd name="connsiteY150" fmla="*/ 1154 h 9986"/>
              <a:gd name="connsiteX151" fmla="*/ 9766 w 10000"/>
              <a:gd name="connsiteY151" fmla="*/ 989 h 9986"/>
              <a:gd name="connsiteX152" fmla="*/ 9649 w 10000"/>
              <a:gd name="connsiteY152" fmla="*/ 838 h 9986"/>
              <a:gd name="connsiteX153" fmla="*/ 9532 w 10000"/>
              <a:gd name="connsiteY153" fmla="*/ 687 h 9986"/>
              <a:gd name="connsiteX154" fmla="*/ 9381 w 10000"/>
              <a:gd name="connsiteY154" fmla="*/ 563 h 9986"/>
              <a:gd name="connsiteX155" fmla="*/ 9231 w 10000"/>
              <a:gd name="connsiteY155" fmla="*/ 439 h 9986"/>
              <a:gd name="connsiteX156" fmla="*/ 9047 w 10000"/>
              <a:gd name="connsiteY156" fmla="*/ 329 h 9986"/>
              <a:gd name="connsiteX157" fmla="*/ 8863 w 10000"/>
              <a:gd name="connsiteY157" fmla="*/ 233 h 9986"/>
              <a:gd name="connsiteX158" fmla="*/ 8662 w 10000"/>
              <a:gd name="connsiteY158" fmla="*/ 151 h 9986"/>
              <a:gd name="connsiteX159" fmla="*/ 8478 w 10000"/>
              <a:gd name="connsiteY159" fmla="*/ 68 h 9986"/>
              <a:gd name="connsiteX160" fmla="*/ 8261 w 10000"/>
              <a:gd name="connsiteY160" fmla="*/ 27 h 9986"/>
              <a:gd name="connsiteX161" fmla="*/ 8043 w 10000"/>
              <a:gd name="connsiteY161" fmla="*/ 0 h 9986"/>
              <a:gd name="connsiteX162" fmla="*/ 7625 w 10000"/>
              <a:gd name="connsiteY162" fmla="*/ 0 h 9986"/>
              <a:gd name="connsiteX0" fmla="*/ 7625 w 10000"/>
              <a:gd name="connsiteY0" fmla="*/ 0 h 10000"/>
              <a:gd name="connsiteX1" fmla="*/ 3595 w 10000"/>
              <a:gd name="connsiteY1" fmla="*/ 8983 h 10000"/>
              <a:gd name="connsiteX2" fmla="*/ 3478 w 10000"/>
              <a:gd name="connsiteY2" fmla="*/ 9092 h 10000"/>
              <a:gd name="connsiteX3" fmla="*/ 3361 w 10000"/>
              <a:gd name="connsiteY3" fmla="*/ 9189 h 10000"/>
              <a:gd name="connsiteX4" fmla="*/ 3244 w 10000"/>
              <a:gd name="connsiteY4" fmla="*/ 9271 h 10000"/>
              <a:gd name="connsiteX5" fmla="*/ 3110 w 10000"/>
              <a:gd name="connsiteY5" fmla="*/ 9353 h 10000"/>
              <a:gd name="connsiteX6" fmla="*/ 2960 w 10000"/>
              <a:gd name="connsiteY6" fmla="*/ 9408 h 10000"/>
              <a:gd name="connsiteX7" fmla="*/ 2826 w 10000"/>
              <a:gd name="connsiteY7" fmla="*/ 9477 h 10000"/>
              <a:gd name="connsiteX8" fmla="*/ 2642 w 10000"/>
              <a:gd name="connsiteY8" fmla="*/ 9504 h 10000"/>
              <a:gd name="connsiteX9" fmla="*/ 2492 w 10000"/>
              <a:gd name="connsiteY9" fmla="*/ 9532 h 10000"/>
              <a:gd name="connsiteX10" fmla="*/ 2324 w 10000"/>
              <a:gd name="connsiteY10" fmla="*/ 9559 h 10000"/>
              <a:gd name="connsiteX11" fmla="*/ 2157 w 10000"/>
              <a:gd name="connsiteY11" fmla="*/ 9559 h 10000"/>
              <a:gd name="connsiteX12" fmla="*/ 1990 w 10000"/>
              <a:gd name="connsiteY12" fmla="*/ 9532 h 10000"/>
              <a:gd name="connsiteX13" fmla="*/ 1839 w 10000"/>
              <a:gd name="connsiteY13" fmla="*/ 9518 h 10000"/>
              <a:gd name="connsiteX14" fmla="*/ 1689 w 10000"/>
              <a:gd name="connsiteY14" fmla="*/ 9491 h 10000"/>
              <a:gd name="connsiteX15" fmla="*/ 1522 w 10000"/>
              <a:gd name="connsiteY15" fmla="*/ 9422 h 10000"/>
              <a:gd name="connsiteX16" fmla="*/ 1371 w 10000"/>
              <a:gd name="connsiteY16" fmla="*/ 9381 h 10000"/>
              <a:gd name="connsiteX17" fmla="*/ 1237 w 10000"/>
              <a:gd name="connsiteY17" fmla="*/ 9298 h 10000"/>
              <a:gd name="connsiteX18" fmla="*/ 987 w 10000"/>
              <a:gd name="connsiteY18" fmla="*/ 9106 h 10000"/>
              <a:gd name="connsiteX19" fmla="*/ 769 w 10000"/>
              <a:gd name="connsiteY19" fmla="*/ 8899 h 10000"/>
              <a:gd name="connsiteX20" fmla="*/ 635 w 10000"/>
              <a:gd name="connsiteY20" fmla="*/ 8652 h 10000"/>
              <a:gd name="connsiteX21" fmla="*/ 569 w 10000"/>
              <a:gd name="connsiteY21" fmla="*/ 8391 h 10000"/>
              <a:gd name="connsiteX22" fmla="*/ 535 w 10000"/>
              <a:gd name="connsiteY22" fmla="*/ 8129 h 10000"/>
              <a:gd name="connsiteX23" fmla="*/ 585 w 10000"/>
              <a:gd name="connsiteY23" fmla="*/ 7868 h 10000"/>
              <a:gd name="connsiteX24" fmla="*/ 686 w 10000"/>
              <a:gd name="connsiteY24" fmla="*/ 7607 h 10000"/>
              <a:gd name="connsiteX25" fmla="*/ 853 w 10000"/>
              <a:gd name="connsiteY25" fmla="*/ 7372 h 10000"/>
              <a:gd name="connsiteX26" fmla="*/ 886 w 10000"/>
              <a:gd name="connsiteY26" fmla="*/ 7317 h 10000"/>
              <a:gd name="connsiteX27" fmla="*/ 1020 w 10000"/>
              <a:gd name="connsiteY27" fmla="*/ 7166 h 10000"/>
              <a:gd name="connsiteX28" fmla="*/ 1221 w 10000"/>
              <a:gd name="connsiteY28" fmla="*/ 6933 h 10000"/>
              <a:gd name="connsiteX29" fmla="*/ 1488 w 10000"/>
              <a:gd name="connsiteY29" fmla="*/ 6657 h 10000"/>
              <a:gd name="connsiteX30" fmla="*/ 1773 w 10000"/>
              <a:gd name="connsiteY30" fmla="*/ 6300 h 10000"/>
              <a:gd name="connsiteX31" fmla="*/ 2124 w 10000"/>
              <a:gd name="connsiteY31" fmla="*/ 5914 h 10000"/>
              <a:gd name="connsiteX32" fmla="*/ 2492 w 10000"/>
              <a:gd name="connsiteY32" fmla="*/ 5502 h 10000"/>
              <a:gd name="connsiteX33" fmla="*/ 2860 w 10000"/>
              <a:gd name="connsiteY33" fmla="*/ 5048 h 10000"/>
              <a:gd name="connsiteX34" fmla="*/ 3227 w 10000"/>
              <a:gd name="connsiteY34" fmla="*/ 4621 h 10000"/>
              <a:gd name="connsiteX35" fmla="*/ 3595 w 10000"/>
              <a:gd name="connsiteY35" fmla="*/ 4209 h 10000"/>
              <a:gd name="connsiteX36" fmla="*/ 3946 w 10000"/>
              <a:gd name="connsiteY36" fmla="*/ 3810 h 10000"/>
              <a:gd name="connsiteX37" fmla="*/ 4247 w 10000"/>
              <a:gd name="connsiteY37" fmla="*/ 3466 h 10000"/>
              <a:gd name="connsiteX38" fmla="*/ 4498 w 10000"/>
              <a:gd name="connsiteY38" fmla="*/ 3177 h 10000"/>
              <a:gd name="connsiteX39" fmla="*/ 4682 w 10000"/>
              <a:gd name="connsiteY39" fmla="*/ 2957 h 10000"/>
              <a:gd name="connsiteX40" fmla="*/ 4833 w 10000"/>
              <a:gd name="connsiteY40" fmla="*/ 2806 h 10000"/>
              <a:gd name="connsiteX41" fmla="*/ 4866 w 10000"/>
              <a:gd name="connsiteY41" fmla="*/ 2751 h 10000"/>
              <a:gd name="connsiteX42" fmla="*/ 4967 w 10000"/>
              <a:gd name="connsiteY42" fmla="*/ 2655 h 10000"/>
              <a:gd name="connsiteX43" fmla="*/ 5050 w 10000"/>
              <a:gd name="connsiteY43" fmla="*/ 2559 h 10000"/>
              <a:gd name="connsiteX44" fmla="*/ 5167 w 10000"/>
              <a:gd name="connsiteY44" fmla="*/ 2489 h 10000"/>
              <a:gd name="connsiteX45" fmla="*/ 5284 w 10000"/>
              <a:gd name="connsiteY45" fmla="*/ 2420 h 10000"/>
              <a:gd name="connsiteX46" fmla="*/ 5401 w 10000"/>
              <a:gd name="connsiteY46" fmla="*/ 2352 h 10000"/>
              <a:gd name="connsiteX47" fmla="*/ 5535 w 10000"/>
              <a:gd name="connsiteY47" fmla="*/ 2310 h 10000"/>
              <a:gd name="connsiteX48" fmla="*/ 5652 w 10000"/>
              <a:gd name="connsiteY48" fmla="*/ 2283 h 10000"/>
              <a:gd name="connsiteX49" fmla="*/ 5786 w 10000"/>
              <a:gd name="connsiteY49" fmla="*/ 2242 h 10000"/>
              <a:gd name="connsiteX50" fmla="*/ 5886 w 10000"/>
              <a:gd name="connsiteY50" fmla="*/ 2228 h 10000"/>
              <a:gd name="connsiteX51" fmla="*/ 5987 w 10000"/>
              <a:gd name="connsiteY51" fmla="*/ 2228 h 10000"/>
              <a:gd name="connsiteX52" fmla="*/ 6087 w 10000"/>
              <a:gd name="connsiteY52" fmla="*/ 2242 h 10000"/>
              <a:gd name="connsiteX53" fmla="*/ 6171 w 10000"/>
              <a:gd name="connsiteY53" fmla="*/ 2242 h 10000"/>
              <a:gd name="connsiteX54" fmla="*/ 6271 w 10000"/>
              <a:gd name="connsiteY54" fmla="*/ 2255 h 10000"/>
              <a:gd name="connsiteX55" fmla="*/ 6355 w 10000"/>
              <a:gd name="connsiteY55" fmla="*/ 2297 h 10000"/>
              <a:gd name="connsiteX56" fmla="*/ 6438 w 10000"/>
              <a:gd name="connsiteY56" fmla="*/ 2324 h 10000"/>
              <a:gd name="connsiteX57" fmla="*/ 6522 w 10000"/>
              <a:gd name="connsiteY57" fmla="*/ 2379 h 10000"/>
              <a:gd name="connsiteX58" fmla="*/ 6656 w 10000"/>
              <a:gd name="connsiteY58" fmla="*/ 2489 h 10000"/>
              <a:gd name="connsiteX59" fmla="*/ 6773 w 10000"/>
              <a:gd name="connsiteY59" fmla="*/ 2600 h 10000"/>
              <a:gd name="connsiteX60" fmla="*/ 6873 w 10000"/>
              <a:gd name="connsiteY60" fmla="*/ 2737 h 10000"/>
              <a:gd name="connsiteX61" fmla="*/ 6906 w 10000"/>
              <a:gd name="connsiteY61" fmla="*/ 2902 h 10000"/>
              <a:gd name="connsiteX62" fmla="*/ 6923 w 10000"/>
              <a:gd name="connsiteY62" fmla="*/ 3122 h 10000"/>
              <a:gd name="connsiteX63" fmla="*/ 6890 w 10000"/>
              <a:gd name="connsiteY63" fmla="*/ 3356 h 10000"/>
              <a:gd name="connsiteX64" fmla="*/ 6789 w 10000"/>
              <a:gd name="connsiteY64" fmla="*/ 3576 h 10000"/>
              <a:gd name="connsiteX65" fmla="*/ 6639 w 10000"/>
              <a:gd name="connsiteY65" fmla="*/ 3782 h 10000"/>
              <a:gd name="connsiteX66" fmla="*/ 2759 w 10000"/>
              <a:gd name="connsiteY66" fmla="*/ 8240 h 10000"/>
              <a:gd name="connsiteX67" fmla="*/ 2726 w 10000"/>
              <a:gd name="connsiteY67" fmla="*/ 8322 h 10000"/>
              <a:gd name="connsiteX68" fmla="*/ 2726 w 10000"/>
              <a:gd name="connsiteY68" fmla="*/ 8391 h 10000"/>
              <a:gd name="connsiteX69" fmla="*/ 2742 w 10000"/>
              <a:gd name="connsiteY69" fmla="*/ 8473 h 10000"/>
              <a:gd name="connsiteX70" fmla="*/ 2826 w 10000"/>
              <a:gd name="connsiteY70" fmla="*/ 8542 h 10000"/>
              <a:gd name="connsiteX71" fmla="*/ 2910 w 10000"/>
              <a:gd name="connsiteY71" fmla="*/ 8569 h 10000"/>
              <a:gd name="connsiteX72" fmla="*/ 3027 w 10000"/>
              <a:gd name="connsiteY72" fmla="*/ 8583 h 10000"/>
              <a:gd name="connsiteX73" fmla="*/ 3127 w 10000"/>
              <a:gd name="connsiteY73" fmla="*/ 8556 h 10000"/>
              <a:gd name="connsiteX74" fmla="*/ 3211 w 10000"/>
              <a:gd name="connsiteY74" fmla="*/ 8487 h 10000"/>
              <a:gd name="connsiteX75" fmla="*/ 7057 w 10000"/>
              <a:gd name="connsiteY75" fmla="*/ 4058 h 10000"/>
              <a:gd name="connsiteX76" fmla="*/ 7274 w 10000"/>
              <a:gd name="connsiteY76" fmla="*/ 3768 h 10000"/>
              <a:gd name="connsiteX77" fmla="*/ 7408 w 10000"/>
              <a:gd name="connsiteY77" fmla="*/ 3466 h 10000"/>
              <a:gd name="connsiteX78" fmla="*/ 7475 w 10000"/>
              <a:gd name="connsiteY78" fmla="*/ 3149 h 10000"/>
              <a:gd name="connsiteX79" fmla="*/ 7425 w 10000"/>
              <a:gd name="connsiteY79" fmla="*/ 2833 h 10000"/>
              <a:gd name="connsiteX80" fmla="*/ 7408 w 10000"/>
              <a:gd name="connsiteY80" fmla="*/ 2710 h 10000"/>
              <a:gd name="connsiteX81" fmla="*/ 7358 w 10000"/>
              <a:gd name="connsiteY81" fmla="*/ 2586 h 10000"/>
              <a:gd name="connsiteX82" fmla="*/ 7291 w 10000"/>
              <a:gd name="connsiteY82" fmla="*/ 2462 h 10000"/>
              <a:gd name="connsiteX83" fmla="*/ 7241 w 10000"/>
              <a:gd name="connsiteY83" fmla="*/ 2352 h 10000"/>
              <a:gd name="connsiteX84" fmla="*/ 7140 w 10000"/>
              <a:gd name="connsiteY84" fmla="*/ 2255 h 10000"/>
              <a:gd name="connsiteX85" fmla="*/ 7057 w 10000"/>
              <a:gd name="connsiteY85" fmla="*/ 2173 h 10000"/>
              <a:gd name="connsiteX86" fmla="*/ 6940 w 10000"/>
              <a:gd name="connsiteY86" fmla="*/ 2091 h 10000"/>
              <a:gd name="connsiteX87" fmla="*/ 6839 w 10000"/>
              <a:gd name="connsiteY87" fmla="*/ 2008 h 10000"/>
              <a:gd name="connsiteX88" fmla="*/ 6722 w 10000"/>
              <a:gd name="connsiteY88" fmla="*/ 1940 h 10000"/>
              <a:gd name="connsiteX89" fmla="*/ 6589 w 10000"/>
              <a:gd name="connsiteY89" fmla="*/ 1898 h 10000"/>
              <a:gd name="connsiteX90" fmla="*/ 6438 w 10000"/>
              <a:gd name="connsiteY90" fmla="*/ 1857 h 10000"/>
              <a:gd name="connsiteX91" fmla="*/ 6304 w 10000"/>
              <a:gd name="connsiteY91" fmla="*/ 1816 h 10000"/>
              <a:gd name="connsiteX92" fmla="*/ 6154 w 10000"/>
              <a:gd name="connsiteY92" fmla="*/ 1802 h 10000"/>
              <a:gd name="connsiteX93" fmla="*/ 6020 w 10000"/>
              <a:gd name="connsiteY93" fmla="*/ 1788 h 10000"/>
              <a:gd name="connsiteX94" fmla="*/ 5870 w 10000"/>
              <a:gd name="connsiteY94" fmla="*/ 1788 h 10000"/>
              <a:gd name="connsiteX95" fmla="*/ 5719 w 10000"/>
              <a:gd name="connsiteY95" fmla="*/ 1802 h 10000"/>
              <a:gd name="connsiteX96" fmla="*/ 5518 w 10000"/>
              <a:gd name="connsiteY96" fmla="*/ 1830 h 10000"/>
              <a:gd name="connsiteX97" fmla="*/ 5351 w 10000"/>
              <a:gd name="connsiteY97" fmla="*/ 1898 h 10000"/>
              <a:gd name="connsiteX98" fmla="*/ 5167 w 10000"/>
              <a:gd name="connsiteY98" fmla="*/ 1967 h 10000"/>
              <a:gd name="connsiteX99" fmla="*/ 5000 w 10000"/>
              <a:gd name="connsiteY99" fmla="*/ 2036 h 10000"/>
              <a:gd name="connsiteX100" fmla="*/ 4849 w 10000"/>
              <a:gd name="connsiteY100" fmla="*/ 2132 h 10000"/>
              <a:gd name="connsiteX101" fmla="*/ 4682 w 10000"/>
              <a:gd name="connsiteY101" fmla="*/ 2228 h 10000"/>
              <a:gd name="connsiteX102" fmla="*/ 4548 w 10000"/>
              <a:gd name="connsiteY102" fmla="*/ 2352 h 10000"/>
              <a:gd name="connsiteX103" fmla="*/ 4415 w 10000"/>
              <a:gd name="connsiteY103" fmla="*/ 2489 h 10000"/>
              <a:gd name="connsiteX104" fmla="*/ 4381 w 10000"/>
              <a:gd name="connsiteY104" fmla="*/ 2531 h 10000"/>
              <a:gd name="connsiteX105" fmla="*/ 4247 w 10000"/>
              <a:gd name="connsiteY105" fmla="*/ 2696 h 10000"/>
              <a:gd name="connsiteX106" fmla="*/ 4047 w 10000"/>
              <a:gd name="connsiteY106" fmla="*/ 2916 h 10000"/>
              <a:gd name="connsiteX107" fmla="*/ 3796 w 10000"/>
              <a:gd name="connsiteY107" fmla="*/ 3219 h 10000"/>
              <a:gd name="connsiteX108" fmla="*/ 3495 w 10000"/>
              <a:gd name="connsiteY108" fmla="*/ 3562 h 10000"/>
              <a:gd name="connsiteX109" fmla="*/ 3144 w 10000"/>
              <a:gd name="connsiteY109" fmla="*/ 3948 h 10000"/>
              <a:gd name="connsiteX110" fmla="*/ 2776 w 10000"/>
              <a:gd name="connsiteY110" fmla="*/ 4374 h 10000"/>
              <a:gd name="connsiteX111" fmla="*/ 2408 w 10000"/>
              <a:gd name="connsiteY111" fmla="*/ 4801 h 10000"/>
              <a:gd name="connsiteX112" fmla="*/ 2040 w 10000"/>
              <a:gd name="connsiteY112" fmla="*/ 5227 h 10000"/>
              <a:gd name="connsiteX113" fmla="*/ 1689 w 10000"/>
              <a:gd name="connsiteY113" fmla="*/ 5653 h 10000"/>
              <a:gd name="connsiteX114" fmla="*/ 1338 w 10000"/>
              <a:gd name="connsiteY114" fmla="*/ 6038 h 10000"/>
              <a:gd name="connsiteX115" fmla="*/ 1037 w 10000"/>
              <a:gd name="connsiteY115" fmla="*/ 6382 h 10000"/>
              <a:gd name="connsiteX116" fmla="*/ 769 w 10000"/>
              <a:gd name="connsiteY116" fmla="*/ 6685 h 10000"/>
              <a:gd name="connsiteX117" fmla="*/ 585 w 10000"/>
              <a:gd name="connsiteY117" fmla="*/ 6905 h 10000"/>
              <a:gd name="connsiteX118" fmla="*/ 452 w 10000"/>
              <a:gd name="connsiteY118" fmla="*/ 7070 h 10000"/>
              <a:gd name="connsiteX119" fmla="*/ 401 w 10000"/>
              <a:gd name="connsiteY119" fmla="*/ 7111 h 10000"/>
              <a:gd name="connsiteX120" fmla="*/ 184 w 10000"/>
              <a:gd name="connsiteY120" fmla="*/ 7427 h 10000"/>
              <a:gd name="connsiteX121" fmla="*/ 33 w 10000"/>
              <a:gd name="connsiteY121" fmla="*/ 7758 h 10000"/>
              <a:gd name="connsiteX122" fmla="*/ 0 w 10000"/>
              <a:gd name="connsiteY122" fmla="*/ 8129 h 10000"/>
              <a:gd name="connsiteX123" fmla="*/ 17 w 10000"/>
              <a:gd name="connsiteY123" fmla="*/ 8473 h 10000"/>
              <a:gd name="connsiteX124" fmla="*/ 134 w 10000"/>
              <a:gd name="connsiteY124" fmla="*/ 8803 h 10000"/>
              <a:gd name="connsiteX125" fmla="*/ 334 w 10000"/>
              <a:gd name="connsiteY125" fmla="*/ 9120 h 10000"/>
              <a:gd name="connsiteX126" fmla="*/ 585 w 10000"/>
              <a:gd name="connsiteY126" fmla="*/ 9408 h 10000"/>
              <a:gd name="connsiteX127" fmla="*/ 936 w 10000"/>
              <a:gd name="connsiteY127" fmla="*/ 9642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4 h 10000"/>
              <a:gd name="connsiteX141" fmla="*/ 3729 w 10000"/>
              <a:gd name="connsiteY141" fmla="*/ 9504 h 10000"/>
              <a:gd name="connsiteX142" fmla="*/ 3880 w 10000"/>
              <a:gd name="connsiteY142" fmla="*/ 9381 h 10000"/>
              <a:gd name="connsiteX143" fmla="*/ 4013 w 10000"/>
              <a:gd name="connsiteY143" fmla="*/ 9244 h 10000"/>
              <a:gd name="connsiteX144" fmla="*/ 9565 w 10000"/>
              <a:gd name="connsiteY144" fmla="*/ 2861 h 10000"/>
              <a:gd name="connsiteX145" fmla="*/ 9783 w 10000"/>
              <a:gd name="connsiteY145" fmla="*/ 2545 h 10000"/>
              <a:gd name="connsiteX146" fmla="*/ 9933 w 10000"/>
              <a:gd name="connsiteY146" fmla="*/ 2214 h 10000"/>
              <a:gd name="connsiteX147" fmla="*/ 10000 w 10000"/>
              <a:gd name="connsiteY147" fmla="*/ 1871 h 10000"/>
              <a:gd name="connsiteX148" fmla="*/ 9950 w 10000"/>
              <a:gd name="connsiteY148" fmla="*/ 1499 h 10000"/>
              <a:gd name="connsiteX149" fmla="*/ 9916 w 10000"/>
              <a:gd name="connsiteY149" fmla="*/ 1320 h 10000"/>
              <a:gd name="connsiteX150" fmla="*/ 9849 w 10000"/>
              <a:gd name="connsiteY150" fmla="*/ 1156 h 10000"/>
              <a:gd name="connsiteX151" fmla="*/ 9766 w 10000"/>
              <a:gd name="connsiteY151" fmla="*/ 990 h 10000"/>
              <a:gd name="connsiteX152" fmla="*/ 9649 w 10000"/>
              <a:gd name="connsiteY152" fmla="*/ 839 h 10000"/>
              <a:gd name="connsiteX153" fmla="*/ 9532 w 10000"/>
              <a:gd name="connsiteY153" fmla="*/ 688 h 10000"/>
              <a:gd name="connsiteX154" fmla="*/ 9381 w 10000"/>
              <a:gd name="connsiteY154" fmla="*/ 564 h 10000"/>
              <a:gd name="connsiteX155" fmla="*/ 9231 w 10000"/>
              <a:gd name="connsiteY155" fmla="*/ 440 h 10000"/>
              <a:gd name="connsiteX156" fmla="*/ 9047 w 10000"/>
              <a:gd name="connsiteY156" fmla="*/ 329 h 10000"/>
              <a:gd name="connsiteX157" fmla="*/ 8863 w 10000"/>
              <a:gd name="connsiteY157" fmla="*/ 233 h 10000"/>
              <a:gd name="connsiteX158" fmla="*/ 8662 w 10000"/>
              <a:gd name="connsiteY158" fmla="*/ 151 h 10000"/>
              <a:gd name="connsiteX159" fmla="*/ 8478 w 10000"/>
              <a:gd name="connsiteY159" fmla="*/ 68 h 10000"/>
              <a:gd name="connsiteX160" fmla="*/ 8043 w 10000"/>
              <a:gd name="connsiteY160" fmla="*/ 0 h 10000"/>
              <a:gd name="connsiteX161" fmla="*/ 7625 w 10000"/>
              <a:gd name="connsiteY161" fmla="*/ 0 h 10000"/>
              <a:gd name="connsiteX0" fmla="*/ 7625 w 10000"/>
              <a:gd name="connsiteY0" fmla="*/ 0 h 10000"/>
              <a:gd name="connsiteX1" fmla="*/ 3595 w 10000"/>
              <a:gd name="connsiteY1" fmla="*/ 8983 h 10000"/>
              <a:gd name="connsiteX2" fmla="*/ 3478 w 10000"/>
              <a:gd name="connsiteY2" fmla="*/ 9092 h 10000"/>
              <a:gd name="connsiteX3" fmla="*/ 3361 w 10000"/>
              <a:gd name="connsiteY3" fmla="*/ 9189 h 10000"/>
              <a:gd name="connsiteX4" fmla="*/ 3244 w 10000"/>
              <a:gd name="connsiteY4" fmla="*/ 9271 h 10000"/>
              <a:gd name="connsiteX5" fmla="*/ 3110 w 10000"/>
              <a:gd name="connsiteY5" fmla="*/ 9353 h 10000"/>
              <a:gd name="connsiteX6" fmla="*/ 2960 w 10000"/>
              <a:gd name="connsiteY6" fmla="*/ 9408 h 10000"/>
              <a:gd name="connsiteX7" fmla="*/ 2826 w 10000"/>
              <a:gd name="connsiteY7" fmla="*/ 9477 h 10000"/>
              <a:gd name="connsiteX8" fmla="*/ 2642 w 10000"/>
              <a:gd name="connsiteY8" fmla="*/ 9504 h 10000"/>
              <a:gd name="connsiteX9" fmla="*/ 2492 w 10000"/>
              <a:gd name="connsiteY9" fmla="*/ 9532 h 10000"/>
              <a:gd name="connsiteX10" fmla="*/ 2324 w 10000"/>
              <a:gd name="connsiteY10" fmla="*/ 9559 h 10000"/>
              <a:gd name="connsiteX11" fmla="*/ 2157 w 10000"/>
              <a:gd name="connsiteY11" fmla="*/ 9559 h 10000"/>
              <a:gd name="connsiteX12" fmla="*/ 1990 w 10000"/>
              <a:gd name="connsiteY12" fmla="*/ 9532 h 10000"/>
              <a:gd name="connsiteX13" fmla="*/ 1839 w 10000"/>
              <a:gd name="connsiteY13" fmla="*/ 9518 h 10000"/>
              <a:gd name="connsiteX14" fmla="*/ 1689 w 10000"/>
              <a:gd name="connsiteY14" fmla="*/ 9491 h 10000"/>
              <a:gd name="connsiteX15" fmla="*/ 1522 w 10000"/>
              <a:gd name="connsiteY15" fmla="*/ 9422 h 10000"/>
              <a:gd name="connsiteX16" fmla="*/ 1371 w 10000"/>
              <a:gd name="connsiteY16" fmla="*/ 9381 h 10000"/>
              <a:gd name="connsiteX17" fmla="*/ 1237 w 10000"/>
              <a:gd name="connsiteY17" fmla="*/ 9298 h 10000"/>
              <a:gd name="connsiteX18" fmla="*/ 987 w 10000"/>
              <a:gd name="connsiteY18" fmla="*/ 9106 h 10000"/>
              <a:gd name="connsiteX19" fmla="*/ 769 w 10000"/>
              <a:gd name="connsiteY19" fmla="*/ 8899 h 10000"/>
              <a:gd name="connsiteX20" fmla="*/ 635 w 10000"/>
              <a:gd name="connsiteY20" fmla="*/ 8652 h 10000"/>
              <a:gd name="connsiteX21" fmla="*/ 569 w 10000"/>
              <a:gd name="connsiteY21" fmla="*/ 8391 h 10000"/>
              <a:gd name="connsiteX22" fmla="*/ 535 w 10000"/>
              <a:gd name="connsiteY22" fmla="*/ 8129 h 10000"/>
              <a:gd name="connsiteX23" fmla="*/ 585 w 10000"/>
              <a:gd name="connsiteY23" fmla="*/ 7868 h 10000"/>
              <a:gd name="connsiteX24" fmla="*/ 686 w 10000"/>
              <a:gd name="connsiteY24" fmla="*/ 7607 h 10000"/>
              <a:gd name="connsiteX25" fmla="*/ 853 w 10000"/>
              <a:gd name="connsiteY25" fmla="*/ 7372 h 10000"/>
              <a:gd name="connsiteX26" fmla="*/ 886 w 10000"/>
              <a:gd name="connsiteY26" fmla="*/ 7317 h 10000"/>
              <a:gd name="connsiteX27" fmla="*/ 1020 w 10000"/>
              <a:gd name="connsiteY27" fmla="*/ 7166 h 10000"/>
              <a:gd name="connsiteX28" fmla="*/ 1221 w 10000"/>
              <a:gd name="connsiteY28" fmla="*/ 6933 h 10000"/>
              <a:gd name="connsiteX29" fmla="*/ 1488 w 10000"/>
              <a:gd name="connsiteY29" fmla="*/ 6657 h 10000"/>
              <a:gd name="connsiteX30" fmla="*/ 1773 w 10000"/>
              <a:gd name="connsiteY30" fmla="*/ 6300 h 10000"/>
              <a:gd name="connsiteX31" fmla="*/ 2124 w 10000"/>
              <a:gd name="connsiteY31" fmla="*/ 5914 h 10000"/>
              <a:gd name="connsiteX32" fmla="*/ 2492 w 10000"/>
              <a:gd name="connsiteY32" fmla="*/ 5502 h 10000"/>
              <a:gd name="connsiteX33" fmla="*/ 2860 w 10000"/>
              <a:gd name="connsiteY33" fmla="*/ 5048 h 10000"/>
              <a:gd name="connsiteX34" fmla="*/ 3227 w 10000"/>
              <a:gd name="connsiteY34" fmla="*/ 4621 h 10000"/>
              <a:gd name="connsiteX35" fmla="*/ 3595 w 10000"/>
              <a:gd name="connsiteY35" fmla="*/ 4209 h 10000"/>
              <a:gd name="connsiteX36" fmla="*/ 3946 w 10000"/>
              <a:gd name="connsiteY36" fmla="*/ 3810 h 10000"/>
              <a:gd name="connsiteX37" fmla="*/ 4247 w 10000"/>
              <a:gd name="connsiteY37" fmla="*/ 3466 h 10000"/>
              <a:gd name="connsiteX38" fmla="*/ 4498 w 10000"/>
              <a:gd name="connsiteY38" fmla="*/ 3177 h 10000"/>
              <a:gd name="connsiteX39" fmla="*/ 4682 w 10000"/>
              <a:gd name="connsiteY39" fmla="*/ 2957 h 10000"/>
              <a:gd name="connsiteX40" fmla="*/ 4833 w 10000"/>
              <a:gd name="connsiteY40" fmla="*/ 2806 h 10000"/>
              <a:gd name="connsiteX41" fmla="*/ 4866 w 10000"/>
              <a:gd name="connsiteY41" fmla="*/ 2751 h 10000"/>
              <a:gd name="connsiteX42" fmla="*/ 4967 w 10000"/>
              <a:gd name="connsiteY42" fmla="*/ 2655 h 10000"/>
              <a:gd name="connsiteX43" fmla="*/ 5050 w 10000"/>
              <a:gd name="connsiteY43" fmla="*/ 2559 h 10000"/>
              <a:gd name="connsiteX44" fmla="*/ 5167 w 10000"/>
              <a:gd name="connsiteY44" fmla="*/ 2489 h 10000"/>
              <a:gd name="connsiteX45" fmla="*/ 5284 w 10000"/>
              <a:gd name="connsiteY45" fmla="*/ 2420 h 10000"/>
              <a:gd name="connsiteX46" fmla="*/ 5401 w 10000"/>
              <a:gd name="connsiteY46" fmla="*/ 2352 h 10000"/>
              <a:gd name="connsiteX47" fmla="*/ 5535 w 10000"/>
              <a:gd name="connsiteY47" fmla="*/ 2310 h 10000"/>
              <a:gd name="connsiteX48" fmla="*/ 5652 w 10000"/>
              <a:gd name="connsiteY48" fmla="*/ 2283 h 10000"/>
              <a:gd name="connsiteX49" fmla="*/ 5786 w 10000"/>
              <a:gd name="connsiteY49" fmla="*/ 2242 h 10000"/>
              <a:gd name="connsiteX50" fmla="*/ 5886 w 10000"/>
              <a:gd name="connsiteY50" fmla="*/ 2228 h 10000"/>
              <a:gd name="connsiteX51" fmla="*/ 5987 w 10000"/>
              <a:gd name="connsiteY51" fmla="*/ 2228 h 10000"/>
              <a:gd name="connsiteX52" fmla="*/ 6087 w 10000"/>
              <a:gd name="connsiteY52" fmla="*/ 2242 h 10000"/>
              <a:gd name="connsiteX53" fmla="*/ 6171 w 10000"/>
              <a:gd name="connsiteY53" fmla="*/ 2242 h 10000"/>
              <a:gd name="connsiteX54" fmla="*/ 6271 w 10000"/>
              <a:gd name="connsiteY54" fmla="*/ 2255 h 10000"/>
              <a:gd name="connsiteX55" fmla="*/ 6355 w 10000"/>
              <a:gd name="connsiteY55" fmla="*/ 2297 h 10000"/>
              <a:gd name="connsiteX56" fmla="*/ 6438 w 10000"/>
              <a:gd name="connsiteY56" fmla="*/ 2324 h 10000"/>
              <a:gd name="connsiteX57" fmla="*/ 6522 w 10000"/>
              <a:gd name="connsiteY57" fmla="*/ 2379 h 10000"/>
              <a:gd name="connsiteX58" fmla="*/ 6656 w 10000"/>
              <a:gd name="connsiteY58" fmla="*/ 2489 h 10000"/>
              <a:gd name="connsiteX59" fmla="*/ 6773 w 10000"/>
              <a:gd name="connsiteY59" fmla="*/ 2600 h 10000"/>
              <a:gd name="connsiteX60" fmla="*/ 6873 w 10000"/>
              <a:gd name="connsiteY60" fmla="*/ 2737 h 10000"/>
              <a:gd name="connsiteX61" fmla="*/ 6906 w 10000"/>
              <a:gd name="connsiteY61" fmla="*/ 2902 h 10000"/>
              <a:gd name="connsiteX62" fmla="*/ 6923 w 10000"/>
              <a:gd name="connsiteY62" fmla="*/ 3122 h 10000"/>
              <a:gd name="connsiteX63" fmla="*/ 6890 w 10000"/>
              <a:gd name="connsiteY63" fmla="*/ 3356 h 10000"/>
              <a:gd name="connsiteX64" fmla="*/ 6789 w 10000"/>
              <a:gd name="connsiteY64" fmla="*/ 3576 h 10000"/>
              <a:gd name="connsiteX65" fmla="*/ 6639 w 10000"/>
              <a:gd name="connsiteY65" fmla="*/ 3782 h 10000"/>
              <a:gd name="connsiteX66" fmla="*/ 2759 w 10000"/>
              <a:gd name="connsiteY66" fmla="*/ 8240 h 10000"/>
              <a:gd name="connsiteX67" fmla="*/ 2726 w 10000"/>
              <a:gd name="connsiteY67" fmla="*/ 8322 h 10000"/>
              <a:gd name="connsiteX68" fmla="*/ 2726 w 10000"/>
              <a:gd name="connsiteY68" fmla="*/ 8391 h 10000"/>
              <a:gd name="connsiteX69" fmla="*/ 2742 w 10000"/>
              <a:gd name="connsiteY69" fmla="*/ 8473 h 10000"/>
              <a:gd name="connsiteX70" fmla="*/ 2826 w 10000"/>
              <a:gd name="connsiteY70" fmla="*/ 8542 h 10000"/>
              <a:gd name="connsiteX71" fmla="*/ 2910 w 10000"/>
              <a:gd name="connsiteY71" fmla="*/ 8569 h 10000"/>
              <a:gd name="connsiteX72" fmla="*/ 3027 w 10000"/>
              <a:gd name="connsiteY72" fmla="*/ 8583 h 10000"/>
              <a:gd name="connsiteX73" fmla="*/ 3127 w 10000"/>
              <a:gd name="connsiteY73" fmla="*/ 8556 h 10000"/>
              <a:gd name="connsiteX74" fmla="*/ 3211 w 10000"/>
              <a:gd name="connsiteY74" fmla="*/ 8487 h 10000"/>
              <a:gd name="connsiteX75" fmla="*/ 7057 w 10000"/>
              <a:gd name="connsiteY75" fmla="*/ 4058 h 10000"/>
              <a:gd name="connsiteX76" fmla="*/ 7274 w 10000"/>
              <a:gd name="connsiteY76" fmla="*/ 3768 h 10000"/>
              <a:gd name="connsiteX77" fmla="*/ 7408 w 10000"/>
              <a:gd name="connsiteY77" fmla="*/ 3466 h 10000"/>
              <a:gd name="connsiteX78" fmla="*/ 7475 w 10000"/>
              <a:gd name="connsiteY78" fmla="*/ 3149 h 10000"/>
              <a:gd name="connsiteX79" fmla="*/ 7425 w 10000"/>
              <a:gd name="connsiteY79" fmla="*/ 2833 h 10000"/>
              <a:gd name="connsiteX80" fmla="*/ 7408 w 10000"/>
              <a:gd name="connsiteY80" fmla="*/ 2710 h 10000"/>
              <a:gd name="connsiteX81" fmla="*/ 7358 w 10000"/>
              <a:gd name="connsiteY81" fmla="*/ 2586 h 10000"/>
              <a:gd name="connsiteX82" fmla="*/ 7291 w 10000"/>
              <a:gd name="connsiteY82" fmla="*/ 2462 h 10000"/>
              <a:gd name="connsiteX83" fmla="*/ 7241 w 10000"/>
              <a:gd name="connsiteY83" fmla="*/ 2352 h 10000"/>
              <a:gd name="connsiteX84" fmla="*/ 7140 w 10000"/>
              <a:gd name="connsiteY84" fmla="*/ 2255 h 10000"/>
              <a:gd name="connsiteX85" fmla="*/ 7057 w 10000"/>
              <a:gd name="connsiteY85" fmla="*/ 2173 h 10000"/>
              <a:gd name="connsiteX86" fmla="*/ 6940 w 10000"/>
              <a:gd name="connsiteY86" fmla="*/ 2091 h 10000"/>
              <a:gd name="connsiteX87" fmla="*/ 6839 w 10000"/>
              <a:gd name="connsiteY87" fmla="*/ 2008 h 10000"/>
              <a:gd name="connsiteX88" fmla="*/ 6722 w 10000"/>
              <a:gd name="connsiteY88" fmla="*/ 1940 h 10000"/>
              <a:gd name="connsiteX89" fmla="*/ 6589 w 10000"/>
              <a:gd name="connsiteY89" fmla="*/ 1898 h 10000"/>
              <a:gd name="connsiteX90" fmla="*/ 6438 w 10000"/>
              <a:gd name="connsiteY90" fmla="*/ 1857 h 10000"/>
              <a:gd name="connsiteX91" fmla="*/ 6304 w 10000"/>
              <a:gd name="connsiteY91" fmla="*/ 1816 h 10000"/>
              <a:gd name="connsiteX92" fmla="*/ 6154 w 10000"/>
              <a:gd name="connsiteY92" fmla="*/ 1802 h 10000"/>
              <a:gd name="connsiteX93" fmla="*/ 6020 w 10000"/>
              <a:gd name="connsiteY93" fmla="*/ 1788 h 10000"/>
              <a:gd name="connsiteX94" fmla="*/ 5870 w 10000"/>
              <a:gd name="connsiteY94" fmla="*/ 1788 h 10000"/>
              <a:gd name="connsiteX95" fmla="*/ 5719 w 10000"/>
              <a:gd name="connsiteY95" fmla="*/ 1802 h 10000"/>
              <a:gd name="connsiteX96" fmla="*/ 5518 w 10000"/>
              <a:gd name="connsiteY96" fmla="*/ 1830 h 10000"/>
              <a:gd name="connsiteX97" fmla="*/ 5351 w 10000"/>
              <a:gd name="connsiteY97" fmla="*/ 1898 h 10000"/>
              <a:gd name="connsiteX98" fmla="*/ 5167 w 10000"/>
              <a:gd name="connsiteY98" fmla="*/ 1967 h 10000"/>
              <a:gd name="connsiteX99" fmla="*/ 5000 w 10000"/>
              <a:gd name="connsiteY99" fmla="*/ 2036 h 10000"/>
              <a:gd name="connsiteX100" fmla="*/ 4849 w 10000"/>
              <a:gd name="connsiteY100" fmla="*/ 2132 h 10000"/>
              <a:gd name="connsiteX101" fmla="*/ 4682 w 10000"/>
              <a:gd name="connsiteY101" fmla="*/ 2228 h 10000"/>
              <a:gd name="connsiteX102" fmla="*/ 4548 w 10000"/>
              <a:gd name="connsiteY102" fmla="*/ 2352 h 10000"/>
              <a:gd name="connsiteX103" fmla="*/ 4415 w 10000"/>
              <a:gd name="connsiteY103" fmla="*/ 2489 h 10000"/>
              <a:gd name="connsiteX104" fmla="*/ 4381 w 10000"/>
              <a:gd name="connsiteY104" fmla="*/ 2531 h 10000"/>
              <a:gd name="connsiteX105" fmla="*/ 4247 w 10000"/>
              <a:gd name="connsiteY105" fmla="*/ 2696 h 10000"/>
              <a:gd name="connsiteX106" fmla="*/ 4047 w 10000"/>
              <a:gd name="connsiteY106" fmla="*/ 2916 h 10000"/>
              <a:gd name="connsiteX107" fmla="*/ 3796 w 10000"/>
              <a:gd name="connsiteY107" fmla="*/ 3219 h 10000"/>
              <a:gd name="connsiteX108" fmla="*/ 3495 w 10000"/>
              <a:gd name="connsiteY108" fmla="*/ 3562 h 10000"/>
              <a:gd name="connsiteX109" fmla="*/ 3144 w 10000"/>
              <a:gd name="connsiteY109" fmla="*/ 3948 h 10000"/>
              <a:gd name="connsiteX110" fmla="*/ 2776 w 10000"/>
              <a:gd name="connsiteY110" fmla="*/ 4374 h 10000"/>
              <a:gd name="connsiteX111" fmla="*/ 2408 w 10000"/>
              <a:gd name="connsiteY111" fmla="*/ 4801 h 10000"/>
              <a:gd name="connsiteX112" fmla="*/ 2040 w 10000"/>
              <a:gd name="connsiteY112" fmla="*/ 5227 h 10000"/>
              <a:gd name="connsiteX113" fmla="*/ 1689 w 10000"/>
              <a:gd name="connsiteY113" fmla="*/ 5653 h 10000"/>
              <a:gd name="connsiteX114" fmla="*/ 1338 w 10000"/>
              <a:gd name="connsiteY114" fmla="*/ 6038 h 10000"/>
              <a:gd name="connsiteX115" fmla="*/ 1037 w 10000"/>
              <a:gd name="connsiteY115" fmla="*/ 6382 h 10000"/>
              <a:gd name="connsiteX116" fmla="*/ 769 w 10000"/>
              <a:gd name="connsiteY116" fmla="*/ 6685 h 10000"/>
              <a:gd name="connsiteX117" fmla="*/ 585 w 10000"/>
              <a:gd name="connsiteY117" fmla="*/ 6905 h 10000"/>
              <a:gd name="connsiteX118" fmla="*/ 452 w 10000"/>
              <a:gd name="connsiteY118" fmla="*/ 7070 h 10000"/>
              <a:gd name="connsiteX119" fmla="*/ 401 w 10000"/>
              <a:gd name="connsiteY119" fmla="*/ 7111 h 10000"/>
              <a:gd name="connsiteX120" fmla="*/ 184 w 10000"/>
              <a:gd name="connsiteY120" fmla="*/ 7427 h 10000"/>
              <a:gd name="connsiteX121" fmla="*/ 33 w 10000"/>
              <a:gd name="connsiteY121" fmla="*/ 7758 h 10000"/>
              <a:gd name="connsiteX122" fmla="*/ 0 w 10000"/>
              <a:gd name="connsiteY122" fmla="*/ 8129 h 10000"/>
              <a:gd name="connsiteX123" fmla="*/ 17 w 10000"/>
              <a:gd name="connsiteY123" fmla="*/ 8473 h 10000"/>
              <a:gd name="connsiteX124" fmla="*/ 134 w 10000"/>
              <a:gd name="connsiteY124" fmla="*/ 8803 h 10000"/>
              <a:gd name="connsiteX125" fmla="*/ 334 w 10000"/>
              <a:gd name="connsiteY125" fmla="*/ 9120 h 10000"/>
              <a:gd name="connsiteX126" fmla="*/ 585 w 10000"/>
              <a:gd name="connsiteY126" fmla="*/ 9408 h 10000"/>
              <a:gd name="connsiteX127" fmla="*/ 936 w 10000"/>
              <a:gd name="connsiteY127" fmla="*/ 9642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4 h 10000"/>
              <a:gd name="connsiteX141" fmla="*/ 3729 w 10000"/>
              <a:gd name="connsiteY141" fmla="*/ 9504 h 10000"/>
              <a:gd name="connsiteX142" fmla="*/ 3880 w 10000"/>
              <a:gd name="connsiteY142" fmla="*/ 9381 h 10000"/>
              <a:gd name="connsiteX143" fmla="*/ 4013 w 10000"/>
              <a:gd name="connsiteY143" fmla="*/ 9244 h 10000"/>
              <a:gd name="connsiteX144" fmla="*/ 9565 w 10000"/>
              <a:gd name="connsiteY144" fmla="*/ 2861 h 10000"/>
              <a:gd name="connsiteX145" fmla="*/ 9783 w 10000"/>
              <a:gd name="connsiteY145" fmla="*/ 2545 h 10000"/>
              <a:gd name="connsiteX146" fmla="*/ 9933 w 10000"/>
              <a:gd name="connsiteY146" fmla="*/ 2214 h 10000"/>
              <a:gd name="connsiteX147" fmla="*/ 10000 w 10000"/>
              <a:gd name="connsiteY147" fmla="*/ 1871 h 10000"/>
              <a:gd name="connsiteX148" fmla="*/ 9950 w 10000"/>
              <a:gd name="connsiteY148" fmla="*/ 1499 h 10000"/>
              <a:gd name="connsiteX149" fmla="*/ 9916 w 10000"/>
              <a:gd name="connsiteY149" fmla="*/ 1320 h 10000"/>
              <a:gd name="connsiteX150" fmla="*/ 9849 w 10000"/>
              <a:gd name="connsiteY150" fmla="*/ 1156 h 10000"/>
              <a:gd name="connsiteX151" fmla="*/ 9766 w 10000"/>
              <a:gd name="connsiteY151" fmla="*/ 990 h 10000"/>
              <a:gd name="connsiteX152" fmla="*/ 9649 w 10000"/>
              <a:gd name="connsiteY152" fmla="*/ 839 h 10000"/>
              <a:gd name="connsiteX153" fmla="*/ 9532 w 10000"/>
              <a:gd name="connsiteY153" fmla="*/ 688 h 10000"/>
              <a:gd name="connsiteX154" fmla="*/ 9381 w 10000"/>
              <a:gd name="connsiteY154" fmla="*/ 564 h 10000"/>
              <a:gd name="connsiteX155" fmla="*/ 9231 w 10000"/>
              <a:gd name="connsiteY155" fmla="*/ 440 h 10000"/>
              <a:gd name="connsiteX156" fmla="*/ 9047 w 10000"/>
              <a:gd name="connsiteY156" fmla="*/ 329 h 10000"/>
              <a:gd name="connsiteX157" fmla="*/ 8863 w 10000"/>
              <a:gd name="connsiteY157" fmla="*/ 233 h 10000"/>
              <a:gd name="connsiteX158" fmla="*/ 8662 w 10000"/>
              <a:gd name="connsiteY158" fmla="*/ 151 h 10000"/>
              <a:gd name="connsiteX159" fmla="*/ 8043 w 10000"/>
              <a:gd name="connsiteY159" fmla="*/ 0 h 10000"/>
              <a:gd name="connsiteX160" fmla="*/ 7625 w 10000"/>
              <a:gd name="connsiteY160" fmla="*/ 0 h 10000"/>
              <a:gd name="connsiteX0" fmla="*/ 7625 w 10000"/>
              <a:gd name="connsiteY0" fmla="*/ 0 h 10000"/>
              <a:gd name="connsiteX1" fmla="*/ 3595 w 10000"/>
              <a:gd name="connsiteY1" fmla="*/ 8983 h 10000"/>
              <a:gd name="connsiteX2" fmla="*/ 3478 w 10000"/>
              <a:gd name="connsiteY2" fmla="*/ 9092 h 10000"/>
              <a:gd name="connsiteX3" fmla="*/ 3361 w 10000"/>
              <a:gd name="connsiteY3" fmla="*/ 9189 h 10000"/>
              <a:gd name="connsiteX4" fmla="*/ 3244 w 10000"/>
              <a:gd name="connsiteY4" fmla="*/ 9271 h 10000"/>
              <a:gd name="connsiteX5" fmla="*/ 3110 w 10000"/>
              <a:gd name="connsiteY5" fmla="*/ 9353 h 10000"/>
              <a:gd name="connsiteX6" fmla="*/ 2960 w 10000"/>
              <a:gd name="connsiteY6" fmla="*/ 9408 h 10000"/>
              <a:gd name="connsiteX7" fmla="*/ 2826 w 10000"/>
              <a:gd name="connsiteY7" fmla="*/ 9477 h 10000"/>
              <a:gd name="connsiteX8" fmla="*/ 2642 w 10000"/>
              <a:gd name="connsiteY8" fmla="*/ 9504 h 10000"/>
              <a:gd name="connsiteX9" fmla="*/ 2492 w 10000"/>
              <a:gd name="connsiteY9" fmla="*/ 9532 h 10000"/>
              <a:gd name="connsiteX10" fmla="*/ 2324 w 10000"/>
              <a:gd name="connsiteY10" fmla="*/ 9559 h 10000"/>
              <a:gd name="connsiteX11" fmla="*/ 2157 w 10000"/>
              <a:gd name="connsiteY11" fmla="*/ 9559 h 10000"/>
              <a:gd name="connsiteX12" fmla="*/ 1990 w 10000"/>
              <a:gd name="connsiteY12" fmla="*/ 9532 h 10000"/>
              <a:gd name="connsiteX13" fmla="*/ 1839 w 10000"/>
              <a:gd name="connsiteY13" fmla="*/ 9518 h 10000"/>
              <a:gd name="connsiteX14" fmla="*/ 1689 w 10000"/>
              <a:gd name="connsiteY14" fmla="*/ 9491 h 10000"/>
              <a:gd name="connsiteX15" fmla="*/ 1522 w 10000"/>
              <a:gd name="connsiteY15" fmla="*/ 9422 h 10000"/>
              <a:gd name="connsiteX16" fmla="*/ 1371 w 10000"/>
              <a:gd name="connsiteY16" fmla="*/ 9381 h 10000"/>
              <a:gd name="connsiteX17" fmla="*/ 1237 w 10000"/>
              <a:gd name="connsiteY17" fmla="*/ 9298 h 10000"/>
              <a:gd name="connsiteX18" fmla="*/ 987 w 10000"/>
              <a:gd name="connsiteY18" fmla="*/ 9106 h 10000"/>
              <a:gd name="connsiteX19" fmla="*/ 769 w 10000"/>
              <a:gd name="connsiteY19" fmla="*/ 8899 h 10000"/>
              <a:gd name="connsiteX20" fmla="*/ 635 w 10000"/>
              <a:gd name="connsiteY20" fmla="*/ 8652 h 10000"/>
              <a:gd name="connsiteX21" fmla="*/ 569 w 10000"/>
              <a:gd name="connsiteY21" fmla="*/ 8391 h 10000"/>
              <a:gd name="connsiteX22" fmla="*/ 535 w 10000"/>
              <a:gd name="connsiteY22" fmla="*/ 8129 h 10000"/>
              <a:gd name="connsiteX23" fmla="*/ 585 w 10000"/>
              <a:gd name="connsiteY23" fmla="*/ 7868 h 10000"/>
              <a:gd name="connsiteX24" fmla="*/ 686 w 10000"/>
              <a:gd name="connsiteY24" fmla="*/ 7607 h 10000"/>
              <a:gd name="connsiteX25" fmla="*/ 853 w 10000"/>
              <a:gd name="connsiteY25" fmla="*/ 7372 h 10000"/>
              <a:gd name="connsiteX26" fmla="*/ 886 w 10000"/>
              <a:gd name="connsiteY26" fmla="*/ 7317 h 10000"/>
              <a:gd name="connsiteX27" fmla="*/ 1020 w 10000"/>
              <a:gd name="connsiteY27" fmla="*/ 7166 h 10000"/>
              <a:gd name="connsiteX28" fmla="*/ 1221 w 10000"/>
              <a:gd name="connsiteY28" fmla="*/ 6933 h 10000"/>
              <a:gd name="connsiteX29" fmla="*/ 1488 w 10000"/>
              <a:gd name="connsiteY29" fmla="*/ 6657 h 10000"/>
              <a:gd name="connsiteX30" fmla="*/ 1773 w 10000"/>
              <a:gd name="connsiteY30" fmla="*/ 6300 h 10000"/>
              <a:gd name="connsiteX31" fmla="*/ 2124 w 10000"/>
              <a:gd name="connsiteY31" fmla="*/ 5914 h 10000"/>
              <a:gd name="connsiteX32" fmla="*/ 2492 w 10000"/>
              <a:gd name="connsiteY32" fmla="*/ 5502 h 10000"/>
              <a:gd name="connsiteX33" fmla="*/ 2860 w 10000"/>
              <a:gd name="connsiteY33" fmla="*/ 5048 h 10000"/>
              <a:gd name="connsiteX34" fmla="*/ 3227 w 10000"/>
              <a:gd name="connsiteY34" fmla="*/ 4621 h 10000"/>
              <a:gd name="connsiteX35" fmla="*/ 3595 w 10000"/>
              <a:gd name="connsiteY35" fmla="*/ 4209 h 10000"/>
              <a:gd name="connsiteX36" fmla="*/ 3946 w 10000"/>
              <a:gd name="connsiteY36" fmla="*/ 3810 h 10000"/>
              <a:gd name="connsiteX37" fmla="*/ 4247 w 10000"/>
              <a:gd name="connsiteY37" fmla="*/ 3466 h 10000"/>
              <a:gd name="connsiteX38" fmla="*/ 4498 w 10000"/>
              <a:gd name="connsiteY38" fmla="*/ 3177 h 10000"/>
              <a:gd name="connsiteX39" fmla="*/ 4682 w 10000"/>
              <a:gd name="connsiteY39" fmla="*/ 2957 h 10000"/>
              <a:gd name="connsiteX40" fmla="*/ 4833 w 10000"/>
              <a:gd name="connsiteY40" fmla="*/ 2806 h 10000"/>
              <a:gd name="connsiteX41" fmla="*/ 4866 w 10000"/>
              <a:gd name="connsiteY41" fmla="*/ 2751 h 10000"/>
              <a:gd name="connsiteX42" fmla="*/ 4967 w 10000"/>
              <a:gd name="connsiteY42" fmla="*/ 2655 h 10000"/>
              <a:gd name="connsiteX43" fmla="*/ 5050 w 10000"/>
              <a:gd name="connsiteY43" fmla="*/ 2559 h 10000"/>
              <a:gd name="connsiteX44" fmla="*/ 5167 w 10000"/>
              <a:gd name="connsiteY44" fmla="*/ 2489 h 10000"/>
              <a:gd name="connsiteX45" fmla="*/ 5284 w 10000"/>
              <a:gd name="connsiteY45" fmla="*/ 2420 h 10000"/>
              <a:gd name="connsiteX46" fmla="*/ 5401 w 10000"/>
              <a:gd name="connsiteY46" fmla="*/ 2352 h 10000"/>
              <a:gd name="connsiteX47" fmla="*/ 5535 w 10000"/>
              <a:gd name="connsiteY47" fmla="*/ 2310 h 10000"/>
              <a:gd name="connsiteX48" fmla="*/ 5652 w 10000"/>
              <a:gd name="connsiteY48" fmla="*/ 2283 h 10000"/>
              <a:gd name="connsiteX49" fmla="*/ 5786 w 10000"/>
              <a:gd name="connsiteY49" fmla="*/ 2242 h 10000"/>
              <a:gd name="connsiteX50" fmla="*/ 5886 w 10000"/>
              <a:gd name="connsiteY50" fmla="*/ 2228 h 10000"/>
              <a:gd name="connsiteX51" fmla="*/ 5987 w 10000"/>
              <a:gd name="connsiteY51" fmla="*/ 2228 h 10000"/>
              <a:gd name="connsiteX52" fmla="*/ 6087 w 10000"/>
              <a:gd name="connsiteY52" fmla="*/ 2242 h 10000"/>
              <a:gd name="connsiteX53" fmla="*/ 6171 w 10000"/>
              <a:gd name="connsiteY53" fmla="*/ 2242 h 10000"/>
              <a:gd name="connsiteX54" fmla="*/ 6271 w 10000"/>
              <a:gd name="connsiteY54" fmla="*/ 2255 h 10000"/>
              <a:gd name="connsiteX55" fmla="*/ 6355 w 10000"/>
              <a:gd name="connsiteY55" fmla="*/ 2297 h 10000"/>
              <a:gd name="connsiteX56" fmla="*/ 6438 w 10000"/>
              <a:gd name="connsiteY56" fmla="*/ 2324 h 10000"/>
              <a:gd name="connsiteX57" fmla="*/ 6522 w 10000"/>
              <a:gd name="connsiteY57" fmla="*/ 2379 h 10000"/>
              <a:gd name="connsiteX58" fmla="*/ 6656 w 10000"/>
              <a:gd name="connsiteY58" fmla="*/ 2489 h 10000"/>
              <a:gd name="connsiteX59" fmla="*/ 6773 w 10000"/>
              <a:gd name="connsiteY59" fmla="*/ 2600 h 10000"/>
              <a:gd name="connsiteX60" fmla="*/ 6873 w 10000"/>
              <a:gd name="connsiteY60" fmla="*/ 2737 h 10000"/>
              <a:gd name="connsiteX61" fmla="*/ 6906 w 10000"/>
              <a:gd name="connsiteY61" fmla="*/ 2902 h 10000"/>
              <a:gd name="connsiteX62" fmla="*/ 6923 w 10000"/>
              <a:gd name="connsiteY62" fmla="*/ 3122 h 10000"/>
              <a:gd name="connsiteX63" fmla="*/ 6890 w 10000"/>
              <a:gd name="connsiteY63" fmla="*/ 3356 h 10000"/>
              <a:gd name="connsiteX64" fmla="*/ 6789 w 10000"/>
              <a:gd name="connsiteY64" fmla="*/ 3576 h 10000"/>
              <a:gd name="connsiteX65" fmla="*/ 6639 w 10000"/>
              <a:gd name="connsiteY65" fmla="*/ 3782 h 10000"/>
              <a:gd name="connsiteX66" fmla="*/ 2759 w 10000"/>
              <a:gd name="connsiteY66" fmla="*/ 8240 h 10000"/>
              <a:gd name="connsiteX67" fmla="*/ 2726 w 10000"/>
              <a:gd name="connsiteY67" fmla="*/ 8322 h 10000"/>
              <a:gd name="connsiteX68" fmla="*/ 2726 w 10000"/>
              <a:gd name="connsiteY68" fmla="*/ 8391 h 10000"/>
              <a:gd name="connsiteX69" fmla="*/ 2742 w 10000"/>
              <a:gd name="connsiteY69" fmla="*/ 8473 h 10000"/>
              <a:gd name="connsiteX70" fmla="*/ 2826 w 10000"/>
              <a:gd name="connsiteY70" fmla="*/ 8542 h 10000"/>
              <a:gd name="connsiteX71" fmla="*/ 2910 w 10000"/>
              <a:gd name="connsiteY71" fmla="*/ 8569 h 10000"/>
              <a:gd name="connsiteX72" fmla="*/ 3027 w 10000"/>
              <a:gd name="connsiteY72" fmla="*/ 8583 h 10000"/>
              <a:gd name="connsiteX73" fmla="*/ 3127 w 10000"/>
              <a:gd name="connsiteY73" fmla="*/ 8556 h 10000"/>
              <a:gd name="connsiteX74" fmla="*/ 3211 w 10000"/>
              <a:gd name="connsiteY74" fmla="*/ 8487 h 10000"/>
              <a:gd name="connsiteX75" fmla="*/ 7057 w 10000"/>
              <a:gd name="connsiteY75" fmla="*/ 4058 h 10000"/>
              <a:gd name="connsiteX76" fmla="*/ 7274 w 10000"/>
              <a:gd name="connsiteY76" fmla="*/ 3768 h 10000"/>
              <a:gd name="connsiteX77" fmla="*/ 7408 w 10000"/>
              <a:gd name="connsiteY77" fmla="*/ 3466 h 10000"/>
              <a:gd name="connsiteX78" fmla="*/ 7475 w 10000"/>
              <a:gd name="connsiteY78" fmla="*/ 3149 h 10000"/>
              <a:gd name="connsiteX79" fmla="*/ 7425 w 10000"/>
              <a:gd name="connsiteY79" fmla="*/ 2833 h 10000"/>
              <a:gd name="connsiteX80" fmla="*/ 7408 w 10000"/>
              <a:gd name="connsiteY80" fmla="*/ 2710 h 10000"/>
              <a:gd name="connsiteX81" fmla="*/ 7358 w 10000"/>
              <a:gd name="connsiteY81" fmla="*/ 2586 h 10000"/>
              <a:gd name="connsiteX82" fmla="*/ 7291 w 10000"/>
              <a:gd name="connsiteY82" fmla="*/ 2462 h 10000"/>
              <a:gd name="connsiteX83" fmla="*/ 7241 w 10000"/>
              <a:gd name="connsiteY83" fmla="*/ 2352 h 10000"/>
              <a:gd name="connsiteX84" fmla="*/ 7140 w 10000"/>
              <a:gd name="connsiteY84" fmla="*/ 2255 h 10000"/>
              <a:gd name="connsiteX85" fmla="*/ 7057 w 10000"/>
              <a:gd name="connsiteY85" fmla="*/ 2173 h 10000"/>
              <a:gd name="connsiteX86" fmla="*/ 6940 w 10000"/>
              <a:gd name="connsiteY86" fmla="*/ 2091 h 10000"/>
              <a:gd name="connsiteX87" fmla="*/ 6839 w 10000"/>
              <a:gd name="connsiteY87" fmla="*/ 2008 h 10000"/>
              <a:gd name="connsiteX88" fmla="*/ 6722 w 10000"/>
              <a:gd name="connsiteY88" fmla="*/ 1940 h 10000"/>
              <a:gd name="connsiteX89" fmla="*/ 6589 w 10000"/>
              <a:gd name="connsiteY89" fmla="*/ 1898 h 10000"/>
              <a:gd name="connsiteX90" fmla="*/ 6438 w 10000"/>
              <a:gd name="connsiteY90" fmla="*/ 1857 h 10000"/>
              <a:gd name="connsiteX91" fmla="*/ 6304 w 10000"/>
              <a:gd name="connsiteY91" fmla="*/ 1816 h 10000"/>
              <a:gd name="connsiteX92" fmla="*/ 6154 w 10000"/>
              <a:gd name="connsiteY92" fmla="*/ 1802 h 10000"/>
              <a:gd name="connsiteX93" fmla="*/ 6020 w 10000"/>
              <a:gd name="connsiteY93" fmla="*/ 1788 h 10000"/>
              <a:gd name="connsiteX94" fmla="*/ 5870 w 10000"/>
              <a:gd name="connsiteY94" fmla="*/ 1788 h 10000"/>
              <a:gd name="connsiteX95" fmla="*/ 5719 w 10000"/>
              <a:gd name="connsiteY95" fmla="*/ 1802 h 10000"/>
              <a:gd name="connsiteX96" fmla="*/ 5518 w 10000"/>
              <a:gd name="connsiteY96" fmla="*/ 1830 h 10000"/>
              <a:gd name="connsiteX97" fmla="*/ 5351 w 10000"/>
              <a:gd name="connsiteY97" fmla="*/ 1898 h 10000"/>
              <a:gd name="connsiteX98" fmla="*/ 5167 w 10000"/>
              <a:gd name="connsiteY98" fmla="*/ 1967 h 10000"/>
              <a:gd name="connsiteX99" fmla="*/ 5000 w 10000"/>
              <a:gd name="connsiteY99" fmla="*/ 2036 h 10000"/>
              <a:gd name="connsiteX100" fmla="*/ 4849 w 10000"/>
              <a:gd name="connsiteY100" fmla="*/ 2132 h 10000"/>
              <a:gd name="connsiteX101" fmla="*/ 4682 w 10000"/>
              <a:gd name="connsiteY101" fmla="*/ 2228 h 10000"/>
              <a:gd name="connsiteX102" fmla="*/ 4548 w 10000"/>
              <a:gd name="connsiteY102" fmla="*/ 2352 h 10000"/>
              <a:gd name="connsiteX103" fmla="*/ 4415 w 10000"/>
              <a:gd name="connsiteY103" fmla="*/ 2489 h 10000"/>
              <a:gd name="connsiteX104" fmla="*/ 4381 w 10000"/>
              <a:gd name="connsiteY104" fmla="*/ 2531 h 10000"/>
              <a:gd name="connsiteX105" fmla="*/ 4247 w 10000"/>
              <a:gd name="connsiteY105" fmla="*/ 2696 h 10000"/>
              <a:gd name="connsiteX106" fmla="*/ 4047 w 10000"/>
              <a:gd name="connsiteY106" fmla="*/ 2916 h 10000"/>
              <a:gd name="connsiteX107" fmla="*/ 3796 w 10000"/>
              <a:gd name="connsiteY107" fmla="*/ 3219 h 10000"/>
              <a:gd name="connsiteX108" fmla="*/ 3495 w 10000"/>
              <a:gd name="connsiteY108" fmla="*/ 3562 h 10000"/>
              <a:gd name="connsiteX109" fmla="*/ 3144 w 10000"/>
              <a:gd name="connsiteY109" fmla="*/ 3948 h 10000"/>
              <a:gd name="connsiteX110" fmla="*/ 2776 w 10000"/>
              <a:gd name="connsiteY110" fmla="*/ 4374 h 10000"/>
              <a:gd name="connsiteX111" fmla="*/ 2408 w 10000"/>
              <a:gd name="connsiteY111" fmla="*/ 4801 h 10000"/>
              <a:gd name="connsiteX112" fmla="*/ 2040 w 10000"/>
              <a:gd name="connsiteY112" fmla="*/ 5227 h 10000"/>
              <a:gd name="connsiteX113" fmla="*/ 1689 w 10000"/>
              <a:gd name="connsiteY113" fmla="*/ 5653 h 10000"/>
              <a:gd name="connsiteX114" fmla="*/ 1338 w 10000"/>
              <a:gd name="connsiteY114" fmla="*/ 6038 h 10000"/>
              <a:gd name="connsiteX115" fmla="*/ 1037 w 10000"/>
              <a:gd name="connsiteY115" fmla="*/ 6382 h 10000"/>
              <a:gd name="connsiteX116" fmla="*/ 769 w 10000"/>
              <a:gd name="connsiteY116" fmla="*/ 6685 h 10000"/>
              <a:gd name="connsiteX117" fmla="*/ 585 w 10000"/>
              <a:gd name="connsiteY117" fmla="*/ 6905 h 10000"/>
              <a:gd name="connsiteX118" fmla="*/ 452 w 10000"/>
              <a:gd name="connsiteY118" fmla="*/ 7070 h 10000"/>
              <a:gd name="connsiteX119" fmla="*/ 401 w 10000"/>
              <a:gd name="connsiteY119" fmla="*/ 7111 h 10000"/>
              <a:gd name="connsiteX120" fmla="*/ 184 w 10000"/>
              <a:gd name="connsiteY120" fmla="*/ 7427 h 10000"/>
              <a:gd name="connsiteX121" fmla="*/ 33 w 10000"/>
              <a:gd name="connsiteY121" fmla="*/ 7758 h 10000"/>
              <a:gd name="connsiteX122" fmla="*/ 0 w 10000"/>
              <a:gd name="connsiteY122" fmla="*/ 8129 h 10000"/>
              <a:gd name="connsiteX123" fmla="*/ 17 w 10000"/>
              <a:gd name="connsiteY123" fmla="*/ 8473 h 10000"/>
              <a:gd name="connsiteX124" fmla="*/ 134 w 10000"/>
              <a:gd name="connsiteY124" fmla="*/ 8803 h 10000"/>
              <a:gd name="connsiteX125" fmla="*/ 334 w 10000"/>
              <a:gd name="connsiteY125" fmla="*/ 9120 h 10000"/>
              <a:gd name="connsiteX126" fmla="*/ 585 w 10000"/>
              <a:gd name="connsiteY126" fmla="*/ 9408 h 10000"/>
              <a:gd name="connsiteX127" fmla="*/ 936 w 10000"/>
              <a:gd name="connsiteY127" fmla="*/ 9642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4 h 10000"/>
              <a:gd name="connsiteX141" fmla="*/ 3729 w 10000"/>
              <a:gd name="connsiteY141" fmla="*/ 9504 h 10000"/>
              <a:gd name="connsiteX142" fmla="*/ 3880 w 10000"/>
              <a:gd name="connsiteY142" fmla="*/ 9381 h 10000"/>
              <a:gd name="connsiteX143" fmla="*/ 4013 w 10000"/>
              <a:gd name="connsiteY143" fmla="*/ 9244 h 10000"/>
              <a:gd name="connsiteX144" fmla="*/ 9565 w 10000"/>
              <a:gd name="connsiteY144" fmla="*/ 2861 h 10000"/>
              <a:gd name="connsiteX145" fmla="*/ 9783 w 10000"/>
              <a:gd name="connsiteY145" fmla="*/ 2545 h 10000"/>
              <a:gd name="connsiteX146" fmla="*/ 9933 w 10000"/>
              <a:gd name="connsiteY146" fmla="*/ 2214 h 10000"/>
              <a:gd name="connsiteX147" fmla="*/ 10000 w 10000"/>
              <a:gd name="connsiteY147" fmla="*/ 1871 h 10000"/>
              <a:gd name="connsiteX148" fmla="*/ 9950 w 10000"/>
              <a:gd name="connsiteY148" fmla="*/ 1499 h 10000"/>
              <a:gd name="connsiteX149" fmla="*/ 9916 w 10000"/>
              <a:gd name="connsiteY149" fmla="*/ 1320 h 10000"/>
              <a:gd name="connsiteX150" fmla="*/ 9849 w 10000"/>
              <a:gd name="connsiteY150" fmla="*/ 1156 h 10000"/>
              <a:gd name="connsiteX151" fmla="*/ 9766 w 10000"/>
              <a:gd name="connsiteY151" fmla="*/ 990 h 10000"/>
              <a:gd name="connsiteX152" fmla="*/ 9649 w 10000"/>
              <a:gd name="connsiteY152" fmla="*/ 839 h 10000"/>
              <a:gd name="connsiteX153" fmla="*/ 9532 w 10000"/>
              <a:gd name="connsiteY153" fmla="*/ 688 h 10000"/>
              <a:gd name="connsiteX154" fmla="*/ 9381 w 10000"/>
              <a:gd name="connsiteY154" fmla="*/ 564 h 10000"/>
              <a:gd name="connsiteX155" fmla="*/ 9231 w 10000"/>
              <a:gd name="connsiteY155" fmla="*/ 440 h 10000"/>
              <a:gd name="connsiteX156" fmla="*/ 9047 w 10000"/>
              <a:gd name="connsiteY156" fmla="*/ 329 h 10000"/>
              <a:gd name="connsiteX157" fmla="*/ 8662 w 10000"/>
              <a:gd name="connsiteY157" fmla="*/ 151 h 10000"/>
              <a:gd name="connsiteX158" fmla="*/ 8043 w 10000"/>
              <a:gd name="connsiteY158" fmla="*/ 0 h 10000"/>
              <a:gd name="connsiteX159" fmla="*/ 7625 w 10000"/>
              <a:gd name="connsiteY159" fmla="*/ 0 h 10000"/>
              <a:gd name="connsiteX0" fmla="*/ 8662 w 10231"/>
              <a:gd name="connsiteY0" fmla="*/ 151 h 10000"/>
              <a:gd name="connsiteX1" fmla="*/ 8043 w 10231"/>
              <a:gd name="connsiteY1" fmla="*/ 0 h 10000"/>
              <a:gd name="connsiteX2" fmla="*/ 7625 w 10231"/>
              <a:gd name="connsiteY2" fmla="*/ 0 h 10000"/>
              <a:gd name="connsiteX3" fmla="*/ 3595 w 10231"/>
              <a:gd name="connsiteY3" fmla="*/ 8983 h 10000"/>
              <a:gd name="connsiteX4" fmla="*/ 3478 w 10231"/>
              <a:gd name="connsiteY4" fmla="*/ 9092 h 10000"/>
              <a:gd name="connsiteX5" fmla="*/ 3361 w 10231"/>
              <a:gd name="connsiteY5" fmla="*/ 9189 h 10000"/>
              <a:gd name="connsiteX6" fmla="*/ 3244 w 10231"/>
              <a:gd name="connsiteY6" fmla="*/ 9271 h 10000"/>
              <a:gd name="connsiteX7" fmla="*/ 3110 w 10231"/>
              <a:gd name="connsiteY7" fmla="*/ 9353 h 10000"/>
              <a:gd name="connsiteX8" fmla="*/ 2960 w 10231"/>
              <a:gd name="connsiteY8" fmla="*/ 9408 h 10000"/>
              <a:gd name="connsiteX9" fmla="*/ 2826 w 10231"/>
              <a:gd name="connsiteY9" fmla="*/ 9477 h 10000"/>
              <a:gd name="connsiteX10" fmla="*/ 2642 w 10231"/>
              <a:gd name="connsiteY10" fmla="*/ 9504 h 10000"/>
              <a:gd name="connsiteX11" fmla="*/ 2492 w 10231"/>
              <a:gd name="connsiteY11" fmla="*/ 9532 h 10000"/>
              <a:gd name="connsiteX12" fmla="*/ 2324 w 10231"/>
              <a:gd name="connsiteY12" fmla="*/ 9559 h 10000"/>
              <a:gd name="connsiteX13" fmla="*/ 2157 w 10231"/>
              <a:gd name="connsiteY13" fmla="*/ 9559 h 10000"/>
              <a:gd name="connsiteX14" fmla="*/ 1990 w 10231"/>
              <a:gd name="connsiteY14" fmla="*/ 9532 h 10000"/>
              <a:gd name="connsiteX15" fmla="*/ 1839 w 10231"/>
              <a:gd name="connsiteY15" fmla="*/ 9518 h 10000"/>
              <a:gd name="connsiteX16" fmla="*/ 1689 w 10231"/>
              <a:gd name="connsiteY16" fmla="*/ 9491 h 10000"/>
              <a:gd name="connsiteX17" fmla="*/ 1522 w 10231"/>
              <a:gd name="connsiteY17" fmla="*/ 9422 h 10000"/>
              <a:gd name="connsiteX18" fmla="*/ 1371 w 10231"/>
              <a:gd name="connsiteY18" fmla="*/ 9381 h 10000"/>
              <a:gd name="connsiteX19" fmla="*/ 1237 w 10231"/>
              <a:gd name="connsiteY19" fmla="*/ 9298 h 10000"/>
              <a:gd name="connsiteX20" fmla="*/ 987 w 10231"/>
              <a:gd name="connsiteY20" fmla="*/ 9106 h 10000"/>
              <a:gd name="connsiteX21" fmla="*/ 769 w 10231"/>
              <a:gd name="connsiteY21" fmla="*/ 8899 h 10000"/>
              <a:gd name="connsiteX22" fmla="*/ 635 w 10231"/>
              <a:gd name="connsiteY22" fmla="*/ 8652 h 10000"/>
              <a:gd name="connsiteX23" fmla="*/ 569 w 10231"/>
              <a:gd name="connsiteY23" fmla="*/ 8391 h 10000"/>
              <a:gd name="connsiteX24" fmla="*/ 535 w 10231"/>
              <a:gd name="connsiteY24" fmla="*/ 8129 h 10000"/>
              <a:gd name="connsiteX25" fmla="*/ 585 w 10231"/>
              <a:gd name="connsiteY25" fmla="*/ 7868 h 10000"/>
              <a:gd name="connsiteX26" fmla="*/ 686 w 10231"/>
              <a:gd name="connsiteY26" fmla="*/ 7607 h 10000"/>
              <a:gd name="connsiteX27" fmla="*/ 853 w 10231"/>
              <a:gd name="connsiteY27" fmla="*/ 7372 h 10000"/>
              <a:gd name="connsiteX28" fmla="*/ 886 w 10231"/>
              <a:gd name="connsiteY28" fmla="*/ 7317 h 10000"/>
              <a:gd name="connsiteX29" fmla="*/ 1020 w 10231"/>
              <a:gd name="connsiteY29" fmla="*/ 7166 h 10000"/>
              <a:gd name="connsiteX30" fmla="*/ 1221 w 10231"/>
              <a:gd name="connsiteY30" fmla="*/ 6933 h 10000"/>
              <a:gd name="connsiteX31" fmla="*/ 1488 w 10231"/>
              <a:gd name="connsiteY31" fmla="*/ 6657 h 10000"/>
              <a:gd name="connsiteX32" fmla="*/ 1773 w 10231"/>
              <a:gd name="connsiteY32" fmla="*/ 6300 h 10000"/>
              <a:gd name="connsiteX33" fmla="*/ 2124 w 10231"/>
              <a:gd name="connsiteY33" fmla="*/ 5914 h 10000"/>
              <a:gd name="connsiteX34" fmla="*/ 2492 w 10231"/>
              <a:gd name="connsiteY34" fmla="*/ 5502 h 10000"/>
              <a:gd name="connsiteX35" fmla="*/ 2860 w 10231"/>
              <a:gd name="connsiteY35" fmla="*/ 5048 h 10000"/>
              <a:gd name="connsiteX36" fmla="*/ 3227 w 10231"/>
              <a:gd name="connsiteY36" fmla="*/ 4621 h 10000"/>
              <a:gd name="connsiteX37" fmla="*/ 3595 w 10231"/>
              <a:gd name="connsiteY37" fmla="*/ 4209 h 10000"/>
              <a:gd name="connsiteX38" fmla="*/ 3946 w 10231"/>
              <a:gd name="connsiteY38" fmla="*/ 3810 h 10000"/>
              <a:gd name="connsiteX39" fmla="*/ 4247 w 10231"/>
              <a:gd name="connsiteY39" fmla="*/ 3466 h 10000"/>
              <a:gd name="connsiteX40" fmla="*/ 4498 w 10231"/>
              <a:gd name="connsiteY40" fmla="*/ 3177 h 10000"/>
              <a:gd name="connsiteX41" fmla="*/ 4682 w 10231"/>
              <a:gd name="connsiteY41" fmla="*/ 2957 h 10000"/>
              <a:gd name="connsiteX42" fmla="*/ 4833 w 10231"/>
              <a:gd name="connsiteY42" fmla="*/ 2806 h 10000"/>
              <a:gd name="connsiteX43" fmla="*/ 4866 w 10231"/>
              <a:gd name="connsiteY43" fmla="*/ 2751 h 10000"/>
              <a:gd name="connsiteX44" fmla="*/ 4967 w 10231"/>
              <a:gd name="connsiteY44" fmla="*/ 2655 h 10000"/>
              <a:gd name="connsiteX45" fmla="*/ 5050 w 10231"/>
              <a:gd name="connsiteY45" fmla="*/ 2559 h 10000"/>
              <a:gd name="connsiteX46" fmla="*/ 5167 w 10231"/>
              <a:gd name="connsiteY46" fmla="*/ 2489 h 10000"/>
              <a:gd name="connsiteX47" fmla="*/ 5284 w 10231"/>
              <a:gd name="connsiteY47" fmla="*/ 2420 h 10000"/>
              <a:gd name="connsiteX48" fmla="*/ 5401 w 10231"/>
              <a:gd name="connsiteY48" fmla="*/ 2352 h 10000"/>
              <a:gd name="connsiteX49" fmla="*/ 5535 w 10231"/>
              <a:gd name="connsiteY49" fmla="*/ 2310 h 10000"/>
              <a:gd name="connsiteX50" fmla="*/ 5652 w 10231"/>
              <a:gd name="connsiteY50" fmla="*/ 2283 h 10000"/>
              <a:gd name="connsiteX51" fmla="*/ 5786 w 10231"/>
              <a:gd name="connsiteY51" fmla="*/ 2242 h 10000"/>
              <a:gd name="connsiteX52" fmla="*/ 5886 w 10231"/>
              <a:gd name="connsiteY52" fmla="*/ 2228 h 10000"/>
              <a:gd name="connsiteX53" fmla="*/ 5987 w 10231"/>
              <a:gd name="connsiteY53" fmla="*/ 2228 h 10000"/>
              <a:gd name="connsiteX54" fmla="*/ 6087 w 10231"/>
              <a:gd name="connsiteY54" fmla="*/ 2242 h 10000"/>
              <a:gd name="connsiteX55" fmla="*/ 6171 w 10231"/>
              <a:gd name="connsiteY55" fmla="*/ 2242 h 10000"/>
              <a:gd name="connsiteX56" fmla="*/ 6271 w 10231"/>
              <a:gd name="connsiteY56" fmla="*/ 2255 h 10000"/>
              <a:gd name="connsiteX57" fmla="*/ 6355 w 10231"/>
              <a:gd name="connsiteY57" fmla="*/ 2297 h 10000"/>
              <a:gd name="connsiteX58" fmla="*/ 6438 w 10231"/>
              <a:gd name="connsiteY58" fmla="*/ 2324 h 10000"/>
              <a:gd name="connsiteX59" fmla="*/ 6522 w 10231"/>
              <a:gd name="connsiteY59" fmla="*/ 2379 h 10000"/>
              <a:gd name="connsiteX60" fmla="*/ 6656 w 10231"/>
              <a:gd name="connsiteY60" fmla="*/ 2489 h 10000"/>
              <a:gd name="connsiteX61" fmla="*/ 6773 w 10231"/>
              <a:gd name="connsiteY61" fmla="*/ 2600 h 10000"/>
              <a:gd name="connsiteX62" fmla="*/ 6873 w 10231"/>
              <a:gd name="connsiteY62" fmla="*/ 2737 h 10000"/>
              <a:gd name="connsiteX63" fmla="*/ 6906 w 10231"/>
              <a:gd name="connsiteY63" fmla="*/ 2902 h 10000"/>
              <a:gd name="connsiteX64" fmla="*/ 6923 w 10231"/>
              <a:gd name="connsiteY64" fmla="*/ 3122 h 10000"/>
              <a:gd name="connsiteX65" fmla="*/ 6890 w 10231"/>
              <a:gd name="connsiteY65" fmla="*/ 3356 h 10000"/>
              <a:gd name="connsiteX66" fmla="*/ 6789 w 10231"/>
              <a:gd name="connsiteY66" fmla="*/ 3576 h 10000"/>
              <a:gd name="connsiteX67" fmla="*/ 6639 w 10231"/>
              <a:gd name="connsiteY67" fmla="*/ 3782 h 10000"/>
              <a:gd name="connsiteX68" fmla="*/ 2759 w 10231"/>
              <a:gd name="connsiteY68" fmla="*/ 8240 h 10000"/>
              <a:gd name="connsiteX69" fmla="*/ 2726 w 10231"/>
              <a:gd name="connsiteY69" fmla="*/ 8322 h 10000"/>
              <a:gd name="connsiteX70" fmla="*/ 2726 w 10231"/>
              <a:gd name="connsiteY70" fmla="*/ 8391 h 10000"/>
              <a:gd name="connsiteX71" fmla="*/ 2742 w 10231"/>
              <a:gd name="connsiteY71" fmla="*/ 8473 h 10000"/>
              <a:gd name="connsiteX72" fmla="*/ 2826 w 10231"/>
              <a:gd name="connsiteY72" fmla="*/ 8542 h 10000"/>
              <a:gd name="connsiteX73" fmla="*/ 2910 w 10231"/>
              <a:gd name="connsiteY73" fmla="*/ 8569 h 10000"/>
              <a:gd name="connsiteX74" fmla="*/ 3027 w 10231"/>
              <a:gd name="connsiteY74" fmla="*/ 8583 h 10000"/>
              <a:gd name="connsiteX75" fmla="*/ 3127 w 10231"/>
              <a:gd name="connsiteY75" fmla="*/ 8556 h 10000"/>
              <a:gd name="connsiteX76" fmla="*/ 3211 w 10231"/>
              <a:gd name="connsiteY76" fmla="*/ 8487 h 10000"/>
              <a:gd name="connsiteX77" fmla="*/ 7057 w 10231"/>
              <a:gd name="connsiteY77" fmla="*/ 4058 h 10000"/>
              <a:gd name="connsiteX78" fmla="*/ 7274 w 10231"/>
              <a:gd name="connsiteY78" fmla="*/ 3768 h 10000"/>
              <a:gd name="connsiteX79" fmla="*/ 7408 w 10231"/>
              <a:gd name="connsiteY79" fmla="*/ 3466 h 10000"/>
              <a:gd name="connsiteX80" fmla="*/ 7475 w 10231"/>
              <a:gd name="connsiteY80" fmla="*/ 3149 h 10000"/>
              <a:gd name="connsiteX81" fmla="*/ 7425 w 10231"/>
              <a:gd name="connsiteY81" fmla="*/ 2833 h 10000"/>
              <a:gd name="connsiteX82" fmla="*/ 7408 w 10231"/>
              <a:gd name="connsiteY82" fmla="*/ 2710 h 10000"/>
              <a:gd name="connsiteX83" fmla="*/ 7358 w 10231"/>
              <a:gd name="connsiteY83" fmla="*/ 2586 h 10000"/>
              <a:gd name="connsiteX84" fmla="*/ 7291 w 10231"/>
              <a:gd name="connsiteY84" fmla="*/ 2462 h 10000"/>
              <a:gd name="connsiteX85" fmla="*/ 7241 w 10231"/>
              <a:gd name="connsiteY85" fmla="*/ 2352 h 10000"/>
              <a:gd name="connsiteX86" fmla="*/ 7140 w 10231"/>
              <a:gd name="connsiteY86" fmla="*/ 2255 h 10000"/>
              <a:gd name="connsiteX87" fmla="*/ 7057 w 10231"/>
              <a:gd name="connsiteY87" fmla="*/ 2173 h 10000"/>
              <a:gd name="connsiteX88" fmla="*/ 6940 w 10231"/>
              <a:gd name="connsiteY88" fmla="*/ 2091 h 10000"/>
              <a:gd name="connsiteX89" fmla="*/ 6839 w 10231"/>
              <a:gd name="connsiteY89" fmla="*/ 2008 h 10000"/>
              <a:gd name="connsiteX90" fmla="*/ 6722 w 10231"/>
              <a:gd name="connsiteY90" fmla="*/ 1940 h 10000"/>
              <a:gd name="connsiteX91" fmla="*/ 6589 w 10231"/>
              <a:gd name="connsiteY91" fmla="*/ 1898 h 10000"/>
              <a:gd name="connsiteX92" fmla="*/ 6438 w 10231"/>
              <a:gd name="connsiteY92" fmla="*/ 1857 h 10000"/>
              <a:gd name="connsiteX93" fmla="*/ 6304 w 10231"/>
              <a:gd name="connsiteY93" fmla="*/ 1816 h 10000"/>
              <a:gd name="connsiteX94" fmla="*/ 6154 w 10231"/>
              <a:gd name="connsiteY94" fmla="*/ 1802 h 10000"/>
              <a:gd name="connsiteX95" fmla="*/ 6020 w 10231"/>
              <a:gd name="connsiteY95" fmla="*/ 1788 h 10000"/>
              <a:gd name="connsiteX96" fmla="*/ 5870 w 10231"/>
              <a:gd name="connsiteY96" fmla="*/ 1788 h 10000"/>
              <a:gd name="connsiteX97" fmla="*/ 5719 w 10231"/>
              <a:gd name="connsiteY97" fmla="*/ 1802 h 10000"/>
              <a:gd name="connsiteX98" fmla="*/ 5518 w 10231"/>
              <a:gd name="connsiteY98" fmla="*/ 1830 h 10000"/>
              <a:gd name="connsiteX99" fmla="*/ 5351 w 10231"/>
              <a:gd name="connsiteY99" fmla="*/ 1898 h 10000"/>
              <a:gd name="connsiteX100" fmla="*/ 5167 w 10231"/>
              <a:gd name="connsiteY100" fmla="*/ 1967 h 10000"/>
              <a:gd name="connsiteX101" fmla="*/ 5000 w 10231"/>
              <a:gd name="connsiteY101" fmla="*/ 2036 h 10000"/>
              <a:gd name="connsiteX102" fmla="*/ 4849 w 10231"/>
              <a:gd name="connsiteY102" fmla="*/ 2132 h 10000"/>
              <a:gd name="connsiteX103" fmla="*/ 4682 w 10231"/>
              <a:gd name="connsiteY103" fmla="*/ 2228 h 10000"/>
              <a:gd name="connsiteX104" fmla="*/ 4548 w 10231"/>
              <a:gd name="connsiteY104" fmla="*/ 2352 h 10000"/>
              <a:gd name="connsiteX105" fmla="*/ 4415 w 10231"/>
              <a:gd name="connsiteY105" fmla="*/ 2489 h 10000"/>
              <a:gd name="connsiteX106" fmla="*/ 4381 w 10231"/>
              <a:gd name="connsiteY106" fmla="*/ 2531 h 10000"/>
              <a:gd name="connsiteX107" fmla="*/ 4247 w 10231"/>
              <a:gd name="connsiteY107" fmla="*/ 2696 h 10000"/>
              <a:gd name="connsiteX108" fmla="*/ 4047 w 10231"/>
              <a:gd name="connsiteY108" fmla="*/ 2916 h 10000"/>
              <a:gd name="connsiteX109" fmla="*/ 3796 w 10231"/>
              <a:gd name="connsiteY109" fmla="*/ 3219 h 10000"/>
              <a:gd name="connsiteX110" fmla="*/ 3495 w 10231"/>
              <a:gd name="connsiteY110" fmla="*/ 3562 h 10000"/>
              <a:gd name="connsiteX111" fmla="*/ 3144 w 10231"/>
              <a:gd name="connsiteY111" fmla="*/ 3948 h 10000"/>
              <a:gd name="connsiteX112" fmla="*/ 2776 w 10231"/>
              <a:gd name="connsiteY112" fmla="*/ 4374 h 10000"/>
              <a:gd name="connsiteX113" fmla="*/ 2408 w 10231"/>
              <a:gd name="connsiteY113" fmla="*/ 4801 h 10000"/>
              <a:gd name="connsiteX114" fmla="*/ 2040 w 10231"/>
              <a:gd name="connsiteY114" fmla="*/ 5227 h 10000"/>
              <a:gd name="connsiteX115" fmla="*/ 1689 w 10231"/>
              <a:gd name="connsiteY115" fmla="*/ 5653 h 10000"/>
              <a:gd name="connsiteX116" fmla="*/ 1338 w 10231"/>
              <a:gd name="connsiteY116" fmla="*/ 6038 h 10000"/>
              <a:gd name="connsiteX117" fmla="*/ 1037 w 10231"/>
              <a:gd name="connsiteY117" fmla="*/ 6382 h 10000"/>
              <a:gd name="connsiteX118" fmla="*/ 769 w 10231"/>
              <a:gd name="connsiteY118" fmla="*/ 6685 h 10000"/>
              <a:gd name="connsiteX119" fmla="*/ 585 w 10231"/>
              <a:gd name="connsiteY119" fmla="*/ 6905 h 10000"/>
              <a:gd name="connsiteX120" fmla="*/ 452 w 10231"/>
              <a:gd name="connsiteY120" fmla="*/ 7070 h 10000"/>
              <a:gd name="connsiteX121" fmla="*/ 401 w 10231"/>
              <a:gd name="connsiteY121" fmla="*/ 7111 h 10000"/>
              <a:gd name="connsiteX122" fmla="*/ 184 w 10231"/>
              <a:gd name="connsiteY122" fmla="*/ 7427 h 10000"/>
              <a:gd name="connsiteX123" fmla="*/ 33 w 10231"/>
              <a:gd name="connsiteY123" fmla="*/ 7758 h 10000"/>
              <a:gd name="connsiteX124" fmla="*/ 0 w 10231"/>
              <a:gd name="connsiteY124" fmla="*/ 8129 h 10000"/>
              <a:gd name="connsiteX125" fmla="*/ 17 w 10231"/>
              <a:gd name="connsiteY125" fmla="*/ 8473 h 10000"/>
              <a:gd name="connsiteX126" fmla="*/ 134 w 10231"/>
              <a:gd name="connsiteY126" fmla="*/ 8803 h 10000"/>
              <a:gd name="connsiteX127" fmla="*/ 334 w 10231"/>
              <a:gd name="connsiteY127" fmla="*/ 9120 h 10000"/>
              <a:gd name="connsiteX128" fmla="*/ 585 w 10231"/>
              <a:gd name="connsiteY128" fmla="*/ 9408 h 10000"/>
              <a:gd name="connsiteX129" fmla="*/ 936 w 10231"/>
              <a:gd name="connsiteY129" fmla="*/ 9642 h 10000"/>
              <a:gd name="connsiteX130" fmla="*/ 1120 w 10231"/>
              <a:gd name="connsiteY130" fmla="*/ 9739 h 10000"/>
              <a:gd name="connsiteX131" fmla="*/ 1321 w 10231"/>
              <a:gd name="connsiteY131" fmla="*/ 9821 h 10000"/>
              <a:gd name="connsiteX132" fmla="*/ 1505 w 10231"/>
              <a:gd name="connsiteY132" fmla="*/ 9904 h 10000"/>
              <a:gd name="connsiteX133" fmla="*/ 1722 w 10231"/>
              <a:gd name="connsiteY133" fmla="*/ 9945 h 10000"/>
              <a:gd name="connsiteX134" fmla="*/ 1940 w 10231"/>
              <a:gd name="connsiteY134" fmla="*/ 9986 h 10000"/>
              <a:gd name="connsiteX135" fmla="*/ 2140 w 10231"/>
              <a:gd name="connsiteY135" fmla="*/ 10000 h 10000"/>
              <a:gd name="connsiteX136" fmla="*/ 2358 w 10231"/>
              <a:gd name="connsiteY136" fmla="*/ 9986 h 10000"/>
              <a:gd name="connsiteX137" fmla="*/ 2592 w 10231"/>
              <a:gd name="connsiteY137" fmla="*/ 9973 h 10000"/>
              <a:gd name="connsiteX138" fmla="*/ 2793 w 10231"/>
              <a:gd name="connsiteY138" fmla="*/ 9931 h 10000"/>
              <a:gd name="connsiteX139" fmla="*/ 3010 w 10231"/>
              <a:gd name="connsiteY139" fmla="*/ 9876 h 10000"/>
              <a:gd name="connsiteX140" fmla="*/ 3211 w 10231"/>
              <a:gd name="connsiteY140" fmla="*/ 9808 h 10000"/>
              <a:gd name="connsiteX141" fmla="*/ 3395 w 10231"/>
              <a:gd name="connsiteY141" fmla="*/ 9712 h 10000"/>
              <a:gd name="connsiteX142" fmla="*/ 3579 w 10231"/>
              <a:gd name="connsiteY142" fmla="*/ 9614 h 10000"/>
              <a:gd name="connsiteX143" fmla="*/ 3729 w 10231"/>
              <a:gd name="connsiteY143" fmla="*/ 9504 h 10000"/>
              <a:gd name="connsiteX144" fmla="*/ 3880 w 10231"/>
              <a:gd name="connsiteY144" fmla="*/ 9381 h 10000"/>
              <a:gd name="connsiteX145" fmla="*/ 4013 w 10231"/>
              <a:gd name="connsiteY145" fmla="*/ 9244 h 10000"/>
              <a:gd name="connsiteX146" fmla="*/ 9565 w 10231"/>
              <a:gd name="connsiteY146" fmla="*/ 2861 h 10000"/>
              <a:gd name="connsiteX147" fmla="*/ 9783 w 10231"/>
              <a:gd name="connsiteY147" fmla="*/ 2545 h 10000"/>
              <a:gd name="connsiteX148" fmla="*/ 9933 w 10231"/>
              <a:gd name="connsiteY148" fmla="*/ 2214 h 10000"/>
              <a:gd name="connsiteX149" fmla="*/ 10000 w 10231"/>
              <a:gd name="connsiteY149" fmla="*/ 1871 h 10000"/>
              <a:gd name="connsiteX150" fmla="*/ 9950 w 10231"/>
              <a:gd name="connsiteY150" fmla="*/ 1499 h 10000"/>
              <a:gd name="connsiteX151" fmla="*/ 9916 w 10231"/>
              <a:gd name="connsiteY151" fmla="*/ 1320 h 10000"/>
              <a:gd name="connsiteX152" fmla="*/ 9849 w 10231"/>
              <a:gd name="connsiteY152" fmla="*/ 1156 h 10000"/>
              <a:gd name="connsiteX153" fmla="*/ 9766 w 10231"/>
              <a:gd name="connsiteY153" fmla="*/ 990 h 10000"/>
              <a:gd name="connsiteX154" fmla="*/ 9649 w 10231"/>
              <a:gd name="connsiteY154" fmla="*/ 839 h 10000"/>
              <a:gd name="connsiteX155" fmla="*/ 9532 w 10231"/>
              <a:gd name="connsiteY155" fmla="*/ 688 h 10000"/>
              <a:gd name="connsiteX156" fmla="*/ 9381 w 10231"/>
              <a:gd name="connsiteY156" fmla="*/ 564 h 10000"/>
              <a:gd name="connsiteX157" fmla="*/ 9231 w 10231"/>
              <a:gd name="connsiteY157" fmla="*/ 440 h 10000"/>
              <a:gd name="connsiteX158" fmla="*/ 10231 w 10231"/>
              <a:gd name="connsiteY158" fmla="*/ 1303 h 10000"/>
              <a:gd name="connsiteX0" fmla="*/ 8662 w 10231"/>
              <a:gd name="connsiteY0" fmla="*/ 151 h 10000"/>
              <a:gd name="connsiteX1" fmla="*/ 8043 w 10231"/>
              <a:gd name="connsiteY1" fmla="*/ 0 h 10000"/>
              <a:gd name="connsiteX2" fmla="*/ 7625 w 10231"/>
              <a:gd name="connsiteY2" fmla="*/ 0 h 10000"/>
              <a:gd name="connsiteX3" fmla="*/ 3595 w 10231"/>
              <a:gd name="connsiteY3" fmla="*/ 8983 h 10000"/>
              <a:gd name="connsiteX4" fmla="*/ 3478 w 10231"/>
              <a:gd name="connsiteY4" fmla="*/ 9092 h 10000"/>
              <a:gd name="connsiteX5" fmla="*/ 3361 w 10231"/>
              <a:gd name="connsiteY5" fmla="*/ 9189 h 10000"/>
              <a:gd name="connsiteX6" fmla="*/ 3244 w 10231"/>
              <a:gd name="connsiteY6" fmla="*/ 9271 h 10000"/>
              <a:gd name="connsiteX7" fmla="*/ 3110 w 10231"/>
              <a:gd name="connsiteY7" fmla="*/ 9353 h 10000"/>
              <a:gd name="connsiteX8" fmla="*/ 2960 w 10231"/>
              <a:gd name="connsiteY8" fmla="*/ 9408 h 10000"/>
              <a:gd name="connsiteX9" fmla="*/ 2826 w 10231"/>
              <a:gd name="connsiteY9" fmla="*/ 9477 h 10000"/>
              <a:gd name="connsiteX10" fmla="*/ 2642 w 10231"/>
              <a:gd name="connsiteY10" fmla="*/ 9504 h 10000"/>
              <a:gd name="connsiteX11" fmla="*/ 2492 w 10231"/>
              <a:gd name="connsiteY11" fmla="*/ 9532 h 10000"/>
              <a:gd name="connsiteX12" fmla="*/ 2324 w 10231"/>
              <a:gd name="connsiteY12" fmla="*/ 9559 h 10000"/>
              <a:gd name="connsiteX13" fmla="*/ 2157 w 10231"/>
              <a:gd name="connsiteY13" fmla="*/ 9559 h 10000"/>
              <a:gd name="connsiteX14" fmla="*/ 1990 w 10231"/>
              <a:gd name="connsiteY14" fmla="*/ 9532 h 10000"/>
              <a:gd name="connsiteX15" fmla="*/ 1839 w 10231"/>
              <a:gd name="connsiteY15" fmla="*/ 9518 h 10000"/>
              <a:gd name="connsiteX16" fmla="*/ 1689 w 10231"/>
              <a:gd name="connsiteY16" fmla="*/ 9491 h 10000"/>
              <a:gd name="connsiteX17" fmla="*/ 1522 w 10231"/>
              <a:gd name="connsiteY17" fmla="*/ 9422 h 10000"/>
              <a:gd name="connsiteX18" fmla="*/ 1371 w 10231"/>
              <a:gd name="connsiteY18" fmla="*/ 9381 h 10000"/>
              <a:gd name="connsiteX19" fmla="*/ 1237 w 10231"/>
              <a:gd name="connsiteY19" fmla="*/ 9298 h 10000"/>
              <a:gd name="connsiteX20" fmla="*/ 987 w 10231"/>
              <a:gd name="connsiteY20" fmla="*/ 9106 h 10000"/>
              <a:gd name="connsiteX21" fmla="*/ 769 w 10231"/>
              <a:gd name="connsiteY21" fmla="*/ 8899 h 10000"/>
              <a:gd name="connsiteX22" fmla="*/ 635 w 10231"/>
              <a:gd name="connsiteY22" fmla="*/ 8652 h 10000"/>
              <a:gd name="connsiteX23" fmla="*/ 569 w 10231"/>
              <a:gd name="connsiteY23" fmla="*/ 8391 h 10000"/>
              <a:gd name="connsiteX24" fmla="*/ 535 w 10231"/>
              <a:gd name="connsiteY24" fmla="*/ 8129 h 10000"/>
              <a:gd name="connsiteX25" fmla="*/ 585 w 10231"/>
              <a:gd name="connsiteY25" fmla="*/ 7868 h 10000"/>
              <a:gd name="connsiteX26" fmla="*/ 686 w 10231"/>
              <a:gd name="connsiteY26" fmla="*/ 7607 h 10000"/>
              <a:gd name="connsiteX27" fmla="*/ 853 w 10231"/>
              <a:gd name="connsiteY27" fmla="*/ 7372 h 10000"/>
              <a:gd name="connsiteX28" fmla="*/ 886 w 10231"/>
              <a:gd name="connsiteY28" fmla="*/ 7317 h 10000"/>
              <a:gd name="connsiteX29" fmla="*/ 1020 w 10231"/>
              <a:gd name="connsiteY29" fmla="*/ 7166 h 10000"/>
              <a:gd name="connsiteX30" fmla="*/ 1221 w 10231"/>
              <a:gd name="connsiteY30" fmla="*/ 6933 h 10000"/>
              <a:gd name="connsiteX31" fmla="*/ 1488 w 10231"/>
              <a:gd name="connsiteY31" fmla="*/ 6657 h 10000"/>
              <a:gd name="connsiteX32" fmla="*/ 1773 w 10231"/>
              <a:gd name="connsiteY32" fmla="*/ 6300 h 10000"/>
              <a:gd name="connsiteX33" fmla="*/ 2124 w 10231"/>
              <a:gd name="connsiteY33" fmla="*/ 5914 h 10000"/>
              <a:gd name="connsiteX34" fmla="*/ 2492 w 10231"/>
              <a:gd name="connsiteY34" fmla="*/ 5502 h 10000"/>
              <a:gd name="connsiteX35" fmla="*/ 2860 w 10231"/>
              <a:gd name="connsiteY35" fmla="*/ 5048 h 10000"/>
              <a:gd name="connsiteX36" fmla="*/ 3227 w 10231"/>
              <a:gd name="connsiteY36" fmla="*/ 4621 h 10000"/>
              <a:gd name="connsiteX37" fmla="*/ 3595 w 10231"/>
              <a:gd name="connsiteY37" fmla="*/ 4209 h 10000"/>
              <a:gd name="connsiteX38" fmla="*/ 3946 w 10231"/>
              <a:gd name="connsiteY38" fmla="*/ 3810 h 10000"/>
              <a:gd name="connsiteX39" fmla="*/ 4247 w 10231"/>
              <a:gd name="connsiteY39" fmla="*/ 3466 h 10000"/>
              <a:gd name="connsiteX40" fmla="*/ 4498 w 10231"/>
              <a:gd name="connsiteY40" fmla="*/ 3177 h 10000"/>
              <a:gd name="connsiteX41" fmla="*/ 4682 w 10231"/>
              <a:gd name="connsiteY41" fmla="*/ 2957 h 10000"/>
              <a:gd name="connsiteX42" fmla="*/ 4833 w 10231"/>
              <a:gd name="connsiteY42" fmla="*/ 2806 h 10000"/>
              <a:gd name="connsiteX43" fmla="*/ 4866 w 10231"/>
              <a:gd name="connsiteY43" fmla="*/ 2751 h 10000"/>
              <a:gd name="connsiteX44" fmla="*/ 4967 w 10231"/>
              <a:gd name="connsiteY44" fmla="*/ 2655 h 10000"/>
              <a:gd name="connsiteX45" fmla="*/ 5050 w 10231"/>
              <a:gd name="connsiteY45" fmla="*/ 2559 h 10000"/>
              <a:gd name="connsiteX46" fmla="*/ 5167 w 10231"/>
              <a:gd name="connsiteY46" fmla="*/ 2489 h 10000"/>
              <a:gd name="connsiteX47" fmla="*/ 5284 w 10231"/>
              <a:gd name="connsiteY47" fmla="*/ 2420 h 10000"/>
              <a:gd name="connsiteX48" fmla="*/ 5401 w 10231"/>
              <a:gd name="connsiteY48" fmla="*/ 2352 h 10000"/>
              <a:gd name="connsiteX49" fmla="*/ 5535 w 10231"/>
              <a:gd name="connsiteY49" fmla="*/ 2310 h 10000"/>
              <a:gd name="connsiteX50" fmla="*/ 5652 w 10231"/>
              <a:gd name="connsiteY50" fmla="*/ 2283 h 10000"/>
              <a:gd name="connsiteX51" fmla="*/ 5786 w 10231"/>
              <a:gd name="connsiteY51" fmla="*/ 2242 h 10000"/>
              <a:gd name="connsiteX52" fmla="*/ 5886 w 10231"/>
              <a:gd name="connsiteY52" fmla="*/ 2228 h 10000"/>
              <a:gd name="connsiteX53" fmla="*/ 5987 w 10231"/>
              <a:gd name="connsiteY53" fmla="*/ 2228 h 10000"/>
              <a:gd name="connsiteX54" fmla="*/ 6087 w 10231"/>
              <a:gd name="connsiteY54" fmla="*/ 2242 h 10000"/>
              <a:gd name="connsiteX55" fmla="*/ 6171 w 10231"/>
              <a:gd name="connsiteY55" fmla="*/ 2242 h 10000"/>
              <a:gd name="connsiteX56" fmla="*/ 6271 w 10231"/>
              <a:gd name="connsiteY56" fmla="*/ 2255 h 10000"/>
              <a:gd name="connsiteX57" fmla="*/ 6355 w 10231"/>
              <a:gd name="connsiteY57" fmla="*/ 2297 h 10000"/>
              <a:gd name="connsiteX58" fmla="*/ 6438 w 10231"/>
              <a:gd name="connsiteY58" fmla="*/ 2324 h 10000"/>
              <a:gd name="connsiteX59" fmla="*/ 6522 w 10231"/>
              <a:gd name="connsiteY59" fmla="*/ 2379 h 10000"/>
              <a:gd name="connsiteX60" fmla="*/ 6656 w 10231"/>
              <a:gd name="connsiteY60" fmla="*/ 2489 h 10000"/>
              <a:gd name="connsiteX61" fmla="*/ 6773 w 10231"/>
              <a:gd name="connsiteY61" fmla="*/ 2600 h 10000"/>
              <a:gd name="connsiteX62" fmla="*/ 6873 w 10231"/>
              <a:gd name="connsiteY62" fmla="*/ 2737 h 10000"/>
              <a:gd name="connsiteX63" fmla="*/ 6906 w 10231"/>
              <a:gd name="connsiteY63" fmla="*/ 2902 h 10000"/>
              <a:gd name="connsiteX64" fmla="*/ 6923 w 10231"/>
              <a:gd name="connsiteY64" fmla="*/ 3122 h 10000"/>
              <a:gd name="connsiteX65" fmla="*/ 6890 w 10231"/>
              <a:gd name="connsiteY65" fmla="*/ 3356 h 10000"/>
              <a:gd name="connsiteX66" fmla="*/ 6789 w 10231"/>
              <a:gd name="connsiteY66" fmla="*/ 3576 h 10000"/>
              <a:gd name="connsiteX67" fmla="*/ 6639 w 10231"/>
              <a:gd name="connsiteY67" fmla="*/ 3782 h 10000"/>
              <a:gd name="connsiteX68" fmla="*/ 2759 w 10231"/>
              <a:gd name="connsiteY68" fmla="*/ 8240 h 10000"/>
              <a:gd name="connsiteX69" fmla="*/ 2726 w 10231"/>
              <a:gd name="connsiteY69" fmla="*/ 8322 h 10000"/>
              <a:gd name="connsiteX70" fmla="*/ 2726 w 10231"/>
              <a:gd name="connsiteY70" fmla="*/ 8391 h 10000"/>
              <a:gd name="connsiteX71" fmla="*/ 2742 w 10231"/>
              <a:gd name="connsiteY71" fmla="*/ 8473 h 10000"/>
              <a:gd name="connsiteX72" fmla="*/ 2826 w 10231"/>
              <a:gd name="connsiteY72" fmla="*/ 8542 h 10000"/>
              <a:gd name="connsiteX73" fmla="*/ 2910 w 10231"/>
              <a:gd name="connsiteY73" fmla="*/ 8569 h 10000"/>
              <a:gd name="connsiteX74" fmla="*/ 3027 w 10231"/>
              <a:gd name="connsiteY74" fmla="*/ 8583 h 10000"/>
              <a:gd name="connsiteX75" fmla="*/ 3127 w 10231"/>
              <a:gd name="connsiteY75" fmla="*/ 8556 h 10000"/>
              <a:gd name="connsiteX76" fmla="*/ 3211 w 10231"/>
              <a:gd name="connsiteY76" fmla="*/ 8487 h 10000"/>
              <a:gd name="connsiteX77" fmla="*/ 7057 w 10231"/>
              <a:gd name="connsiteY77" fmla="*/ 4058 h 10000"/>
              <a:gd name="connsiteX78" fmla="*/ 7274 w 10231"/>
              <a:gd name="connsiteY78" fmla="*/ 3768 h 10000"/>
              <a:gd name="connsiteX79" fmla="*/ 7408 w 10231"/>
              <a:gd name="connsiteY79" fmla="*/ 3466 h 10000"/>
              <a:gd name="connsiteX80" fmla="*/ 7475 w 10231"/>
              <a:gd name="connsiteY80" fmla="*/ 3149 h 10000"/>
              <a:gd name="connsiteX81" fmla="*/ 7425 w 10231"/>
              <a:gd name="connsiteY81" fmla="*/ 2833 h 10000"/>
              <a:gd name="connsiteX82" fmla="*/ 7408 w 10231"/>
              <a:gd name="connsiteY82" fmla="*/ 2710 h 10000"/>
              <a:gd name="connsiteX83" fmla="*/ 7358 w 10231"/>
              <a:gd name="connsiteY83" fmla="*/ 2586 h 10000"/>
              <a:gd name="connsiteX84" fmla="*/ 7291 w 10231"/>
              <a:gd name="connsiteY84" fmla="*/ 2462 h 10000"/>
              <a:gd name="connsiteX85" fmla="*/ 7241 w 10231"/>
              <a:gd name="connsiteY85" fmla="*/ 2352 h 10000"/>
              <a:gd name="connsiteX86" fmla="*/ 7140 w 10231"/>
              <a:gd name="connsiteY86" fmla="*/ 2255 h 10000"/>
              <a:gd name="connsiteX87" fmla="*/ 7057 w 10231"/>
              <a:gd name="connsiteY87" fmla="*/ 2173 h 10000"/>
              <a:gd name="connsiteX88" fmla="*/ 6940 w 10231"/>
              <a:gd name="connsiteY88" fmla="*/ 2091 h 10000"/>
              <a:gd name="connsiteX89" fmla="*/ 6839 w 10231"/>
              <a:gd name="connsiteY89" fmla="*/ 2008 h 10000"/>
              <a:gd name="connsiteX90" fmla="*/ 6722 w 10231"/>
              <a:gd name="connsiteY90" fmla="*/ 1940 h 10000"/>
              <a:gd name="connsiteX91" fmla="*/ 6589 w 10231"/>
              <a:gd name="connsiteY91" fmla="*/ 1898 h 10000"/>
              <a:gd name="connsiteX92" fmla="*/ 6438 w 10231"/>
              <a:gd name="connsiteY92" fmla="*/ 1857 h 10000"/>
              <a:gd name="connsiteX93" fmla="*/ 6304 w 10231"/>
              <a:gd name="connsiteY93" fmla="*/ 1816 h 10000"/>
              <a:gd name="connsiteX94" fmla="*/ 6154 w 10231"/>
              <a:gd name="connsiteY94" fmla="*/ 1802 h 10000"/>
              <a:gd name="connsiteX95" fmla="*/ 6020 w 10231"/>
              <a:gd name="connsiteY95" fmla="*/ 1788 h 10000"/>
              <a:gd name="connsiteX96" fmla="*/ 5870 w 10231"/>
              <a:gd name="connsiteY96" fmla="*/ 1788 h 10000"/>
              <a:gd name="connsiteX97" fmla="*/ 5719 w 10231"/>
              <a:gd name="connsiteY97" fmla="*/ 1802 h 10000"/>
              <a:gd name="connsiteX98" fmla="*/ 5518 w 10231"/>
              <a:gd name="connsiteY98" fmla="*/ 1830 h 10000"/>
              <a:gd name="connsiteX99" fmla="*/ 5351 w 10231"/>
              <a:gd name="connsiteY99" fmla="*/ 1898 h 10000"/>
              <a:gd name="connsiteX100" fmla="*/ 5167 w 10231"/>
              <a:gd name="connsiteY100" fmla="*/ 1967 h 10000"/>
              <a:gd name="connsiteX101" fmla="*/ 5000 w 10231"/>
              <a:gd name="connsiteY101" fmla="*/ 2036 h 10000"/>
              <a:gd name="connsiteX102" fmla="*/ 4849 w 10231"/>
              <a:gd name="connsiteY102" fmla="*/ 2132 h 10000"/>
              <a:gd name="connsiteX103" fmla="*/ 4682 w 10231"/>
              <a:gd name="connsiteY103" fmla="*/ 2228 h 10000"/>
              <a:gd name="connsiteX104" fmla="*/ 4548 w 10231"/>
              <a:gd name="connsiteY104" fmla="*/ 2352 h 10000"/>
              <a:gd name="connsiteX105" fmla="*/ 4415 w 10231"/>
              <a:gd name="connsiteY105" fmla="*/ 2489 h 10000"/>
              <a:gd name="connsiteX106" fmla="*/ 4381 w 10231"/>
              <a:gd name="connsiteY106" fmla="*/ 2531 h 10000"/>
              <a:gd name="connsiteX107" fmla="*/ 4247 w 10231"/>
              <a:gd name="connsiteY107" fmla="*/ 2696 h 10000"/>
              <a:gd name="connsiteX108" fmla="*/ 4047 w 10231"/>
              <a:gd name="connsiteY108" fmla="*/ 2916 h 10000"/>
              <a:gd name="connsiteX109" fmla="*/ 3796 w 10231"/>
              <a:gd name="connsiteY109" fmla="*/ 3219 h 10000"/>
              <a:gd name="connsiteX110" fmla="*/ 3495 w 10231"/>
              <a:gd name="connsiteY110" fmla="*/ 3562 h 10000"/>
              <a:gd name="connsiteX111" fmla="*/ 3144 w 10231"/>
              <a:gd name="connsiteY111" fmla="*/ 3948 h 10000"/>
              <a:gd name="connsiteX112" fmla="*/ 2776 w 10231"/>
              <a:gd name="connsiteY112" fmla="*/ 4374 h 10000"/>
              <a:gd name="connsiteX113" fmla="*/ 2408 w 10231"/>
              <a:gd name="connsiteY113" fmla="*/ 4801 h 10000"/>
              <a:gd name="connsiteX114" fmla="*/ 2040 w 10231"/>
              <a:gd name="connsiteY114" fmla="*/ 5227 h 10000"/>
              <a:gd name="connsiteX115" fmla="*/ 1689 w 10231"/>
              <a:gd name="connsiteY115" fmla="*/ 5653 h 10000"/>
              <a:gd name="connsiteX116" fmla="*/ 1338 w 10231"/>
              <a:gd name="connsiteY116" fmla="*/ 6038 h 10000"/>
              <a:gd name="connsiteX117" fmla="*/ 1037 w 10231"/>
              <a:gd name="connsiteY117" fmla="*/ 6382 h 10000"/>
              <a:gd name="connsiteX118" fmla="*/ 769 w 10231"/>
              <a:gd name="connsiteY118" fmla="*/ 6685 h 10000"/>
              <a:gd name="connsiteX119" fmla="*/ 585 w 10231"/>
              <a:gd name="connsiteY119" fmla="*/ 6905 h 10000"/>
              <a:gd name="connsiteX120" fmla="*/ 452 w 10231"/>
              <a:gd name="connsiteY120" fmla="*/ 7070 h 10000"/>
              <a:gd name="connsiteX121" fmla="*/ 401 w 10231"/>
              <a:gd name="connsiteY121" fmla="*/ 7111 h 10000"/>
              <a:gd name="connsiteX122" fmla="*/ 184 w 10231"/>
              <a:gd name="connsiteY122" fmla="*/ 7427 h 10000"/>
              <a:gd name="connsiteX123" fmla="*/ 33 w 10231"/>
              <a:gd name="connsiteY123" fmla="*/ 7758 h 10000"/>
              <a:gd name="connsiteX124" fmla="*/ 0 w 10231"/>
              <a:gd name="connsiteY124" fmla="*/ 8129 h 10000"/>
              <a:gd name="connsiteX125" fmla="*/ 17 w 10231"/>
              <a:gd name="connsiteY125" fmla="*/ 8473 h 10000"/>
              <a:gd name="connsiteX126" fmla="*/ 134 w 10231"/>
              <a:gd name="connsiteY126" fmla="*/ 8803 h 10000"/>
              <a:gd name="connsiteX127" fmla="*/ 334 w 10231"/>
              <a:gd name="connsiteY127" fmla="*/ 9120 h 10000"/>
              <a:gd name="connsiteX128" fmla="*/ 585 w 10231"/>
              <a:gd name="connsiteY128" fmla="*/ 9408 h 10000"/>
              <a:gd name="connsiteX129" fmla="*/ 936 w 10231"/>
              <a:gd name="connsiteY129" fmla="*/ 9642 h 10000"/>
              <a:gd name="connsiteX130" fmla="*/ 1120 w 10231"/>
              <a:gd name="connsiteY130" fmla="*/ 9739 h 10000"/>
              <a:gd name="connsiteX131" fmla="*/ 1321 w 10231"/>
              <a:gd name="connsiteY131" fmla="*/ 9821 h 10000"/>
              <a:gd name="connsiteX132" fmla="*/ 1505 w 10231"/>
              <a:gd name="connsiteY132" fmla="*/ 9904 h 10000"/>
              <a:gd name="connsiteX133" fmla="*/ 1722 w 10231"/>
              <a:gd name="connsiteY133" fmla="*/ 9945 h 10000"/>
              <a:gd name="connsiteX134" fmla="*/ 1940 w 10231"/>
              <a:gd name="connsiteY134" fmla="*/ 9986 h 10000"/>
              <a:gd name="connsiteX135" fmla="*/ 2140 w 10231"/>
              <a:gd name="connsiteY135" fmla="*/ 10000 h 10000"/>
              <a:gd name="connsiteX136" fmla="*/ 2358 w 10231"/>
              <a:gd name="connsiteY136" fmla="*/ 9986 h 10000"/>
              <a:gd name="connsiteX137" fmla="*/ 2592 w 10231"/>
              <a:gd name="connsiteY137" fmla="*/ 9973 h 10000"/>
              <a:gd name="connsiteX138" fmla="*/ 2793 w 10231"/>
              <a:gd name="connsiteY138" fmla="*/ 9931 h 10000"/>
              <a:gd name="connsiteX139" fmla="*/ 3010 w 10231"/>
              <a:gd name="connsiteY139" fmla="*/ 9876 h 10000"/>
              <a:gd name="connsiteX140" fmla="*/ 3211 w 10231"/>
              <a:gd name="connsiteY140" fmla="*/ 9808 h 10000"/>
              <a:gd name="connsiteX141" fmla="*/ 3395 w 10231"/>
              <a:gd name="connsiteY141" fmla="*/ 9712 h 10000"/>
              <a:gd name="connsiteX142" fmla="*/ 3579 w 10231"/>
              <a:gd name="connsiteY142" fmla="*/ 9614 h 10000"/>
              <a:gd name="connsiteX143" fmla="*/ 3729 w 10231"/>
              <a:gd name="connsiteY143" fmla="*/ 9504 h 10000"/>
              <a:gd name="connsiteX144" fmla="*/ 3880 w 10231"/>
              <a:gd name="connsiteY144" fmla="*/ 9381 h 10000"/>
              <a:gd name="connsiteX145" fmla="*/ 4013 w 10231"/>
              <a:gd name="connsiteY145" fmla="*/ 9244 h 10000"/>
              <a:gd name="connsiteX146" fmla="*/ 9565 w 10231"/>
              <a:gd name="connsiteY146" fmla="*/ 2861 h 10000"/>
              <a:gd name="connsiteX147" fmla="*/ 9783 w 10231"/>
              <a:gd name="connsiteY147" fmla="*/ 2545 h 10000"/>
              <a:gd name="connsiteX148" fmla="*/ 9933 w 10231"/>
              <a:gd name="connsiteY148" fmla="*/ 2214 h 10000"/>
              <a:gd name="connsiteX149" fmla="*/ 10000 w 10231"/>
              <a:gd name="connsiteY149" fmla="*/ 1871 h 10000"/>
              <a:gd name="connsiteX150" fmla="*/ 9950 w 10231"/>
              <a:gd name="connsiteY150" fmla="*/ 1499 h 10000"/>
              <a:gd name="connsiteX151" fmla="*/ 9916 w 10231"/>
              <a:gd name="connsiteY151" fmla="*/ 1320 h 10000"/>
              <a:gd name="connsiteX152" fmla="*/ 9849 w 10231"/>
              <a:gd name="connsiteY152" fmla="*/ 1156 h 10000"/>
              <a:gd name="connsiteX153" fmla="*/ 9766 w 10231"/>
              <a:gd name="connsiteY153" fmla="*/ 990 h 10000"/>
              <a:gd name="connsiteX154" fmla="*/ 9649 w 10231"/>
              <a:gd name="connsiteY154" fmla="*/ 839 h 10000"/>
              <a:gd name="connsiteX155" fmla="*/ 9532 w 10231"/>
              <a:gd name="connsiteY155" fmla="*/ 688 h 10000"/>
              <a:gd name="connsiteX156" fmla="*/ 9381 w 10231"/>
              <a:gd name="connsiteY156" fmla="*/ 564 h 10000"/>
              <a:gd name="connsiteX157" fmla="*/ 10231 w 10231"/>
              <a:gd name="connsiteY157" fmla="*/ 1303 h 10000"/>
              <a:gd name="connsiteX0" fmla="*/ 8662 w 10231"/>
              <a:gd name="connsiteY0" fmla="*/ 151 h 10000"/>
              <a:gd name="connsiteX1" fmla="*/ 8043 w 10231"/>
              <a:gd name="connsiteY1" fmla="*/ 0 h 10000"/>
              <a:gd name="connsiteX2" fmla="*/ 7625 w 10231"/>
              <a:gd name="connsiteY2" fmla="*/ 0 h 10000"/>
              <a:gd name="connsiteX3" fmla="*/ 3595 w 10231"/>
              <a:gd name="connsiteY3" fmla="*/ 8983 h 10000"/>
              <a:gd name="connsiteX4" fmla="*/ 3478 w 10231"/>
              <a:gd name="connsiteY4" fmla="*/ 9092 h 10000"/>
              <a:gd name="connsiteX5" fmla="*/ 3361 w 10231"/>
              <a:gd name="connsiteY5" fmla="*/ 9189 h 10000"/>
              <a:gd name="connsiteX6" fmla="*/ 3244 w 10231"/>
              <a:gd name="connsiteY6" fmla="*/ 9271 h 10000"/>
              <a:gd name="connsiteX7" fmla="*/ 3110 w 10231"/>
              <a:gd name="connsiteY7" fmla="*/ 9353 h 10000"/>
              <a:gd name="connsiteX8" fmla="*/ 2960 w 10231"/>
              <a:gd name="connsiteY8" fmla="*/ 9408 h 10000"/>
              <a:gd name="connsiteX9" fmla="*/ 2826 w 10231"/>
              <a:gd name="connsiteY9" fmla="*/ 9477 h 10000"/>
              <a:gd name="connsiteX10" fmla="*/ 2642 w 10231"/>
              <a:gd name="connsiteY10" fmla="*/ 9504 h 10000"/>
              <a:gd name="connsiteX11" fmla="*/ 2492 w 10231"/>
              <a:gd name="connsiteY11" fmla="*/ 9532 h 10000"/>
              <a:gd name="connsiteX12" fmla="*/ 2324 w 10231"/>
              <a:gd name="connsiteY12" fmla="*/ 9559 h 10000"/>
              <a:gd name="connsiteX13" fmla="*/ 2157 w 10231"/>
              <a:gd name="connsiteY13" fmla="*/ 9559 h 10000"/>
              <a:gd name="connsiteX14" fmla="*/ 1990 w 10231"/>
              <a:gd name="connsiteY14" fmla="*/ 9532 h 10000"/>
              <a:gd name="connsiteX15" fmla="*/ 1839 w 10231"/>
              <a:gd name="connsiteY15" fmla="*/ 9518 h 10000"/>
              <a:gd name="connsiteX16" fmla="*/ 1689 w 10231"/>
              <a:gd name="connsiteY16" fmla="*/ 9491 h 10000"/>
              <a:gd name="connsiteX17" fmla="*/ 1522 w 10231"/>
              <a:gd name="connsiteY17" fmla="*/ 9422 h 10000"/>
              <a:gd name="connsiteX18" fmla="*/ 1371 w 10231"/>
              <a:gd name="connsiteY18" fmla="*/ 9381 h 10000"/>
              <a:gd name="connsiteX19" fmla="*/ 1237 w 10231"/>
              <a:gd name="connsiteY19" fmla="*/ 9298 h 10000"/>
              <a:gd name="connsiteX20" fmla="*/ 987 w 10231"/>
              <a:gd name="connsiteY20" fmla="*/ 9106 h 10000"/>
              <a:gd name="connsiteX21" fmla="*/ 769 w 10231"/>
              <a:gd name="connsiteY21" fmla="*/ 8899 h 10000"/>
              <a:gd name="connsiteX22" fmla="*/ 635 w 10231"/>
              <a:gd name="connsiteY22" fmla="*/ 8652 h 10000"/>
              <a:gd name="connsiteX23" fmla="*/ 569 w 10231"/>
              <a:gd name="connsiteY23" fmla="*/ 8391 h 10000"/>
              <a:gd name="connsiteX24" fmla="*/ 535 w 10231"/>
              <a:gd name="connsiteY24" fmla="*/ 8129 h 10000"/>
              <a:gd name="connsiteX25" fmla="*/ 585 w 10231"/>
              <a:gd name="connsiteY25" fmla="*/ 7868 h 10000"/>
              <a:gd name="connsiteX26" fmla="*/ 686 w 10231"/>
              <a:gd name="connsiteY26" fmla="*/ 7607 h 10000"/>
              <a:gd name="connsiteX27" fmla="*/ 853 w 10231"/>
              <a:gd name="connsiteY27" fmla="*/ 7372 h 10000"/>
              <a:gd name="connsiteX28" fmla="*/ 886 w 10231"/>
              <a:gd name="connsiteY28" fmla="*/ 7317 h 10000"/>
              <a:gd name="connsiteX29" fmla="*/ 1020 w 10231"/>
              <a:gd name="connsiteY29" fmla="*/ 7166 h 10000"/>
              <a:gd name="connsiteX30" fmla="*/ 1221 w 10231"/>
              <a:gd name="connsiteY30" fmla="*/ 6933 h 10000"/>
              <a:gd name="connsiteX31" fmla="*/ 1488 w 10231"/>
              <a:gd name="connsiteY31" fmla="*/ 6657 h 10000"/>
              <a:gd name="connsiteX32" fmla="*/ 1773 w 10231"/>
              <a:gd name="connsiteY32" fmla="*/ 6300 h 10000"/>
              <a:gd name="connsiteX33" fmla="*/ 2124 w 10231"/>
              <a:gd name="connsiteY33" fmla="*/ 5914 h 10000"/>
              <a:gd name="connsiteX34" fmla="*/ 2492 w 10231"/>
              <a:gd name="connsiteY34" fmla="*/ 5502 h 10000"/>
              <a:gd name="connsiteX35" fmla="*/ 2860 w 10231"/>
              <a:gd name="connsiteY35" fmla="*/ 5048 h 10000"/>
              <a:gd name="connsiteX36" fmla="*/ 3227 w 10231"/>
              <a:gd name="connsiteY36" fmla="*/ 4621 h 10000"/>
              <a:gd name="connsiteX37" fmla="*/ 3595 w 10231"/>
              <a:gd name="connsiteY37" fmla="*/ 4209 h 10000"/>
              <a:gd name="connsiteX38" fmla="*/ 3946 w 10231"/>
              <a:gd name="connsiteY38" fmla="*/ 3810 h 10000"/>
              <a:gd name="connsiteX39" fmla="*/ 4247 w 10231"/>
              <a:gd name="connsiteY39" fmla="*/ 3466 h 10000"/>
              <a:gd name="connsiteX40" fmla="*/ 4498 w 10231"/>
              <a:gd name="connsiteY40" fmla="*/ 3177 h 10000"/>
              <a:gd name="connsiteX41" fmla="*/ 4682 w 10231"/>
              <a:gd name="connsiteY41" fmla="*/ 2957 h 10000"/>
              <a:gd name="connsiteX42" fmla="*/ 4833 w 10231"/>
              <a:gd name="connsiteY42" fmla="*/ 2806 h 10000"/>
              <a:gd name="connsiteX43" fmla="*/ 4866 w 10231"/>
              <a:gd name="connsiteY43" fmla="*/ 2751 h 10000"/>
              <a:gd name="connsiteX44" fmla="*/ 4967 w 10231"/>
              <a:gd name="connsiteY44" fmla="*/ 2655 h 10000"/>
              <a:gd name="connsiteX45" fmla="*/ 5050 w 10231"/>
              <a:gd name="connsiteY45" fmla="*/ 2559 h 10000"/>
              <a:gd name="connsiteX46" fmla="*/ 5167 w 10231"/>
              <a:gd name="connsiteY46" fmla="*/ 2489 h 10000"/>
              <a:gd name="connsiteX47" fmla="*/ 5284 w 10231"/>
              <a:gd name="connsiteY47" fmla="*/ 2420 h 10000"/>
              <a:gd name="connsiteX48" fmla="*/ 5401 w 10231"/>
              <a:gd name="connsiteY48" fmla="*/ 2352 h 10000"/>
              <a:gd name="connsiteX49" fmla="*/ 5535 w 10231"/>
              <a:gd name="connsiteY49" fmla="*/ 2310 h 10000"/>
              <a:gd name="connsiteX50" fmla="*/ 5652 w 10231"/>
              <a:gd name="connsiteY50" fmla="*/ 2283 h 10000"/>
              <a:gd name="connsiteX51" fmla="*/ 5786 w 10231"/>
              <a:gd name="connsiteY51" fmla="*/ 2242 h 10000"/>
              <a:gd name="connsiteX52" fmla="*/ 5886 w 10231"/>
              <a:gd name="connsiteY52" fmla="*/ 2228 h 10000"/>
              <a:gd name="connsiteX53" fmla="*/ 5987 w 10231"/>
              <a:gd name="connsiteY53" fmla="*/ 2228 h 10000"/>
              <a:gd name="connsiteX54" fmla="*/ 6087 w 10231"/>
              <a:gd name="connsiteY54" fmla="*/ 2242 h 10000"/>
              <a:gd name="connsiteX55" fmla="*/ 6171 w 10231"/>
              <a:gd name="connsiteY55" fmla="*/ 2242 h 10000"/>
              <a:gd name="connsiteX56" fmla="*/ 6271 w 10231"/>
              <a:gd name="connsiteY56" fmla="*/ 2255 h 10000"/>
              <a:gd name="connsiteX57" fmla="*/ 6355 w 10231"/>
              <a:gd name="connsiteY57" fmla="*/ 2297 h 10000"/>
              <a:gd name="connsiteX58" fmla="*/ 6438 w 10231"/>
              <a:gd name="connsiteY58" fmla="*/ 2324 h 10000"/>
              <a:gd name="connsiteX59" fmla="*/ 6522 w 10231"/>
              <a:gd name="connsiteY59" fmla="*/ 2379 h 10000"/>
              <a:gd name="connsiteX60" fmla="*/ 6656 w 10231"/>
              <a:gd name="connsiteY60" fmla="*/ 2489 h 10000"/>
              <a:gd name="connsiteX61" fmla="*/ 6773 w 10231"/>
              <a:gd name="connsiteY61" fmla="*/ 2600 h 10000"/>
              <a:gd name="connsiteX62" fmla="*/ 6873 w 10231"/>
              <a:gd name="connsiteY62" fmla="*/ 2737 h 10000"/>
              <a:gd name="connsiteX63" fmla="*/ 6906 w 10231"/>
              <a:gd name="connsiteY63" fmla="*/ 2902 h 10000"/>
              <a:gd name="connsiteX64" fmla="*/ 6923 w 10231"/>
              <a:gd name="connsiteY64" fmla="*/ 3122 h 10000"/>
              <a:gd name="connsiteX65" fmla="*/ 6890 w 10231"/>
              <a:gd name="connsiteY65" fmla="*/ 3356 h 10000"/>
              <a:gd name="connsiteX66" fmla="*/ 6789 w 10231"/>
              <a:gd name="connsiteY66" fmla="*/ 3576 h 10000"/>
              <a:gd name="connsiteX67" fmla="*/ 6639 w 10231"/>
              <a:gd name="connsiteY67" fmla="*/ 3782 h 10000"/>
              <a:gd name="connsiteX68" fmla="*/ 2759 w 10231"/>
              <a:gd name="connsiteY68" fmla="*/ 8240 h 10000"/>
              <a:gd name="connsiteX69" fmla="*/ 2726 w 10231"/>
              <a:gd name="connsiteY69" fmla="*/ 8322 h 10000"/>
              <a:gd name="connsiteX70" fmla="*/ 2726 w 10231"/>
              <a:gd name="connsiteY70" fmla="*/ 8391 h 10000"/>
              <a:gd name="connsiteX71" fmla="*/ 2742 w 10231"/>
              <a:gd name="connsiteY71" fmla="*/ 8473 h 10000"/>
              <a:gd name="connsiteX72" fmla="*/ 2826 w 10231"/>
              <a:gd name="connsiteY72" fmla="*/ 8542 h 10000"/>
              <a:gd name="connsiteX73" fmla="*/ 2910 w 10231"/>
              <a:gd name="connsiteY73" fmla="*/ 8569 h 10000"/>
              <a:gd name="connsiteX74" fmla="*/ 3027 w 10231"/>
              <a:gd name="connsiteY74" fmla="*/ 8583 h 10000"/>
              <a:gd name="connsiteX75" fmla="*/ 3127 w 10231"/>
              <a:gd name="connsiteY75" fmla="*/ 8556 h 10000"/>
              <a:gd name="connsiteX76" fmla="*/ 3211 w 10231"/>
              <a:gd name="connsiteY76" fmla="*/ 8487 h 10000"/>
              <a:gd name="connsiteX77" fmla="*/ 7057 w 10231"/>
              <a:gd name="connsiteY77" fmla="*/ 4058 h 10000"/>
              <a:gd name="connsiteX78" fmla="*/ 7274 w 10231"/>
              <a:gd name="connsiteY78" fmla="*/ 3768 h 10000"/>
              <a:gd name="connsiteX79" fmla="*/ 7408 w 10231"/>
              <a:gd name="connsiteY79" fmla="*/ 3466 h 10000"/>
              <a:gd name="connsiteX80" fmla="*/ 7475 w 10231"/>
              <a:gd name="connsiteY80" fmla="*/ 3149 h 10000"/>
              <a:gd name="connsiteX81" fmla="*/ 7425 w 10231"/>
              <a:gd name="connsiteY81" fmla="*/ 2833 h 10000"/>
              <a:gd name="connsiteX82" fmla="*/ 7408 w 10231"/>
              <a:gd name="connsiteY82" fmla="*/ 2710 h 10000"/>
              <a:gd name="connsiteX83" fmla="*/ 7358 w 10231"/>
              <a:gd name="connsiteY83" fmla="*/ 2586 h 10000"/>
              <a:gd name="connsiteX84" fmla="*/ 7291 w 10231"/>
              <a:gd name="connsiteY84" fmla="*/ 2462 h 10000"/>
              <a:gd name="connsiteX85" fmla="*/ 7241 w 10231"/>
              <a:gd name="connsiteY85" fmla="*/ 2352 h 10000"/>
              <a:gd name="connsiteX86" fmla="*/ 7140 w 10231"/>
              <a:gd name="connsiteY86" fmla="*/ 2255 h 10000"/>
              <a:gd name="connsiteX87" fmla="*/ 7057 w 10231"/>
              <a:gd name="connsiteY87" fmla="*/ 2173 h 10000"/>
              <a:gd name="connsiteX88" fmla="*/ 6940 w 10231"/>
              <a:gd name="connsiteY88" fmla="*/ 2091 h 10000"/>
              <a:gd name="connsiteX89" fmla="*/ 6839 w 10231"/>
              <a:gd name="connsiteY89" fmla="*/ 2008 h 10000"/>
              <a:gd name="connsiteX90" fmla="*/ 6722 w 10231"/>
              <a:gd name="connsiteY90" fmla="*/ 1940 h 10000"/>
              <a:gd name="connsiteX91" fmla="*/ 6589 w 10231"/>
              <a:gd name="connsiteY91" fmla="*/ 1898 h 10000"/>
              <a:gd name="connsiteX92" fmla="*/ 6438 w 10231"/>
              <a:gd name="connsiteY92" fmla="*/ 1857 h 10000"/>
              <a:gd name="connsiteX93" fmla="*/ 6304 w 10231"/>
              <a:gd name="connsiteY93" fmla="*/ 1816 h 10000"/>
              <a:gd name="connsiteX94" fmla="*/ 6154 w 10231"/>
              <a:gd name="connsiteY94" fmla="*/ 1802 h 10000"/>
              <a:gd name="connsiteX95" fmla="*/ 6020 w 10231"/>
              <a:gd name="connsiteY95" fmla="*/ 1788 h 10000"/>
              <a:gd name="connsiteX96" fmla="*/ 5870 w 10231"/>
              <a:gd name="connsiteY96" fmla="*/ 1788 h 10000"/>
              <a:gd name="connsiteX97" fmla="*/ 5719 w 10231"/>
              <a:gd name="connsiteY97" fmla="*/ 1802 h 10000"/>
              <a:gd name="connsiteX98" fmla="*/ 5518 w 10231"/>
              <a:gd name="connsiteY98" fmla="*/ 1830 h 10000"/>
              <a:gd name="connsiteX99" fmla="*/ 5351 w 10231"/>
              <a:gd name="connsiteY99" fmla="*/ 1898 h 10000"/>
              <a:gd name="connsiteX100" fmla="*/ 5167 w 10231"/>
              <a:gd name="connsiteY100" fmla="*/ 1967 h 10000"/>
              <a:gd name="connsiteX101" fmla="*/ 5000 w 10231"/>
              <a:gd name="connsiteY101" fmla="*/ 2036 h 10000"/>
              <a:gd name="connsiteX102" fmla="*/ 4849 w 10231"/>
              <a:gd name="connsiteY102" fmla="*/ 2132 h 10000"/>
              <a:gd name="connsiteX103" fmla="*/ 4682 w 10231"/>
              <a:gd name="connsiteY103" fmla="*/ 2228 h 10000"/>
              <a:gd name="connsiteX104" fmla="*/ 4548 w 10231"/>
              <a:gd name="connsiteY104" fmla="*/ 2352 h 10000"/>
              <a:gd name="connsiteX105" fmla="*/ 4415 w 10231"/>
              <a:gd name="connsiteY105" fmla="*/ 2489 h 10000"/>
              <a:gd name="connsiteX106" fmla="*/ 4381 w 10231"/>
              <a:gd name="connsiteY106" fmla="*/ 2531 h 10000"/>
              <a:gd name="connsiteX107" fmla="*/ 4247 w 10231"/>
              <a:gd name="connsiteY107" fmla="*/ 2696 h 10000"/>
              <a:gd name="connsiteX108" fmla="*/ 4047 w 10231"/>
              <a:gd name="connsiteY108" fmla="*/ 2916 h 10000"/>
              <a:gd name="connsiteX109" fmla="*/ 3796 w 10231"/>
              <a:gd name="connsiteY109" fmla="*/ 3219 h 10000"/>
              <a:gd name="connsiteX110" fmla="*/ 3495 w 10231"/>
              <a:gd name="connsiteY110" fmla="*/ 3562 h 10000"/>
              <a:gd name="connsiteX111" fmla="*/ 3144 w 10231"/>
              <a:gd name="connsiteY111" fmla="*/ 3948 h 10000"/>
              <a:gd name="connsiteX112" fmla="*/ 2776 w 10231"/>
              <a:gd name="connsiteY112" fmla="*/ 4374 h 10000"/>
              <a:gd name="connsiteX113" fmla="*/ 2408 w 10231"/>
              <a:gd name="connsiteY113" fmla="*/ 4801 h 10000"/>
              <a:gd name="connsiteX114" fmla="*/ 2040 w 10231"/>
              <a:gd name="connsiteY114" fmla="*/ 5227 h 10000"/>
              <a:gd name="connsiteX115" fmla="*/ 1689 w 10231"/>
              <a:gd name="connsiteY115" fmla="*/ 5653 h 10000"/>
              <a:gd name="connsiteX116" fmla="*/ 1338 w 10231"/>
              <a:gd name="connsiteY116" fmla="*/ 6038 h 10000"/>
              <a:gd name="connsiteX117" fmla="*/ 1037 w 10231"/>
              <a:gd name="connsiteY117" fmla="*/ 6382 h 10000"/>
              <a:gd name="connsiteX118" fmla="*/ 769 w 10231"/>
              <a:gd name="connsiteY118" fmla="*/ 6685 h 10000"/>
              <a:gd name="connsiteX119" fmla="*/ 585 w 10231"/>
              <a:gd name="connsiteY119" fmla="*/ 6905 h 10000"/>
              <a:gd name="connsiteX120" fmla="*/ 452 w 10231"/>
              <a:gd name="connsiteY120" fmla="*/ 7070 h 10000"/>
              <a:gd name="connsiteX121" fmla="*/ 401 w 10231"/>
              <a:gd name="connsiteY121" fmla="*/ 7111 h 10000"/>
              <a:gd name="connsiteX122" fmla="*/ 184 w 10231"/>
              <a:gd name="connsiteY122" fmla="*/ 7427 h 10000"/>
              <a:gd name="connsiteX123" fmla="*/ 33 w 10231"/>
              <a:gd name="connsiteY123" fmla="*/ 7758 h 10000"/>
              <a:gd name="connsiteX124" fmla="*/ 0 w 10231"/>
              <a:gd name="connsiteY124" fmla="*/ 8129 h 10000"/>
              <a:gd name="connsiteX125" fmla="*/ 17 w 10231"/>
              <a:gd name="connsiteY125" fmla="*/ 8473 h 10000"/>
              <a:gd name="connsiteX126" fmla="*/ 134 w 10231"/>
              <a:gd name="connsiteY126" fmla="*/ 8803 h 10000"/>
              <a:gd name="connsiteX127" fmla="*/ 334 w 10231"/>
              <a:gd name="connsiteY127" fmla="*/ 9120 h 10000"/>
              <a:gd name="connsiteX128" fmla="*/ 585 w 10231"/>
              <a:gd name="connsiteY128" fmla="*/ 9408 h 10000"/>
              <a:gd name="connsiteX129" fmla="*/ 936 w 10231"/>
              <a:gd name="connsiteY129" fmla="*/ 9642 h 10000"/>
              <a:gd name="connsiteX130" fmla="*/ 1120 w 10231"/>
              <a:gd name="connsiteY130" fmla="*/ 9739 h 10000"/>
              <a:gd name="connsiteX131" fmla="*/ 1321 w 10231"/>
              <a:gd name="connsiteY131" fmla="*/ 9821 h 10000"/>
              <a:gd name="connsiteX132" fmla="*/ 1505 w 10231"/>
              <a:gd name="connsiteY132" fmla="*/ 9904 h 10000"/>
              <a:gd name="connsiteX133" fmla="*/ 1722 w 10231"/>
              <a:gd name="connsiteY133" fmla="*/ 9945 h 10000"/>
              <a:gd name="connsiteX134" fmla="*/ 1940 w 10231"/>
              <a:gd name="connsiteY134" fmla="*/ 9986 h 10000"/>
              <a:gd name="connsiteX135" fmla="*/ 2140 w 10231"/>
              <a:gd name="connsiteY135" fmla="*/ 10000 h 10000"/>
              <a:gd name="connsiteX136" fmla="*/ 2358 w 10231"/>
              <a:gd name="connsiteY136" fmla="*/ 9986 h 10000"/>
              <a:gd name="connsiteX137" fmla="*/ 2592 w 10231"/>
              <a:gd name="connsiteY137" fmla="*/ 9973 h 10000"/>
              <a:gd name="connsiteX138" fmla="*/ 2793 w 10231"/>
              <a:gd name="connsiteY138" fmla="*/ 9931 h 10000"/>
              <a:gd name="connsiteX139" fmla="*/ 3010 w 10231"/>
              <a:gd name="connsiteY139" fmla="*/ 9876 h 10000"/>
              <a:gd name="connsiteX140" fmla="*/ 3211 w 10231"/>
              <a:gd name="connsiteY140" fmla="*/ 9808 h 10000"/>
              <a:gd name="connsiteX141" fmla="*/ 3395 w 10231"/>
              <a:gd name="connsiteY141" fmla="*/ 9712 h 10000"/>
              <a:gd name="connsiteX142" fmla="*/ 3579 w 10231"/>
              <a:gd name="connsiteY142" fmla="*/ 9614 h 10000"/>
              <a:gd name="connsiteX143" fmla="*/ 3729 w 10231"/>
              <a:gd name="connsiteY143" fmla="*/ 9504 h 10000"/>
              <a:gd name="connsiteX144" fmla="*/ 3880 w 10231"/>
              <a:gd name="connsiteY144" fmla="*/ 9381 h 10000"/>
              <a:gd name="connsiteX145" fmla="*/ 4013 w 10231"/>
              <a:gd name="connsiteY145" fmla="*/ 9244 h 10000"/>
              <a:gd name="connsiteX146" fmla="*/ 9565 w 10231"/>
              <a:gd name="connsiteY146" fmla="*/ 2861 h 10000"/>
              <a:gd name="connsiteX147" fmla="*/ 9783 w 10231"/>
              <a:gd name="connsiteY147" fmla="*/ 2545 h 10000"/>
              <a:gd name="connsiteX148" fmla="*/ 9933 w 10231"/>
              <a:gd name="connsiteY148" fmla="*/ 2214 h 10000"/>
              <a:gd name="connsiteX149" fmla="*/ 10000 w 10231"/>
              <a:gd name="connsiteY149" fmla="*/ 1871 h 10000"/>
              <a:gd name="connsiteX150" fmla="*/ 9950 w 10231"/>
              <a:gd name="connsiteY150" fmla="*/ 1499 h 10000"/>
              <a:gd name="connsiteX151" fmla="*/ 9916 w 10231"/>
              <a:gd name="connsiteY151" fmla="*/ 1320 h 10000"/>
              <a:gd name="connsiteX152" fmla="*/ 9849 w 10231"/>
              <a:gd name="connsiteY152" fmla="*/ 1156 h 10000"/>
              <a:gd name="connsiteX153" fmla="*/ 9766 w 10231"/>
              <a:gd name="connsiteY153" fmla="*/ 990 h 10000"/>
              <a:gd name="connsiteX154" fmla="*/ 9649 w 10231"/>
              <a:gd name="connsiteY154" fmla="*/ 839 h 10000"/>
              <a:gd name="connsiteX155" fmla="*/ 9532 w 10231"/>
              <a:gd name="connsiteY155" fmla="*/ 688 h 10000"/>
              <a:gd name="connsiteX156" fmla="*/ 10231 w 10231"/>
              <a:gd name="connsiteY156" fmla="*/ 1303 h 10000"/>
              <a:gd name="connsiteX0" fmla="*/ 8043 w 10231"/>
              <a:gd name="connsiteY0" fmla="*/ 0 h 10000"/>
              <a:gd name="connsiteX1" fmla="*/ 7625 w 10231"/>
              <a:gd name="connsiteY1" fmla="*/ 0 h 10000"/>
              <a:gd name="connsiteX2" fmla="*/ 3595 w 10231"/>
              <a:gd name="connsiteY2" fmla="*/ 8983 h 10000"/>
              <a:gd name="connsiteX3" fmla="*/ 3478 w 10231"/>
              <a:gd name="connsiteY3" fmla="*/ 9092 h 10000"/>
              <a:gd name="connsiteX4" fmla="*/ 3361 w 10231"/>
              <a:gd name="connsiteY4" fmla="*/ 9189 h 10000"/>
              <a:gd name="connsiteX5" fmla="*/ 3244 w 10231"/>
              <a:gd name="connsiteY5" fmla="*/ 9271 h 10000"/>
              <a:gd name="connsiteX6" fmla="*/ 3110 w 10231"/>
              <a:gd name="connsiteY6" fmla="*/ 9353 h 10000"/>
              <a:gd name="connsiteX7" fmla="*/ 2960 w 10231"/>
              <a:gd name="connsiteY7" fmla="*/ 9408 h 10000"/>
              <a:gd name="connsiteX8" fmla="*/ 2826 w 10231"/>
              <a:gd name="connsiteY8" fmla="*/ 9477 h 10000"/>
              <a:gd name="connsiteX9" fmla="*/ 2642 w 10231"/>
              <a:gd name="connsiteY9" fmla="*/ 9504 h 10000"/>
              <a:gd name="connsiteX10" fmla="*/ 2492 w 10231"/>
              <a:gd name="connsiteY10" fmla="*/ 9532 h 10000"/>
              <a:gd name="connsiteX11" fmla="*/ 2324 w 10231"/>
              <a:gd name="connsiteY11" fmla="*/ 9559 h 10000"/>
              <a:gd name="connsiteX12" fmla="*/ 2157 w 10231"/>
              <a:gd name="connsiteY12" fmla="*/ 9559 h 10000"/>
              <a:gd name="connsiteX13" fmla="*/ 1990 w 10231"/>
              <a:gd name="connsiteY13" fmla="*/ 9532 h 10000"/>
              <a:gd name="connsiteX14" fmla="*/ 1839 w 10231"/>
              <a:gd name="connsiteY14" fmla="*/ 9518 h 10000"/>
              <a:gd name="connsiteX15" fmla="*/ 1689 w 10231"/>
              <a:gd name="connsiteY15" fmla="*/ 9491 h 10000"/>
              <a:gd name="connsiteX16" fmla="*/ 1522 w 10231"/>
              <a:gd name="connsiteY16" fmla="*/ 9422 h 10000"/>
              <a:gd name="connsiteX17" fmla="*/ 1371 w 10231"/>
              <a:gd name="connsiteY17" fmla="*/ 9381 h 10000"/>
              <a:gd name="connsiteX18" fmla="*/ 1237 w 10231"/>
              <a:gd name="connsiteY18" fmla="*/ 9298 h 10000"/>
              <a:gd name="connsiteX19" fmla="*/ 987 w 10231"/>
              <a:gd name="connsiteY19" fmla="*/ 9106 h 10000"/>
              <a:gd name="connsiteX20" fmla="*/ 769 w 10231"/>
              <a:gd name="connsiteY20" fmla="*/ 8899 h 10000"/>
              <a:gd name="connsiteX21" fmla="*/ 635 w 10231"/>
              <a:gd name="connsiteY21" fmla="*/ 8652 h 10000"/>
              <a:gd name="connsiteX22" fmla="*/ 569 w 10231"/>
              <a:gd name="connsiteY22" fmla="*/ 8391 h 10000"/>
              <a:gd name="connsiteX23" fmla="*/ 535 w 10231"/>
              <a:gd name="connsiteY23" fmla="*/ 8129 h 10000"/>
              <a:gd name="connsiteX24" fmla="*/ 585 w 10231"/>
              <a:gd name="connsiteY24" fmla="*/ 7868 h 10000"/>
              <a:gd name="connsiteX25" fmla="*/ 686 w 10231"/>
              <a:gd name="connsiteY25" fmla="*/ 7607 h 10000"/>
              <a:gd name="connsiteX26" fmla="*/ 853 w 10231"/>
              <a:gd name="connsiteY26" fmla="*/ 7372 h 10000"/>
              <a:gd name="connsiteX27" fmla="*/ 886 w 10231"/>
              <a:gd name="connsiteY27" fmla="*/ 7317 h 10000"/>
              <a:gd name="connsiteX28" fmla="*/ 1020 w 10231"/>
              <a:gd name="connsiteY28" fmla="*/ 7166 h 10000"/>
              <a:gd name="connsiteX29" fmla="*/ 1221 w 10231"/>
              <a:gd name="connsiteY29" fmla="*/ 6933 h 10000"/>
              <a:gd name="connsiteX30" fmla="*/ 1488 w 10231"/>
              <a:gd name="connsiteY30" fmla="*/ 6657 h 10000"/>
              <a:gd name="connsiteX31" fmla="*/ 1773 w 10231"/>
              <a:gd name="connsiteY31" fmla="*/ 6300 h 10000"/>
              <a:gd name="connsiteX32" fmla="*/ 2124 w 10231"/>
              <a:gd name="connsiteY32" fmla="*/ 5914 h 10000"/>
              <a:gd name="connsiteX33" fmla="*/ 2492 w 10231"/>
              <a:gd name="connsiteY33" fmla="*/ 5502 h 10000"/>
              <a:gd name="connsiteX34" fmla="*/ 2860 w 10231"/>
              <a:gd name="connsiteY34" fmla="*/ 5048 h 10000"/>
              <a:gd name="connsiteX35" fmla="*/ 3227 w 10231"/>
              <a:gd name="connsiteY35" fmla="*/ 4621 h 10000"/>
              <a:gd name="connsiteX36" fmla="*/ 3595 w 10231"/>
              <a:gd name="connsiteY36" fmla="*/ 4209 h 10000"/>
              <a:gd name="connsiteX37" fmla="*/ 3946 w 10231"/>
              <a:gd name="connsiteY37" fmla="*/ 3810 h 10000"/>
              <a:gd name="connsiteX38" fmla="*/ 4247 w 10231"/>
              <a:gd name="connsiteY38" fmla="*/ 3466 h 10000"/>
              <a:gd name="connsiteX39" fmla="*/ 4498 w 10231"/>
              <a:gd name="connsiteY39" fmla="*/ 3177 h 10000"/>
              <a:gd name="connsiteX40" fmla="*/ 4682 w 10231"/>
              <a:gd name="connsiteY40" fmla="*/ 2957 h 10000"/>
              <a:gd name="connsiteX41" fmla="*/ 4833 w 10231"/>
              <a:gd name="connsiteY41" fmla="*/ 2806 h 10000"/>
              <a:gd name="connsiteX42" fmla="*/ 4866 w 10231"/>
              <a:gd name="connsiteY42" fmla="*/ 2751 h 10000"/>
              <a:gd name="connsiteX43" fmla="*/ 4967 w 10231"/>
              <a:gd name="connsiteY43" fmla="*/ 2655 h 10000"/>
              <a:gd name="connsiteX44" fmla="*/ 5050 w 10231"/>
              <a:gd name="connsiteY44" fmla="*/ 2559 h 10000"/>
              <a:gd name="connsiteX45" fmla="*/ 5167 w 10231"/>
              <a:gd name="connsiteY45" fmla="*/ 2489 h 10000"/>
              <a:gd name="connsiteX46" fmla="*/ 5284 w 10231"/>
              <a:gd name="connsiteY46" fmla="*/ 2420 h 10000"/>
              <a:gd name="connsiteX47" fmla="*/ 5401 w 10231"/>
              <a:gd name="connsiteY47" fmla="*/ 2352 h 10000"/>
              <a:gd name="connsiteX48" fmla="*/ 5535 w 10231"/>
              <a:gd name="connsiteY48" fmla="*/ 2310 h 10000"/>
              <a:gd name="connsiteX49" fmla="*/ 5652 w 10231"/>
              <a:gd name="connsiteY49" fmla="*/ 2283 h 10000"/>
              <a:gd name="connsiteX50" fmla="*/ 5786 w 10231"/>
              <a:gd name="connsiteY50" fmla="*/ 2242 h 10000"/>
              <a:gd name="connsiteX51" fmla="*/ 5886 w 10231"/>
              <a:gd name="connsiteY51" fmla="*/ 2228 h 10000"/>
              <a:gd name="connsiteX52" fmla="*/ 5987 w 10231"/>
              <a:gd name="connsiteY52" fmla="*/ 2228 h 10000"/>
              <a:gd name="connsiteX53" fmla="*/ 6087 w 10231"/>
              <a:gd name="connsiteY53" fmla="*/ 2242 h 10000"/>
              <a:gd name="connsiteX54" fmla="*/ 6171 w 10231"/>
              <a:gd name="connsiteY54" fmla="*/ 2242 h 10000"/>
              <a:gd name="connsiteX55" fmla="*/ 6271 w 10231"/>
              <a:gd name="connsiteY55" fmla="*/ 2255 h 10000"/>
              <a:gd name="connsiteX56" fmla="*/ 6355 w 10231"/>
              <a:gd name="connsiteY56" fmla="*/ 2297 h 10000"/>
              <a:gd name="connsiteX57" fmla="*/ 6438 w 10231"/>
              <a:gd name="connsiteY57" fmla="*/ 2324 h 10000"/>
              <a:gd name="connsiteX58" fmla="*/ 6522 w 10231"/>
              <a:gd name="connsiteY58" fmla="*/ 2379 h 10000"/>
              <a:gd name="connsiteX59" fmla="*/ 6656 w 10231"/>
              <a:gd name="connsiteY59" fmla="*/ 2489 h 10000"/>
              <a:gd name="connsiteX60" fmla="*/ 6773 w 10231"/>
              <a:gd name="connsiteY60" fmla="*/ 2600 h 10000"/>
              <a:gd name="connsiteX61" fmla="*/ 6873 w 10231"/>
              <a:gd name="connsiteY61" fmla="*/ 2737 h 10000"/>
              <a:gd name="connsiteX62" fmla="*/ 6906 w 10231"/>
              <a:gd name="connsiteY62" fmla="*/ 2902 h 10000"/>
              <a:gd name="connsiteX63" fmla="*/ 6923 w 10231"/>
              <a:gd name="connsiteY63" fmla="*/ 3122 h 10000"/>
              <a:gd name="connsiteX64" fmla="*/ 6890 w 10231"/>
              <a:gd name="connsiteY64" fmla="*/ 3356 h 10000"/>
              <a:gd name="connsiteX65" fmla="*/ 6789 w 10231"/>
              <a:gd name="connsiteY65" fmla="*/ 3576 h 10000"/>
              <a:gd name="connsiteX66" fmla="*/ 6639 w 10231"/>
              <a:gd name="connsiteY66" fmla="*/ 3782 h 10000"/>
              <a:gd name="connsiteX67" fmla="*/ 2759 w 10231"/>
              <a:gd name="connsiteY67" fmla="*/ 8240 h 10000"/>
              <a:gd name="connsiteX68" fmla="*/ 2726 w 10231"/>
              <a:gd name="connsiteY68" fmla="*/ 8322 h 10000"/>
              <a:gd name="connsiteX69" fmla="*/ 2726 w 10231"/>
              <a:gd name="connsiteY69" fmla="*/ 8391 h 10000"/>
              <a:gd name="connsiteX70" fmla="*/ 2742 w 10231"/>
              <a:gd name="connsiteY70" fmla="*/ 8473 h 10000"/>
              <a:gd name="connsiteX71" fmla="*/ 2826 w 10231"/>
              <a:gd name="connsiteY71" fmla="*/ 8542 h 10000"/>
              <a:gd name="connsiteX72" fmla="*/ 2910 w 10231"/>
              <a:gd name="connsiteY72" fmla="*/ 8569 h 10000"/>
              <a:gd name="connsiteX73" fmla="*/ 3027 w 10231"/>
              <a:gd name="connsiteY73" fmla="*/ 8583 h 10000"/>
              <a:gd name="connsiteX74" fmla="*/ 3127 w 10231"/>
              <a:gd name="connsiteY74" fmla="*/ 8556 h 10000"/>
              <a:gd name="connsiteX75" fmla="*/ 3211 w 10231"/>
              <a:gd name="connsiteY75" fmla="*/ 8487 h 10000"/>
              <a:gd name="connsiteX76" fmla="*/ 7057 w 10231"/>
              <a:gd name="connsiteY76" fmla="*/ 4058 h 10000"/>
              <a:gd name="connsiteX77" fmla="*/ 7274 w 10231"/>
              <a:gd name="connsiteY77" fmla="*/ 3768 h 10000"/>
              <a:gd name="connsiteX78" fmla="*/ 7408 w 10231"/>
              <a:gd name="connsiteY78" fmla="*/ 3466 h 10000"/>
              <a:gd name="connsiteX79" fmla="*/ 7475 w 10231"/>
              <a:gd name="connsiteY79" fmla="*/ 3149 h 10000"/>
              <a:gd name="connsiteX80" fmla="*/ 7425 w 10231"/>
              <a:gd name="connsiteY80" fmla="*/ 2833 h 10000"/>
              <a:gd name="connsiteX81" fmla="*/ 7408 w 10231"/>
              <a:gd name="connsiteY81" fmla="*/ 2710 h 10000"/>
              <a:gd name="connsiteX82" fmla="*/ 7358 w 10231"/>
              <a:gd name="connsiteY82" fmla="*/ 2586 h 10000"/>
              <a:gd name="connsiteX83" fmla="*/ 7291 w 10231"/>
              <a:gd name="connsiteY83" fmla="*/ 2462 h 10000"/>
              <a:gd name="connsiteX84" fmla="*/ 7241 w 10231"/>
              <a:gd name="connsiteY84" fmla="*/ 2352 h 10000"/>
              <a:gd name="connsiteX85" fmla="*/ 7140 w 10231"/>
              <a:gd name="connsiteY85" fmla="*/ 2255 h 10000"/>
              <a:gd name="connsiteX86" fmla="*/ 7057 w 10231"/>
              <a:gd name="connsiteY86" fmla="*/ 2173 h 10000"/>
              <a:gd name="connsiteX87" fmla="*/ 6940 w 10231"/>
              <a:gd name="connsiteY87" fmla="*/ 2091 h 10000"/>
              <a:gd name="connsiteX88" fmla="*/ 6839 w 10231"/>
              <a:gd name="connsiteY88" fmla="*/ 2008 h 10000"/>
              <a:gd name="connsiteX89" fmla="*/ 6722 w 10231"/>
              <a:gd name="connsiteY89" fmla="*/ 1940 h 10000"/>
              <a:gd name="connsiteX90" fmla="*/ 6589 w 10231"/>
              <a:gd name="connsiteY90" fmla="*/ 1898 h 10000"/>
              <a:gd name="connsiteX91" fmla="*/ 6438 w 10231"/>
              <a:gd name="connsiteY91" fmla="*/ 1857 h 10000"/>
              <a:gd name="connsiteX92" fmla="*/ 6304 w 10231"/>
              <a:gd name="connsiteY92" fmla="*/ 1816 h 10000"/>
              <a:gd name="connsiteX93" fmla="*/ 6154 w 10231"/>
              <a:gd name="connsiteY93" fmla="*/ 1802 h 10000"/>
              <a:gd name="connsiteX94" fmla="*/ 6020 w 10231"/>
              <a:gd name="connsiteY94" fmla="*/ 1788 h 10000"/>
              <a:gd name="connsiteX95" fmla="*/ 5870 w 10231"/>
              <a:gd name="connsiteY95" fmla="*/ 1788 h 10000"/>
              <a:gd name="connsiteX96" fmla="*/ 5719 w 10231"/>
              <a:gd name="connsiteY96" fmla="*/ 1802 h 10000"/>
              <a:gd name="connsiteX97" fmla="*/ 5518 w 10231"/>
              <a:gd name="connsiteY97" fmla="*/ 1830 h 10000"/>
              <a:gd name="connsiteX98" fmla="*/ 5351 w 10231"/>
              <a:gd name="connsiteY98" fmla="*/ 1898 h 10000"/>
              <a:gd name="connsiteX99" fmla="*/ 5167 w 10231"/>
              <a:gd name="connsiteY99" fmla="*/ 1967 h 10000"/>
              <a:gd name="connsiteX100" fmla="*/ 5000 w 10231"/>
              <a:gd name="connsiteY100" fmla="*/ 2036 h 10000"/>
              <a:gd name="connsiteX101" fmla="*/ 4849 w 10231"/>
              <a:gd name="connsiteY101" fmla="*/ 2132 h 10000"/>
              <a:gd name="connsiteX102" fmla="*/ 4682 w 10231"/>
              <a:gd name="connsiteY102" fmla="*/ 2228 h 10000"/>
              <a:gd name="connsiteX103" fmla="*/ 4548 w 10231"/>
              <a:gd name="connsiteY103" fmla="*/ 2352 h 10000"/>
              <a:gd name="connsiteX104" fmla="*/ 4415 w 10231"/>
              <a:gd name="connsiteY104" fmla="*/ 2489 h 10000"/>
              <a:gd name="connsiteX105" fmla="*/ 4381 w 10231"/>
              <a:gd name="connsiteY105" fmla="*/ 2531 h 10000"/>
              <a:gd name="connsiteX106" fmla="*/ 4247 w 10231"/>
              <a:gd name="connsiteY106" fmla="*/ 2696 h 10000"/>
              <a:gd name="connsiteX107" fmla="*/ 4047 w 10231"/>
              <a:gd name="connsiteY107" fmla="*/ 2916 h 10000"/>
              <a:gd name="connsiteX108" fmla="*/ 3796 w 10231"/>
              <a:gd name="connsiteY108" fmla="*/ 3219 h 10000"/>
              <a:gd name="connsiteX109" fmla="*/ 3495 w 10231"/>
              <a:gd name="connsiteY109" fmla="*/ 3562 h 10000"/>
              <a:gd name="connsiteX110" fmla="*/ 3144 w 10231"/>
              <a:gd name="connsiteY110" fmla="*/ 3948 h 10000"/>
              <a:gd name="connsiteX111" fmla="*/ 2776 w 10231"/>
              <a:gd name="connsiteY111" fmla="*/ 4374 h 10000"/>
              <a:gd name="connsiteX112" fmla="*/ 2408 w 10231"/>
              <a:gd name="connsiteY112" fmla="*/ 4801 h 10000"/>
              <a:gd name="connsiteX113" fmla="*/ 2040 w 10231"/>
              <a:gd name="connsiteY113" fmla="*/ 5227 h 10000"/>
              <a:gd name="connsiteX114" fmla="*/ 1689 w 10231"/>
              <a:gd name="connsiteY114" fmla="*/ 5653 h 10000"/>
              <a:gd name="connsiteX115" fmla="*/ 1338 w 10231"/>
              <a:gd name="connsiteY115" fmla="*/ 6038 h 10000"/>
              <a:gd name="connsiteX116" fmla="*/ 1037 w 10231"/>
              <a:gd name="connsiteY116" fmla="*/ 6382 h 10000"/>
              <a:gd name="connsiteX117" fmla="*/ 769 w 10231"/>
              <a:gd name="connsiteY117" fmla="*/ 6685 h 10000"/>
              <a:gd name="connsiteX118" fmla="*/ 585 w 10231"/>
              <a:gd name="connsiteY118" fmla="*/ 6905 h 10000"/>
              <a:gd name="connsiteX119" fmla="*/ 452 w 10231"/>
              <a:gd name="connsiteY119" fmla="*/ 7070 h 10000"/>
              <a:gd name="connsiteX120" fmla="*/ 401 w 10231"/>
              <a:gd name="connsiteY120" fmla="*/ 7111 h 10000"/>
              <a:gd name="connsiteX121" fmla="*/ 184 w 10231"/>
              <a:gd name="connsiteY121" fmla="*/ 7427 h 10000"/>
              <a:gd name="connsiteX122" fmla="*/ 33 w 10231"/>
              <a:gd name="connsiteY122" fmla="*/ 7758 h 10000"/>
              <a:gd name="connsiteX123" fmla="*/ 0 w 10231"/>
              <a:gd name="connsiteY123" fmla="*/ 8129 h 10000"/>
              <a:gd name="connsiteX124" fmla="*/ 17 w 10231"/>
              <a:gd name="connsiteY124" fmla="*/ 8473 h 10000"/>
              <a:gd name="connsiteX125" fmla="*/ 134 w 10231"/>
              <a:gd name="connsiteY125" fmla="*/ 8803 h 10000"/>
              <a:gd name="connsiteX126" fmla="*/ 334 w 10231"/>
              <a:gd name="connsiteY126" fmla="*/ 9120 h 10000"/>
              <a:gd name="connsiteX127" fmla="*/ 585 w 10231"/>
              <a:gd name="connsiteY127" fmla="*/ 9408 h 10000"/>
              <a:gd name="connsiteX128" fmla="*/ 936 w 10231"/>
              <a:gd name="connsiteY128" fmla="*/ 9642 h 10000"/>
              <a:gd name="connsiteX129" fmla="*/ 1120 w 10231"/>
              <a:gd name="connsiteY129" fmla="*/ 9739 h 10000"/>
              <a:gd name="connsiteX130" fmla="*/ 1321 w 10231"/>
              <a:gd name="connsiteY130" fmla="*/ 9821 h 10000"/>
              <a:gd name="connsiteX131" fmla="*/ 1505 w 10231"/>
              <a:gd name="connsiteY131" fmla="*/ 9904 h 10000"/>
              <a:gd name="connsiteX132" fmla="*/ 1722 w 10231"/>
              <a:gd name="connsiteY132" fmla="*/ 9945 h 10000"/>
              <a:gd name="connsiteX133" fmla="*/ 1940 w 10231"/>
              <a:gd name="connsiteY133" fmla="*/ 9986 h 10000"/>
              <a:gd name="connsiteX134" fmla="*/ 2140 w 10231"/>
              <a:gd name="connsiteY134" fmla="*/ 10000 h 10000"/>
              <a:gd name="connsiteX135" fmla="*/ 2358 w 10231"/>
              <a:gd name="connsiteY135" fmla="*/ 9986 h 10000"/>
              <a:gd name="connsiteX136" fmla="*/ 2592 w 10231"/>
              <a:gd name="connsiteY136" fmla="*/ 9973 h 10000"/>
              <a:gd name="connsiteX137" fmla="*/ 2793 w 10231"/>
              <a:gd name="connsiteY137" fmla="*/ 9931 h 10000"/>
              <a:gd name="connsiteX138" fmla="*/ 3010 w 10231"/>
              <a:gd name="connsiteY138" fmla="*/ 9876 h 10000"/>
              <a:gd name="connsiteX139" fmla="*/ 3211 w 10231"/>
              <a:gd name="connsiteY139" fmla="*/ 9808 h 10000"/>
              <a:gd name="connsiteX140" fmla="*/ 3395 w 10231"/>
              <a:gd name="connsiteY140" fmla="*/ 9712 h 10000"/>
              <a:gd name="connsiteX141" fmla="*/ 3579 w 10231"/>
              <a:gd name="connsiteY141" fmla="*/ 9614 h 10000"/>
              <a:gd name="connsiteX142" fmla="*/ 3729 w 10231"/>
              <a:gd name="connsiteY142" fmla="*/ 9504 h 10000"/>
              <a:gd name="connsiteX143" fmla="*/ 3880 w 10231"/>
              <a:gd name="connsiteY143" fmla="*/ 9381 h 10000"/>
              <a:gd name="connsiteX144" fmla="*/ 4013 w 10231"/>
              <a:gd name="connsiteY144" fmla="*/ 9244 h 10000"/>
              <a:gd name="connsiteX145" fmla="*/ 9565 w 10231"/>
              <a:gd name="connsiteY145" fmla="*/ 2861 h 10000"/>
              <a:gd name="connsiteX146" fmla="*/ 9783 w 10231"/>
              <a:gd name="connsiteY146" fmla="*/ 2545 h 10000"/>
              <a:gd name="connsiteX147" fmla="*/ 9933 w 10231"/>
              <a:gd name="connsiteY147" fmla="*/ 2214 h 10000"/>
              <a:gd name="connsiteX148" fmla="*/ 10000 w 10231"/>
              <a:gd name="connsiteY148" fmla="*/ 1871 h 10000"/>
              <a:gd name="connsiteX149" fmla="*/ 9950 w 10231"/>
              <a:gd name="connsiteY149" fmla="*/ 1499 h 10000"/>
              <a:gd name="connsiteX150" fmla="*/ 9916 w 10231"/>
              <a:gd name="connsiteY150" fmla="*/ 1320 h 10000"/>
              <a:gd name="connsiteX151" fmla="*/ 9849 w 10231"/>
              <a:gd name="connsiteY151" fmla="*/ 1156 h 10000"/>
              <a:gd name="connsiteX152" fmla="*/ 9766 w 10231"/>
              <a:gd name="connsiteY152" fmla="*/ 990 h 10000"/>
              <a:gd name="connsiteX153" fmla="*/ 9649 w 10231"/>
              <a:gd name="connsiteY153" fmla="*/ 839 h 10000"/>
              <a:gd name="connsiteX154" fmla="*/ 9532 w 10231"/>
              <a:gd name="connsiteY154" fmla="*/ 688 h 10000"/>
              <a:gd name="connsiteX155" fmla="*/ 10231 w 10231"/>
              <a:gd name="connsiteY155" fmla="*/ 1303 h 10000"/>
              <a:gd name="connsiteX0" fmla="*/ 7625 w 10231"/>
              <a:gd name="connsiteY0" fmla="*/ 0 h 10000"/>
              <a:gd name="connsiteX1" fmla="*/ 3595 w 10231"/>
              <a:gd name="connsiteY1" fmla="*/ 8983 h 10000"/>
              <a:gd name="connsiteX2" fmla="*/ 3478 w 10231"/>
              <a:gd name="connsiteY2" fmla="*/ 9092 h 10000"/>
              <a:gd name="connsiteX3" fmla="*/ 3361 w 10231"/>
              <a:gd name="connsiteY3" fmla="*/ 9189 h 10000"/>
              <a:gd name="connsiteX4" fmla="*/ 3244 w 10231"/>
              <a:gd name="connsiteY4" fmla="*/ 9271 h 10000"/>
              <a:gd name="connsiteX5" fmla="*/ 3110 w 10231"/>
              <a:gd name="connsiteY5" fmla="*/ 9353 h 10000"/>
              <a:gd name="connsiteX6" fmla="*/ 2960 w 10231"/>
              <a:gd name="connsiteY6" fmla="*/ 9408 h 10000"/>
              <a:gd name="connsiteX7" fmla="*/ 2826 w 10231"/>
              <a:gd name="connsiteY7" fmla="*/ 9477 h 10000"/>
              <a:gd name="connsiteX8" fmla="*/ 2642 w 10231"/>
              <a:gd name="connsiteY8" fmla="*/ 9504 h 10000"/>
              <a:gd name="connsiteX9" fmla="*/ 2492 w 10231"/>
              <a:gd name="connsiteY9" fmla="*/ 9532 h 10000"/>
              <a:gd name="connsiteX10" fmla="*/ 2324 w 10231"/>
              <a:gd name="connsiteY10" fmla="*/ 9559 h 10000"/>
              <a:gd name="connsiteX11" fmla="*/ 2157 w 10231"/>
              <a:gd name="connsiteY11" fmla="*/ 9559 h 10000"/>
              <a:gd name="connsiteX12" fmla="*/ 1990 w 10231"/>
              <a:gd name="connsiteY12" fmla="*/ 9532 h 10000"/>
              <a:gd name="connsiteX13" fmla="*/ 1839 w 10231"/>
              <a:gd name="connsiteY13" fmla="*/ 9518 h 10000"/>
              <a:gd name="connsiteX14" fmla="*/ 1689 w 10231"/>
              <a:gd name="connsiteY14" fmla="*/ 9491 h 10000"/>
              <a:gd name="connsiteX15" fmla="*/ 1522 w 10231"/>
              <a:gd name="connsiteY15" fmla="*/ 9422 h 10000"/>
              <a:gd name="connsiteX16" fmla="*/ 1371 w 10231"/>
              <a:gd name="connsiteY16" fmla="*/ 9381 h 10000"/>
              <a:gd name="connsiteX17" fmla="*/ 1237 w 10231"/>
              <a:gd name="connsiteY17" fmla="*/ 9298 h 10000"/>
              <a:gd name="connsiteX18" fmla="*/ 987 w 10231"/>
              <a:gd name="connsiteY18" fmla="*/ 9106 h 10000"/>
              <a:gd name="connsiteX19" fmla="*/ 769 w 10231"/>
              <a:gd name="connsiteY19" fmla="*/ 8899 h 10000"/>
              <a:gd name="connsiteX20" fmla="*/ 635 w 10231"/>
              <a:gd name="connsiteY20" fmla="*/ 8652 h 10000"/>
              <a:gd name="connsiteX21" fmla="*/ 569 w 10231"/>
              <a:gd name="connsiteY21" fmla="*/ 8391 h 10000"/>
              <a:gd name="connsiteX22" fmla="*/ 535 w 10231"/>
              <a:gd name="connsiteY22" fmla="*/ 8129 h 10000"/>
              <a:gd name="connsiteX23" fmla="*/ 585 w 10231"/>
              <a:gd name="connsiteY23" fmla="*/ 7868 h 10000"/>
              <a:gd name="connsiteX24" fmla="*/ 686 w 10231"/>
              <a:gd name="connsiteY24" fmla="*/ 7607 h 10000"/>
              <a:gd name="connsiteX25" fmla="*/ 853 w 10231"/>
              <a:gd name="connsiteY25" fmla="*/ 7372 h 10000"/>
              <a:gd name="connsiteX26" fmla="*/ 886 w 10231"/>
              <a:gd name="connsiteY26" fmla="*/ 7317 h 10000"/>
              <a:gd name="connsiteX27" fmla="*/ 1020 w 10231"/>
              <a:gd name="connsiteY27" fmla="*/ 7166 h 10000"/>
              <a:gd name="connsiteX28" fmla="*/ 1221 w 10231"/>
              <a:gd name="connsiteY28" fmla="*/ 6933 h 10000"/>
              <a:gd name="connsiteX29" fmla="*/ 1488 w 10231"/>
              <a:gd name="connsiteY29" fmla="*/ 6657 h 10000"/>
              <a:gd name="connsiteX30" fmla="*/ 1773 w 10231"/>
              <a:gd name="connsiteY30" fmla="*/ 6300 h 10000"/>
              <a:gd name="connsiteX31" fmla="*/ 2124 w 10231"/>
              <a:gd name="connsiteY31" fmla="*/ 5914 h 10000"/>
              <a:gd name="connsiteX32" fmla="*/ 2492 w 10231"/>
              <a:gd name="connsiteY32" fmla="*/ 5502 h 10000"/>
              <a:gd name="connsiteX33" fmla="*/ 2860 w 10231"/>
              <a:gd name="connsiteY33" fmla="*/ 5048 h 10000"/>
              <a:gd name="connsiteX34" fmla="*/ 3227 w 10231"/>
              <a:gd name="connsiteY34" fmla="*/ 4621 h 10000"/>
              <a:gd name="connsiteX35" fmla="*/ 3595 w 10231"/>
              <a:gd name="connsiteY35" fmla="*/ 4209 h 10000"/>
              <a:gd name="connsiteX36" fmla="*/ 3946 w 10231"/>
              <a:gd name="connsiteY36" fmla="*/ 3810 h 10000"/>
              <a:gd name="connsiteX37" fmla="*/ 4247 w 10231"/>
              <a:gd name="connsiteY37" fmla="*/ 3466 h 10000"/>
              <a:gd name="connsiteX38" fmla="*/ 4498 w 10231"/>
              <a:gd name="connsiteY38" fmla="*/ 3177 h 10000"/>
              <a:gd name="connsiteX39" fmla="*/ 4682 w 10231"/>
              <a:gd name="connsiteY39" fmla="*/ 2957 h 10000"/>
              <a:gd name="connsiteX40" fmla="*/ 4833 w 10231"/>
              <a:gd name="connsiteY40" fmla="*/ 2806 h 10000"/>
              <a:gd name="connsiteX41" fmla="*/ 4866 w 10231"/>
              <a:gd name="connsiteY41" fmla="*/ 2751 h 10000"/>
              <a:gd name="connsiteX42" fmla="*/ 4967 w 10231"/>
              <a:gd name="connsiteY42" fmla="*/ 2655 h 10000"/>
              <a:gd name="connsiteX43" fmla="*/ 5050 w 10231"/>
              <a:gd name="connsiteY43" fmla="*/ 2559 h 10000"/>
              <a:gd name="connsiteX44" fmla="*/ 5167 w 10231"/>
              <a:gd name="connsiteY44" fmla="*/ 2489 h 10000"/>
              <a:gd name="connsiteX45" fmla="*/ 5284 w 10231"/>
              <a:gd name="connsiteY45" fmla="*/ 2420 h 10000"/>
              <a:gd name="connsiteX46" fmla="*/ 5401 w 10231"/>
              <a:gd name="connsiteY46" fmla="*/ 2352 h 10000"/>
              <a:gd name="connsiteX47" fmla="*/ 5535 w 10231"/>
              <a:gd name="connsiteY47" fmla="*/ 2310 h 10000"/>
              <a:gd name="connsiteX48" fmla="*/ 5652 w 10231"/>
              <a:gd name="connsiteY48" fmla="*/ 2283 h 10000"/>
              <a:gd name="connsiteX49" fmla="*/ 5786 w 10231"/>
              <a:gd name="connsiteY49" fmla="*/ 2242 h 10000"/>
              <a:gd name="connsiteX50" fmla="*/ 5886 w 10231"/>
              <a:gd name="connsiteY50" fmla="*/ 2228 h 10000"/>
              <a:gd name="connsiteX51" fmla="*/ 5987 w 10231"/>
              <a:gd name="connsiteY51" fmla="*/ 2228 h 10000"/>
              <a:gd name="connsiteX52" fmla="*/ 6087 w 10231"/>
              <a:gd name="connsiteY52" fmla="*/ 2242 h 10000"/>
              <a:gd name="connsiteX53" fmla="*/ 6171 w 10231"/>
              <a:gd name="connsiteY53" fmla="*/ 2242 h 10000"/>
              <a:gd name="connsiteX54" fmla="*/ 6271 w 10231"/>
              <a:gd name="connsiteY54" fmla="*/ 2255 h 10000"/>
              <a:gd name="connsiteX55" fmla="*/ 6355 w 10231"/>
              <a:gd name="connsiteY55" fmla="*/ 2297 h 10000"/>
              <a:gd name="connsiteX56" fmla="*/ 6438 w 10231"/>
              <a:gd name="connsiteY56" fmla="*/ 2324 h 10000"/>
              <a:gd name="connsiteX57" fmla="*/ 6522 w 10231"/>
              <a:gd name="connsiteY57" fmla="*/ 2379 h 10000"/>
              <a:gd name="connsiteX58" fmla="*/ 6656 w 10231"/>
              <a:gd name="connsiteY58" fmla="*/ 2489 h 10000"/>
              <a:gd name="connsiteX59" fmla="*/ 6773 w 10231"/>
              <a:gd name="connsiteY59" fmla="*/ 2600 h 10000"/>
              <a:gd name="connsiteX60" fmla="*/ 6873 w 10231"/>
              <a:gd name="connsiteY60" fmla="*/ 2737 h 10000"/>
              <a:gd name="connsiteX61" fmla="*/ 6906 w 10231"/>
              <a:gd name="connsiteY61" fmla="*/ 2902 h 10000"/>
              <a:gd name="connsiteX62" fmla="*/ 6923 w 10231"/>
              <a:gd name="connsiteY62" fmla="*/ 3122 h 10000"/>
              <a:gd name="connsiteX63" fmla="*/ 6890 w 10231"/>
              <a:gd name="connsiteY63" fmla="*/ 3356 h 10000"/>
              <a:gd name="connsiteX64" fmla="*/ 6789 w 10231"/>
              <a:gd name="connsiteY64" fmla="*/ 3576 h 10000"/>
              <a:gd name="connsiteX65" fmla="*/ 6639 w 10231"/>
              <a:gd name="connsiteY65" fmla="*/ 3782 h 10000"/>
              <a:gd name="connsiteX66" fmla="*/ 2759 w 10231"/>
              <a:gd name="connsiteY66" fmla="*/ 8240 h 10000"/>
              <a:gd name="connsiteX67" fmla="*/ 2726 w 10231"/>
              <a:gd name="connsiteY67" fmla="*/ 8322 h 10000"/>
              <a:gd name="connsiteX68" fmla="*/ 2726 w 10231"/>
              <a:gd name="connsiteY68" fmla="*/ 8391 h 10000"/>
              <a:gd name="connsiteX69" fmla="*/ 2742 w 10231"/>
              <a:gd name="connsiteY69" fmla="*/ 8473 h 10000"/>
              <a:gd name="connsiteX70" fmla="*/ 2826 w 10231"/>
              <a:gd name="connsiteY70" fmla="*/ 8542 h 10000"/>
              <a:gd name="connsiteX71" fmla="*/ 2910 w 10231"/>
              <a:gd name="connsiteY71" fmla="*/ 8569 h 10000"/>
              <a:gd name="connsiteX72" fmla="*/ 3027 w 10231"/>
              <a:gd name="connsiteY72" fmla="*/ 8583 h 10000"/>
              <a:gd name="connsiteX73" fmla="*/ 3127 w 10231"/>
              <a:gd name="connsiteY73" fmla="*/ 8556 h 10000"/>
              <a:gd name="connsiteX74" fmla="*/ 3211 w 10231"/>
              <a:gd name="connsiteY74" fmla="*/ 8487 h 10000"/>
              <a:gd name="connsiteX75" fmla="*/ 7057 w 10231"/>
              <a:gd name="connsiteY75" fmla="*/ 4058 h 10000"/>
              <a:gd name="connsiteX76" fmla="*/ 7274 w 10231"/>
              <a:gd name="connsiteY76" fmla="*/ 3768 h 10000"/>
              <a:gd name="connsiteX77" fmla="*/ 7408 w 10231"/>
              <a:gd name="connsiteY77" fmla="*/ 3466 h 10000"/>
              <a:gd name="connsiteX78" fmla="*/ 7475 w 10231"/>
              <a:gd name="connsiteY78" fmla="*/ 3149 h 10000"/>
              <a:gd name="connsiteX79" fmla="*/ 7425 w 10231"/>
              <a:gd name="connsiteY79" fmla="*/ 2833 h 10000"/>
              <a:gd name="connsiteX80" fmla="*/ 7408 w 10231"/>
              <a:gd name="connsiteY80" fmla="*/ 2710 h 10000"/>
              <a:gd name="connsiteX81" fmla="*/ 7358 w 10231"/>
              <a:gd name="connsiteY81" fmla="*/ 2586 h 10000"/>
              <a:gd name="connsiteX82" fmla="*/ 7291 w 10231"/>
              <a:gd name="connsiteY82" fmla="*/ 2462 h 10000"/>
              <a:gd name="connsiteX83" fmla="*/ 7241 w 10231"/>
              <a:gd name="connsiteY83" fmla="*/ 2352 h 10000"/>
              <a:gd name="connsiteX84" fmla="*/ 7140 w 10231"/>
              <a:gd name="connsiteY84" fmla="*/ 2255 h 10000"/>
              <a:gd name="connsiteX85" fmla="*/ 7057 w 10231"/>
              <a:gd name="connsiteY85" fmla="*/ 2173 h 10000"/>
              <a:gd name="connsiteX86" fmla="*/ 6940 w 10231"/>
              <a:gd name="connsiteY86" fmla="*/ 2091 h 10000"/>
              <a:gd name="connsiteX87" fmla="*/ 6839 w 10231"/>
              <a:gd name="connsiteY87" fmla="*/ 2008 h 10000"/>
              <a:gd name="connsiteX88" fmla="*/ 6722 w 10231"/>
              <a:gd name="connsiteY88" fmla="*/ 1940 h 10000"/>
              <a:gd name="connsiteX89" fmla="*/ 6589 w 10231"/>
              <a:gd name="connsiteY89" fmla="*/ 1898 h 10000"/>
              <a:gd name="connsiteX90" fmla="*/ 6438 w 10231"/>
              <a:gd name="connsiteY90" fmla="*/ 1857 h 10000"/>
              <a:gd name="connsiteX91" fmla="*/ 6304 w 10231"/>
              <a:gd name="connsiteY91" fmla="*/ 1816 h 10000"/>
              <a:gd name="connsiteX92" fmla="*/ 6154 w 10231"/>
              <a:gd name="connsiteY92" fmla="*/ 1802 h 10000"/>
              <a:gd name="connsiteX93" fmla="*/ 6020 w 10231"/>
              <a:gd name="connsiteY93" fmla="*/ 1788 h 10000"/>
              <a:gd name="connsiteX94" fmla="*/ 5870 w 10231"/>
              <a:gd name="connsiteY94" fmla="*/ 1788 h 10000"/>
              <a:gd name="connsiteX95" fmla="*/ 5719 w 10231"/>
              <a:gd name="connsiteY95" fmla="*/ 1802 h 10000"/>
              <a:gd name="connsiteX96" fmla="*/ 5518 w 10231"/>
              <a:gd name="connsiteY96" fmla="*/ 1830 h 10000"/>
              <a:gd name="connsiteX97" fmla="*/ 5351 w 10231"/>
              <a:gd name="connsiteY97" fmla="*/ 1898 h 10000"/>
              <a:gd name="connsiteX98" fmla="*/ 5167 w 10231"/>
              <a:gd name="connsiteY98" fmla="*/ 1967 h 10000"/>
              <a:gd name="connsiteX99" fmla="*/ 5000 w 10231"/>
              <a:gd name="connsiteY99" fmla="*/ 2036 h 10000"/>
              <a:gd name="connsiteX100" fmla="*/ 4849 w 10231"/>
              <a:gd name="connsiteY100" fmla="*/ 2132 h 10000"/>
              <a:gd name="connsiteX101" fmla="*/ 4682 w 10231"/>
              <a:gd name="connsiteY101" fmla="*/ 2228 h 10000"/>
              <a:gd name="connsiteX102" fmla="*/ 4548 w 10231"/>
              <a:gd name="connsiteY102" fmla="*/ 2352 h 10000"/>
              <a:gd name="connsiteX103" fmla="*/ 4415 w 10231"/>
              <a:gd name="connsiteY103" fmla="*/ 2489 h 10000"/>
              <a:gd name="connsiteX104" fmla="*/ 4381 w 10231"/>
              <a:gd name="connsiteY104" fmla="*/ 2531 h 10000"/>
              <a:gd name="connsiteX105" fmla="*/ 4247 w 10231"/>
              <a:gd name="connsiteY105" fmla="*/ 2696 h 10000"/>
              <a:gd name="connsiteX106" fmla="*/ 4047 w 10231"/>
              <a:gd name="connsiteY106" fmla="*/ 2916 h 10000"/>
              <a:gd name="connsiteX107" fmla="*/ 3796 w 10231"/>
              <a:gd name="connsiteY107" fmla="*/ 3219 h 10000"/>
              <a:gd name="connsiteX108" fmla="*/ 3495 w 10231"/>
              <a:gd name="connsiteY108" fmla="*/ 3562 h 10000"/>
              <a:gd name="connsiteX109" fmla="*/ 3144 w 10231"/>
              <a:gd name="connsiteY109" fmla="*/ 3948 h 10000"/>
              <a:gd name="connsiteX110" fmla="*/ 2776 w 10231"/>
              <a:gd name="connsiteY110" fmla="*/ 4374 h 10000"/>
              <a:gd name="connsiteX111" fmla="*/ 2408 w 10231"/>
              <a:gd name="connsiteY111" fmla="*/ 4801 h 10000"/>
              <a:gd name="connsiteX112" fmla="*/ 2040 w 10231"/>
              <a:gd name="connsiteY112" fmla="*/ 5227 h 10000"/>
              <a:gd name="connsiteX113" fmla="*/ 1689 w 10231"/>
              <a:gd name="connsiteY113" fmla="*/ 5653 h 10000"/>
              <a:gd name="connsiteX114" fmla="*/ 1338 w 10231"/>
              <a:gd name="connsiteY114" fmla="*/ 6038 h 10000"/>
              <a:gd name="connsiteX115" fmla="*/ 1037 w 10231"/>
              <a:gd name="connsiteY115" fmla="*/ 6382 h 10000"/>
              <a:gd name="connsiteX116" fmla="*/ 769 w 10231"/>
              <a:gd name="connsiteY116" fmla="*/ 6685 h 10000"/>
              <a:gd name="connsiteX117" fmla="*/ 585 w 10231"/>
              <a:gd name="connsiteY117" fmla="*/ 6905 h 10000"/>
              <a:gd name="connsiteX118" fmla="*/ 452 w 10231"/>
              <a:gd name="connsiteY118" fmla="*/ 7070 h 10000"/>
              <a:gd name="connsiteX119" fmla="*/ 401 w 10231"/>
              <a:gd name="connsiteY119" fmla="*/ 7111 h 10000"/>
              <a:gd name="connsiteX120" fmla="*/ 184 w 10231"/>
              <a:gd name="connsiteY120" fmla="*/ 7427 h 10000"/>
              <a:gd name="connsiteX121" fmla="*/ 33 w 10231"/>
              <a:gd name="connsiteY121" fmla="*/ 7758 h 10000"/>
              <a:gd name="connsiteX122" fmla="*/ 0 w 10231"/>
              <a:gd name="connsiteY122" fmla="*/ 8129 h 10000"/>
              <a:gd name="connsiteX123" fmla="*/ 17 w 10231"/>
              <a:gd name="connsiteY123" fmla="*/ 8473 h 10000"/>
              <a:gd name="connsiteX124" fmla="*/ 134 w 10231"/>
              <a:gd name="connsiteY124" fmla="*/ 8803 h 10000"/>
              <a:gd name="connsiteX125" fmla="*/ 334 w 10231"/>
              <a:gd name="connsiteY125" fmla="*/ 9120 h 10000"/>
              <a:gd name="connsiteX126" fmla="*/ 585 w 10231"/>
              <a:gd name="connsiteY126" fmla="*/ 9408 h 10000"/>
              <a:gd name="connsiteX127" fmla="*/ 936 w 10231"/>
              <a:gd name="connsiteY127" fmla="*/ 9642 h 10000"/>
              <a:gd name="connsiteX128" fmla="*/ 1120 w 10231"/>
              <a:gd name="connsiteY128" fmla="*/ 9739 h 10000"/>
              <a:gd name="connsiteX129" fmla="*/ 1321 w 10231"/>
              <a:gd name="connsiteY129" fmla="*/ 9821 h 10000"/>
              <a:gd name="connsiteX130" fmla="*/ 1505 w 10231"/>
              <a:gd name="connsiteY130" fmla="*/ 9904 h 10000"/>
              <a:gd name="connsiteX131" fmla="*/ 1722 w 10231"/>
              <a:gd name="connsiteY131" fmla="*/ 9945 h 10000"/>
              <a:gd name="connsiteX132" fmla="*/ 1940 w 10231"/>
              <a:gd name="connsiteY132" fmla="*/ 9986 h 10000"/>
              <a:gd name="connsiteX133" fmla="*/ 2140 w 10231"/>
              <a:gd name="connsiteY133" fmla="*/ 10000 h 10000"/>
              <a:gd name="connsiteX134" fmla="*/ 2358 w 10231"/>
              <a:gd name="connsiteY134" fmla="*/ 9986 h 10000"/>
              <a:gd name="connsiteX135" fmla="*/ 2592 w 10231"/>
              <a:gd name="connsiteY135" fmla="*/ 9973 h 10000"/>
              <a:gd name="connsiteX136" fmla="*/ 2793 w 10231"/>
              <a:gd name="connsiteY136" fmla="*/ 9931 h 10000"/>
              <a:gd name="connsiteX137" fmla="*/ 3010 w 10231"/>
              <a:gd name="connsiteY137" fmla="*/ 9876 h 10000"/>
              <a:gd name="connsiteX138" fmla="*/ 3211 w 10231"/>
              <a:gd name="connsiteY138" fmla="*/ 9808 h 10000"/>
              <a:gd name="connsiteX139" fmla="*/ 3395 w 10231"/>
              <a:gd name="connsiteY139" fmla="*/ 9712 h 10000"/>
              <a:gd name="connsiteX140" fmla="*/ 3579 w 10231"/>
              <a:gd name="connsiteY140" fmla="*/ 9614 h 10000"/>
              <a:gd name="connsiteX141" fmla="*/ 3729 w 10231"/>
              <a:gd name="connsiteY141" fmla="*/ 9504 h 10000"/>
              <a:gd name="connsiteX142" fmla="*/ 3880 w 10231"/>
              <a:gd name="connsiteY142" fmla="*/ 9381 h 10000"/>
              <a:gd name="connsiteX143" fmla="*/ 4013 w 10231"/>
              <a:gd name="connsiteY143" fmla="*/ 9244 h 10000"/>
              <a:gd name="connsiteX144" fmla="*/ 9565 w 10231"/>
              <a:gd name="connsiteY144" fmla="*/ 2861 h 10000"/>
              <a:gd name="connsiteX145" fmla="*/ 9783 w 10231"/>
              <a:gd name="connsiteY145" fmla="*/ 2545 h 10000"/>
              <a:gd name="connsiteX146" fmla="*/ 9933 w 10231"/>
              <a:gd name="connsiteY146" fmla="*/ 2214 h 10000"/>
              <a:gd name="connsiteX147" fmla="*/ 10000 w 10231"/>
              <a:gd name="connsiteY147" fmla="*/ 1871 h 10000"/>
              <a:gd name="connsiteX148" fmla="*/ 9950 w 10231"/>
              <a:gd name="connsiteY148" fmla="*/ 1499 h 10000"/>
              <a:gd name="connsiteX149" fmla="*/ 9916 w 10231"/>
              <a:gd name="connsiteY149" fmla="*/ 1320 h 10000"/>
              <a:gd name="connsiteX150" fmla="*/ 9849 w 10231"/>
              <a:gd name="connsiteY150" fmla="*/ 1156 h 10000"/>
              <a:gd name="connsiteX151" fmla="*/ 9766 w 10231"/>
              <a:gd name="connsiteY151" fmla="*/ 990 h 10000"/>
              <a:gd name="connsiteX152" fmla="*/ 9649 w 10231"/>
              <a:gd name="connsiteY152" fmla="*/ 839 h 10000"/>
              <a:gd name="connsiteX153" fmla="*/ 9532 w 10231"/>
              <a:gd name="connsiteY153" fmla="*/ 688 h 10000"/>
              <a:gd name="connsiteX154" fmla="*/ 10231 w 10231"/>
              <a:gd name="connsiteY154" fmla="*/ 1303 h 10000"/>
              <a:gd name="connsiteX0" fmla="*/ 3595 w 10231"/>
              <a:gd name="connsiteY0" fmla="*/ 8295 h 9312"/>
              <a:gd name="connsiteX1" fmla="*/ 3478 w 10231"/>
              <a:gd name="connsiteY1" fmla="*/ 8404 h 9312"/>
              <a:gd name="connsiteX2" fmla="*/ 3361 w 10231"/>
              <a:gd name="connsiteY2" fmla="*/ 8501 h 9312"/>
              <a:gd name="connsiteX3" fmla="*/ 3244 w 10231"/>
              <a:gd name="connsiteY3" fmla="*/ 8583 h 9312"/>
              <a:gd name="connsiteX4" fmla="*/ 3110 w 10231"/>
              <a:gd name="connsiteY4" fmla="*/ 8665 h 9312"/>
              <a:gd name="connsiteX5" fmla="*/ 2960 w 10231"/>
              <a:gd name="connsiteY5" fmla="*/ 8720 h 9312"/>
              <a:gd name="connsiteX6" fmla="*/ 2826 w 10231"/>
              <a:gd name="connsiteY6" fmla="*/ 8789 h 9312"/>
              <a:gd name="connsiteX7" fmla="*/ 2642 w 10231"/>
              <a:gd name="connsiteY7" fmla="*/ 8816 h 9312"/>
              <a:gd name="connsiteX8" fmla="*/ 2492 w 10231"/>
              <a:gd name="connsiteY8" fmla="*/ 8844 h 9312"/>
              <a:gd name="connsiteX9" fmla="*/ 2324 w 10231"/>
              <a:gd name="connsiteY9" fmla="*/ 8871 h 9312"/>
              <a:gd name="connsiteX10" fmla="*/ 2157 w 10231"/>
              <a:gd name="connsiteY10" fmla="*/ 8871 h 9312"/>
              <a:gd name="connsiteX11" fmla="*/ 1990 w 10231"/>
              <a:gd name="connsiteY11" fmla="*/ 8844 h 9312"/>
              <a:gd name="connsiteX12" fmla="*/ 1839 w 10231"/>
              <a:gd name="connsiteY12" fmla="*/ 8830 h 9312"/>
              <a:gd name="connsiteX13" fmla="*/ 1689 w 10231"/>
              <a:gd name="connsiteY13" fmla="*/ 8803 h 9312"/>
              <a:gd name="connsiteX14" fmla="*/ 1522 w 10231"/>
              <a:gd name="connsiteY14" fmla="*/ 8734 h 9312"/>
              <a:gd name="connsiteX15" fmla="*/ 1371 w 10231"/>
              <a:gd name="connsiteY15" fmla="*/ 8693 h 9312"/>
              <a:gd name="connsiteX16" fmla="*/ 1237 w 10231"/>
              <a:gd name="connsiteY16" fmla="*/ 8610 h 9312"/>
              <a:gd name="connsiteX17" fmla="*/ 987 w 10231"/>
              <a:gd name="connsiteY17" fmla="*/ 8418 h 9312"/>
              <a:gd name="connsiteX18" fmla="*/ 769 w 10231"/>
              <a:gd name="connsiteY18" fmla="*/ 8211 h 9312"/>
              <a:gd name="connsiteX19" fmla="*/ 635 w 10231"/>
              <a:gd name="connsiteY19" fmla="*/ 7964 h 9312"/>
              <a:gd name="connsiteX20" fmla="*/ 569 w 10231"/>
              <a:gd name="connsiteY20" fmla="*/ 7703 h 9312"/>
              <a:gd name="connsiteX21" fmla="*/ 535 w 10231"/>
              <a:gd name="connsiteY21" fmla="*/ 7441 h 9312"/>
              <a:gd name="connsiteX22" fmla="*/ 585 w 10231"/>
              <a:gd name="connsiteY22" fmla="*/ 7180 h 9312"/>
              <a:gd name="connsiteX23" fmla="*/ 686 w 10231"/>
              <a:gd name="connsiteY23" fmla="*/ 6919 h 9312"/>
              <a:gd name="connsiteX24" fmla="*/ 853 w 10231"/>
              <a:gd name="connsiteY24" fmla="*/ 6684 h 9312"/>
              <a:gd name="connsiteX25" fmla="*/ 886 w 10231"/>
              <a:gd name="connsiteY25" fmla="*/ 6629 h 9312"/>
              <a:gd name="connsiteX26" fmla="*/ 1020 w 10231"/>
              <a:gd name="connsiteY26" fmla="*/ 6478 h 9312"/>
              <a:gd name="connsiteX27" fmla="*/ 1221 w 10231"/>
              <a:gd name="connsiteY27" fmla="*/ 6245 h 9312"/>
              <a:gd name="connsiteX28" fmla="*/ 1488 w 10231"/>
              <a:gd name="connsiteY28" fmla="*/ 5969 h 9312"/>
              <a:gd name="connsiteX29" fmla="*/ 1773 w 10231"/>
              <a:gd name="connsiteY29" fmla="*/ 5612 h 9312"/>
              <a:gd name="connsiteX30" fmla="*/ 2124 w 10231"/>
              <a:gd name="connsiteY30" fmla="*/ 5226 h 9312"/>
              <a:gd name="connsiteX31" fmla="*/ 2492 w 10231"/>
              <a:gd name="connsiteY31" fmla="*/ 4814 h 9312"/>
              <a:gd name="connsiteX32" fmla="*/ 2860 w 10231"/>
              <a:gd name="connsiteY32" fmla="*/ 4360 h 9312"/>
              <a:gd name="connsiteX33" fmla="*/ 3227 w 10231"/>
              <a:gd name="connsiteY33" fmla="*/ 3933 h 9312"/>
              <a:gd name="connsiteX34" fmla="*/ 3595 w 10231"/>
              <a:gd name="connsiteY34" fmla="*/ 3521 h 9312"/>
              <a:gd name="connsiteX35" fmla="*/ 3946 w 10231"/>
              <a:gd name="connsiteY35" fmla="*/ 3122 h 9312"/>
              <a:gd name="connsiteX36" fmla="*/ 4247 w 10231"/>
              <a:gd name="connsiteY36" fmla="*/ 2778 h 9312"/>
              <a:gd name="connsiteX37" fmla="*/ 4498 w 10231"/>
              <a:gd name="connsiteY37" fmla="*/ 2489 h 9312"/>
              <a:gd name="connsiteX38" fmla="*/ 4682 w 10231"/>
              <a:gd name="connsiteY38" fmla="*/ 2269 h 9312"/>
              <a:gd name="connsiteX39" fmla="*/ 4833 w 10231"/>
              <a:gd name="connsiteY39" fmla="*/ 2118 h 9312"/>
              <a:gd name="connsiteX40" fmla="*/ 4866 w 10231"/>
              <a:gd name="connsiteY40" fmla="*/ 2063 h 9312"/>
              <a:gd name="connsiteX41" fmla="*/ 4967 w 10231"/>
              <a:gd name="connsiteY41" fmla="*/ 1967 h 9312"/>
              <a:gd name="connsiteX42" fmla="*/ 5050 w 10231"/>
              <a:gd name="connsiteY42" fmla="*/ 1871 h 9312"/>
              <a:gd name="connsiteX43" fmla="*/ 5167 w 10231"/>
              <a:gd name="connsiteY43" fmla="*/ 1801 h 9312"/>
              <a:gd name="connsiteX44" fmla="*/ 5284 w 10231"/>
              <a:gd name="connsiteY44" fmla="*/ 1732 h 9312"/>
              <a:gd name="connsiteX45" fmla="*/ 5401 w 10231"/>
              <a:gd name="connsiteY45" fmla="*/ 1664 h 9312"/>
              <a:gd name="connsiteX46" fmla="*/ 5535 w 10231"/>
              <a:gd name="connsiteY46" fmla="*/ 1622 h 9312"/>
              <a:gd name="connsiteX47" fmla="*/ 5652 w 10231"/>
              <a:gd name="connsiteY47" fmla="*/ 1595 h 9312"/>
              <a:gd name="connsiteX48" fmla="*/ 5786 w 10231"/>
              <a:gd name="connsiteY48" fmla="*/ 1554 h 9312"/>
              <a:gd name="connsiteX49" fmla="*/ 5886 w 10231"/>
              <a:gd name="connsiteY49" fmla="*/ 1540 h 9312"/>
              <a:gd name="connsiteX50" fmla="*/ 5987 w 10231"/>
              <a:gd name="connsiteY50" fmla="*/ 1540 h 9312"/>
              <a:gd name="connsiteX51" fmla="*/ 6087 w 10231"/>
              <a:gd name="connsiteY51" fmla="*/ 1554 h 9312"/>
              <a:gd name="connsiteX52" fmla="*/ 6171 w 10231"/>
              <a:gd name="connsiteY52" fmla="*/ 1554 h 9312"/>
              <a:gd name="connsiteX53" fmla="*/ 6271 w 10231"/>
              <a:gd name="connsiteY53" fmla="*/ 1567 h 9312"/>
              <a:gd name="connsiteX54" fmla="*/ 6355 w 10231"/>
              <a:gd name="connsiteY54" fmla="*/ 1609 h 9312"/>
              <a:gd name="connsiteX55" fmla="*/ 6438 w 10231"/>
              <a:gd name="connsiteY55" fmla="*/ 1636 h 9312"/>
              <a:gd name="connsiteX56" fmla="*/ 6522 w 10231"/>
              <a:gd name="connsiteY56" fmla="*/ 1691 h 9312"/>
              <a:gd name="connsiteX57" fmla="*/ 6656 w 10231"/>
              <a:gd name="connsiteY57" fmla="*/ 1801 h 9312"/>
              <a:gd name="connsiteX58" fmla="*/ 6773 w 10231"/>
              <a:gd name="connsiteY58" fmla="*/ 1912 h 9312"/>
              <a:gd name="connsiteX59" fmla="*/ 6873 w 10231"/>
              <a:gd name="connsiteY59" fmla="*/ 2049 h 9312"/>
              <a:gd name="connsiteX60" fmla="*/ 6906 w 10231"/>
              <a:gd name="connsiteY60" fmla="*/ 2214 h 9312"/>
              <a:gd name="connsiteX61" fmla="*/ 6923 w 10231"/>
              <a:gd name="connsiteY61" fmla="*/ 2434 h 9312"/>
              <a:gd name="connsiteX62" fmla="*/ 6890 w 10231"/>
              <a:gd name="connsiteY62" fmla="*/ 2668 h 9312"/>
              <a:gd name="connsiteX63" fmla="*/ 6789 w 10231"/>
              <a:gd name="connsiteY63" fmla="*/ 2888 h 9312"/>
              <a:gd name="connsiteX64" fmla="*/ 6639 w 10231"/>
              <a:gd name="connsiteY64" fmla="*/ 3094 h 9312"/>
              <a:gd name="connsiteX65" fmla="*/ 2759 w 10231"/>
              <a:gd name="connsiteY65" fmla="*/ 7552 h 9312"/>
              <a:gd name="connsiteX66" fmla="*/ 2726 w 10231"/>
              <a:gd name="connsiteY66" fmla="*/ 7634 h 9312"/>
              <a:gd name="connsiteX67" fmla="*/ 2726 w 10231"/>
              <a:gd name="connsiteY67" fmla="*/ 7703 h 9312"/>
              <a:gd name="connsiteX68" fmla="*/ 2742 w 10231"/>
              <a:gd name="connsiteY68" fmla="*/ 7785 h 9312"/>
              <a:gd name="connsiteX69" fmla="*/ 2826 w 10231"/>
              <a:gd name="connsiteY69" fmla="*/ 7854 h 9312"/>
              <a:gd name="connsiteX70" fmla="*/ 2910 w 10231"/>
              <a:gd name="connsiteY70" fmla="*/ 7881 h 9312"/>
              <a:gd name="connsiteX71" fmla="*/ 3027 w 10231"/>
              <a:gd name="connsiteY71" fmla="*/ 7895 h 9312"/>
              <a:gd name="connsiteX72" fmla="*/ 3127 w 10231"/>
              <a:gd name="connsiteY72" fmla="*/ 7868 h 9312"/>
              <a:gd name="connsiteX73" fmla="*/ 3211 w 10231"/>
              <a:gd name="connsiteY73" fmla="*/ 7799 h 9312"/>
              <a:gd name="connsiteX74" fmla="*/ 7057 w 10231"/>
              <a:gd name="connsiteY74" fmla="*/ 3370 h 9312"/>
              <a:gd name="connsiteX75" fmla="*/ 7274 w 10231"/>
              <a:gd name="connsiteY75" fmla="*/ 3080 h 9312"/>
              <a:gd name="connsiteX76" fmla="*/ 7408 w 10231"/>
              <a:gd name="connsiteY76" fmla="*/ 2778 h 9312"/>
              <a:gd name="connsiteX77" fmla="*/ 7475 w 10231"/>
              <a:gd name="connsiteY77" fmla="*/ 2461 h 9312"/>
              <a:gd name="connsiteX78" fmla="*/ 7425 w 10231"/>
              <a:gd name="connsiteY78" fmla="*/ 2145 h 9312"/>
              <a:gd name="connsiteX79" fmla="*/ 7408 w 10231"/>
              <a:gd name="connsiteY79" fmla="*/ 2022 h 9312"/>
              <a:gd name="connsiteX80" fmla="*/ 7358 w 10231"/>
              <a:gd name="connsiteY80" fmla="*/ 1898 h 9312"/>
              <a:gd name="connsiteX81" fmla="*/ 7291 w 10231"/>
              <a:gd name="connsiteY81" fmla="*/ 1774 h 9312"/>
              <a:gd name="connsiteX82" fmla="*/ 7241 w 10231"/>
              <a:gd name="connsiteY82" fmla="*/ 1664 h 9312"/>
              <a:gd name="connsiteX83" fmla="*/ 7140 w 10231"/>
              <a:gd name="connsiteY83" fmla="*/ 1567 h 9312"/>
              <a:gd name="connsiteX84" fmla="*/ 7057 w 10231"/>
              <a:gd name="connsiteY84" fmla="*/ 1485 h 9312"/>
              <a:gd name="connsiteX85" fmla="*/ 6940 w 10231"/>
              <a:gd name="connsiteY85" fmla="*/ 1403 h 9312"/>
              <a:gd name="connsiteX86" fmla="*/ 6839 w 10231"/>
              <a:gd name="connsiteY86" fmla="*/ 1320 h 9312"/>
              <a:gd name="connsiteX87" fmla="*/ 6722 w 10231"/>
              <a:gd name="connsiteY87" fmla="*/ 1252 h 9312"/>
              <a:gd name="connsiteX88" fmla="*/ 6589 w 10231"/>
              <a:gd name="connsiteY88" fmla="*/ 1210 h 9312"/>
              <a:gd name="connsiteX89" fmla="*/ 6438 w 10231"/>
              <a:gd name="connsiteY89" fmla="*/ 1169 h 9312"/>
              <a:gd name="connsiteX90" fmla="*/ 6304 w 10231"/>
              <a:gd name="connsiteY90" fmla="*/ 1128 h 9312"/>
              <a:gd name="connsiteX91" fmla="*/ 6154 w 10231"/>
              <a:gd name="connsiteY91" fmla="*/ 1114 h 9312"/>
              <a:gd name="connsiteX92" fmla="*/ 6020 w 10231"/>
              <a:gd name="connsiteY92" fmla="*/ 1100 h 9312"/>
              <a:gd name="connsiteX93" fmla="*/ 5870 w 10231"/>
              <a:gd name="connsiteY93" fmla="*/ 1100 h 9312"/>
              <a:gd name="connsiteX94" fmla="*/ 5719 w 10231"/>
              <a:gd name="connsiteY94" fmla="*/ 1114 h 9312"/>
              <a:gd name="connsiteX95" fmla="*/ 5518 w 10231"/>
              <a:gd name="connsiteY95" fmla="*/ 1142 h 9312"/>
              <a:gd name="connsiteX96" fmla="*/ 5351 w 10231"/>
              <a:gd name="connsiteY96" fmla="*/ 1210 h 9312"/>
              <a:gd name="connsiteX97" fmla="*/ 5167 w 10231"/>
              <a:gd name="connsiteY97" fmla="*/ 1279 h 9312"/>
              <a:gd name="connsiteX98" fmla="*/ 5000 w 10231"/>
              <a:gd name="connsiteY98" fmla="*/ 1348 h 9312"/>
              <a:gd name="connsiteX99" fmla="*/ 4849 w 10231"/>
              <a:gd name="connsiteY99" fmla="*/ 1444 h 9312"/>
              <a:gd name="connsiteX100" fmla="*/ 4682 w 10231"/>
              <a:gd name="connsiteY100" fmla="*/ 1540 h 9312"/>
              <a:gd name="connsiteX101" fmla="*/ 4548 w 10231"/>
              <a:gd name="connsiteY101" fmla="*/ 1664 h 9312"/>
              <a:gd name="connsiteX102" fmla="*/ 4415 w 10231"/>
              <a:gd name="connsiteY102" fmla="*/ 1801 h 9312"/>
              <a:gd name="connsiteX103" fmla="*/ 4381 w 10231"/>
              <a:gd name="connsiteY103" fmla="*/ 1843 h 9312"/>
              <a:gd name="connsiteX104" fmla="*/ 4247 w 10231"/>
              <a:gd name="connsiteY104" fmla="*/ 2008 h 9312"/>
              <a:gd name="connsiteX105" fmla="*/ 4047 w 10231"/>
              <a:gd name="connsiteY105" fmla="*/ 2228 h 9312"/>
              <a:gd name="connsiteX106" fmla="*/ 3796 w 10231"/>
              <a:gd name="connsiteY106" fmla="*/ 2531 h 9312"/>
              <a:gd name="connsiteX107" fmla="*/ 3495 w 10231"/>
              <a:gd name="connsiteY107" fmla="*/ 2874 h 9312"/>
              <a:gd name="connsiteX108" fmla="*/ 3144 w 10231"/>
              <a:gd name="connsiteY108" fmla="*/ 3260 h 9312"/>
              <a:gd name="connsiteX109" fmla="*/ 2776 w 10231"/>
              <a:gd name="connsiteY109" fmla="*/ 3686 h 9312"/>
              <a:gd name="connsiteX110" fmla="*/ 2408 w 10231"/>
              <a:gd name="connsiteY110" fmla="*/ 4113 h 9312"/>
              <a:gd name="connsiteX111" fmla="*/ 2040 w 10231"/>
              <a:gd name="connsiteY111" fmla="*/ 4539 h 9312"/>
              <a:gd name="connsiteX112" fmla="*/ 1689 w 10231"/>
              <a:gd name="connsiteY112" fmla="*/ 4965 h 9312"/>
              <a:gd name="connsiteX113" fmla="*/ 1338 w 10231"/>
              <a:gd name="connsiteY113" fmla="*/ 5350 h 9312"/>
              <a:gd name="connsiteX114" fmla="*/ 1037 w 10231"/>
              <a:gd name="connsiteY114" fmla="*/ 5694 h 9312"/>
              <a:gd name="connsiteX115" fmla="*/ 769 w 10231"/>
              <a:gd name="connsiteY115" fmla="*/ 5997 h 9312"/>
              <a:gd name="connsiteX116" fmla="*/ 585 w 10231"/>
              <a:gd name="connsiteY116" fmla="*/ 6217 h 9312"/>
              <a:gd name="connsiteX117" fmla="*/ 452 w 10231"/>
              <a:gd name="connsiteY117" fmla="*/ 6382 h 9312"/>
              <a:gd name="connsiteX118" fmla="*/ 401 w 10231"/>
              <a:gd name="connsiteY118" fmla="*/ 6423 h 9312"/>
              <a:gd name="connsiteX119" fmla="*/ 184 w 10231"/>
              <a:gd name="connsiteY119" fmla="*/ 6739 h 9312"/>
              <a:gd name="connsiteX120" fmla="*/ 33 w 10231"/>
              <a:gd name="connsiteY120" fmla="*/ 7070 h 9312"/>
              <a:gd name="connsiteX121" fmla="*/ 0 w 10231"/>
              <a:gd name="connsiteY121" fmla="*/ 7441 h 9312"/>
              <a:gd name="connsiteX122" fmla="*/ 17 w 10231"/>
              <a:gd name="connsiteY122" fmla="*/ 7785 h 9312"/>
              <a:gd name="connsiteX123" fmla="*/ 134 w 10231"/>
              <a:gd name="connsiteY123" fmla="*/ 8115 h 9312"/>
              <a:gd name="connsiteX124" fmla="*/ 334 w 10231"/>
              <a:gd name="connsiteY124" fmla="*/ 8432 h 9312"/>
              <a:gd name="connsiteX125" fmla="*/ 585 w 10231"/>
              <a:gd name="connsiteY125" fmla="*/ 8720 h 9312"/>
              <a:gd name="connsiteX126" fmla="*/ 936 w 10231"/>
              <a:gd name="connsiteY126" fmla="*/ 8954 h 9312"/>
              <a:gd name="connsiteX127" fmla="*/ 1120 w 10231"/>
              <a:gd name="connsiteY127" fmla="*/ 9051 h 9312"/>
              <a:gd name="connsiteX128" fmla="*/ 1321 w 10231"/>
              <a:gd name="connsiteY128" fmla="*/ 9133 h 9312"/>
              <a:gd name="connsiteX129" fmla="*/ 1505 w 10231"/>
              <a:gd name="connsiteY129" fmla="*/ 9216 h 9312"/>
              <a:gd name="connsiteX130" fmla="*/ 1722 w 10231"/>
              <a:gd name="connsiteY130" fmla="*/ 9257 h 9312"/>
              <a:gd name="connsiteX131" fmla="*/ 1940 w 10231"/>
              <a:gd name="connsiteY131" fmla="*/ 9298 h 9312"/>
              <a:gd name="connsiteX132" fmla="*/ 2140 w 10231"/>
              <a:gd name="connsiteY132" fmla="*/ 9312 h 9312"/>
              <a:gd name="connsiteX133" fmla="*/ 2358 w 10231"/>
              <a:gd name="connsiteY133" fmla="*/ 9298 h 9312"/>
              <a:gd name="connsiteX134" fmla="*/ 2592 w 10231"/>
              <a:gd name="connsiteY134" fmla="*/ 9285 h 9312"/>
              <a:gd name="connsiteX135" fmla="*/ 2793 w 10231"/>
              <a:gd name="connsiteY135" fmla="*/ 9243 h 9312"/>
              <a:gd name="connsiteX136" fmla="*/ 3010 w 10231"/>
              <a:gd name="connsiteY136" fmla="*/ 9188 h 9312"/>
              <a:gd name="connsiteX137" fmla="*/ 3211 w 10231"/>
              <a:gd name="connsiteY137" fmla="*/ 9120 h 9312"/>
              <a:gd name="connsiteX138" fmla="*/ 3395 w 10231"/>
              <a:gd name="connsiteY138" fmla="*/ 9024 h 9312"/>
              <a:gd name="connsiteX139" fmla="*/ 3579 w 10231"/>
              <a:gd name="connsiteY139" fmla="*/ 8926 h 9312"/>
              <a:gd name="connsiteX140" fmla="*/ 3729 w 10231"/>
              <a:gd name="connsiteY140" fmla="*/ 8816 h 9312"/>
              <a:gd name="connsiteX141" fmla="*/ 3880 w 10231"/>
              <a:gd name="connsiteY141" fmla="*/ 8693 h 9312"/>
              <a:gd name="connsiteX142" fmla="*/ 4013 w 10231"/>
              <a:gd name="connsiteY142" fmla="*/ 8556 h 9312"/>
              <a:gd name="connsiteX143" fmla="*/ 9565 w 10231"/>
              <a:gd name="connsiteY143" fmla="*/ 2173 h 9312"/>
              <a:gd name="connsiteX144" fmla="*/ 9783 w 10231"/>
              <a:gd name="connsiteY144" fmla="*/ 1857 h 9312"/>
              <a:gd name="connsiteX145" fmla="*/ 9933 w 10231"/>
              <a:gd name="connsiteY145" fmla="*/ 1526 h 9312"/>
              <a:gd name="connsiteX146" fmla="*/ 10000 w 10231"/>
              <a:gd name="connsiteY146" fmla="*/ 1183 h 9312"/>
              <a:gd name="connsiteX147" fmla="*/ 9950 w 10231"/>
              <a:gd name="connsiteY147" fmla="*/ 811 h 9312"/>
              <a:gd name="connsiteX148" fmla="*/ 9916 w 10231"/>
              <a:gd name="connsiteY148" fmla="*/ 632 h 9312"/>
              <a:gd name="connsiteX149" fmla="*/ 9849 w 10231"/>
              <a:gd name="connsiteY149" fmla="*/ 468 h 9312"/>
              <a:gd name="connsiteX150" fmla="*/ 9766 w 10231"/>
              <a:gd name="connsiteY150" fmla="*/ 302 h 9312"/>
              <a:gd name="connsiteX151" fmla="*/ 9649 w 10231"/>
              <a:gd name="connsiteY151" fmla="*/ 151 h 9312"/>
              <a:gd name="connsiteX152" fmla="*/ 9532 w 10231"/>
              <a:gd name="connsiteY152" fmla="*/ 0 h 9312"/>
              <a:gd name="connsiteX153" fmla="*/ 10231 w 10231"/>
              <a:gd name="connsiteY153" fmla="*/ 615 h 9312"/>
              <a:gd name="connsiteX0" fmla="*/ 3514 w 10000"/>
              <a:gd name="connsiteY0" fmla="*/ 8746 h 9838"/>
              <a:gd name="connsiteX1" fmla="*/ 3399 w 10000"/>
              <a:gd name="connsiteY1" fmla="*/ 8863 h 9838"/>
              <a:gd name="connsiteX2" fmla="*/ 3285 w 10000"/>
              <a:gd name="connsiteY2" fmla="*/ 8967 h 9838"/>
              <a:gd name="connsiteX3" fmla="*/ 3171 w 10000"/>
              <a:gd name="connsiteY3" fmla="*/ 9055 h 9838"/>
              <a:gd name="connsiteX4" fmla="*/ 3040 w 10000"/>
              <a:gd name="connsiteY4" fmla="*/ 9143 h 9838"/>
              <a:gd name="connsiteX5" fmla="*/ 2893 w 10000"/>
              <a:gd name="connsiteY5" fmla="*/ 9202 h 9838"/>
              <a:gd name="connsiteX6" fmla="*/ 2762 w 10000"/>
              <a:gd name="connsiteY6" fmla="*/ 9276 h 9838"/>
              <a:gd name="connsiteX7" fmla="*/ 2582 w 10000"/>
              <a:gd name="connsiteY7" fmla="*/ 9305 h 9838"/>
              <a:gd name="connsiteX8" fmla="*/ 2436 w 10000"/>
              <a:gd name="connsiteY8" fmla="*/ 9335 h 9838"/>
              <a:gd name="connsiteX9" fmla="*/ 2272 w 10000"/>
              <a:gd name="connsiteY9" fmla="*/ 9364 h 9838"/>
              <a:gd name="connsiteX10" fmla="*/ 2108 w 10000"/>
              <a:gd name="connsiteY10" fmla="*/ 9364 h 9838"/>
              <a:gd name="connsiteX11" fmla="*/ 1945 w 10000"/>
              <a:gd name="connsiteY11" fmla="*/ 9335 h 9838"/>
              <a:gd name="connsiteX12" fmla="*/ 1797 w 10000"/>
              <a:gd name="connsiteY12" fmla="*/ 9320 h 9838"/>
              <a:gd name="connsiteX13" fmla="*/ 1651 w 10000"/>
              <a:gd name="connsiteY13" fmla="*/ 9291 h 9838"/>
              <a:gd name="connsiteX14" fmla="*/ 1488 w 10000"/>
              <a:gd name="connsiteY14" fmla="*/ 9217 h 9838"/>
              <a:gd name="connsiteX15" fmla="*/ 1340 w 10000"/>
              <a:gd name="connsiteY15" fmla="*/ 9173 h 9838"/>
              <a:gd name="connsiteX16" fmla="*/ 1209 w 10000"/>
              <a:gd name="connsiteY16" fmla="*/ 9084 h 9838"/>
              <a:gd name="connsiteX17" fmla="*/ 965 w 10000"/>
              <a:gd name="connsiteY17" fmla="*/ 8878 h 9838"/>
              <a:gd name="connsiteX18" fmla="*/ 752 w 10000"/>
              <a:gd name="connsiteY18" fmla="*/ 8656 h 9838"/>
              <a:gd name="connsiteX19" fmla="*/ 621 w 10000"/>
              <a:gd name="connsiteY19" fmla="*/ 8390 h 9838"/>
              <a:gd name="connsiteX20" fmla="*/ 556 w 10000"/>
              <a:gd name="connsiteY20" fmla="*/ 8110 h 9838"/>
              <a:gd name="connsiteX21" fmla="*/ 523 w 10000"/>
              <a:gd name="connsiteY21" fmla="*/ 7829 h 9838"/>
              <a:gd name="connsiteX22" fmla="*/ 572 w 10000"/>
              <a:gd name="connsiteY22" fmla="*/ 7548 h 9838"/>
              <a:gd name="connsiteX23" fmla="*/ 671 w 10000"/>
              <a:gd name="connsiteY23" fmla="*/ 7268 h 9838"/>
              <a:gd name="connsiteX24" fmla="*/ 834 w 10000"/>
              <a:gd name="connsiteY24" fmla="*/ 7016 h 9838"/>
              <a:gd name="connsiteX25" fmla="*/ 866 w 10000"/>
              <a:gd name="connsiteY25" fmla="*/ 6957 h 9838"/>
              <a:gd name="connsiteX26" fmla="*/ 997 w 10000"/>
              <a:gd name="connsiteY26" fmla="*/ 6795 h 9838"/>
              <a:gd name="connsiteX27" fmla="*/ 1193 w 10000"/>
              <a:gd name="connsiteY27" fmla="*/ 6544 h 9838"/>
              <a:gd name="connsiteX28" fmla="*/ 1454 w 10000"/>
              <a:gd name="connsiteY28" fmla="*/ 6248 h 9838"/>
              <a:gd name="connsiteX29" fmla="*/ 1733 w 10000"/>
              <a:gd name="connsiteY29" fmla="*/ 5865 h 9838"/>
              <a:gd name="connsiteX30" fmla="*/ 2076 w 10000"/>
              <a:gd name="connsiteY30" fmla="*/ 5450 h 9838"/>
              <a:gd name="connsiteX31" fmla="*/ 2436 w 10000"/>
              <a:gd name="connsiteY31" fmla="*/ 5008 h 9838"/>
              <a:gd name="connsiteX32" fmla="*/ 2795 w 10000"/>
              <a:gd name="connsiteY32" fmla="*/ 4520 h 9838"/>
              <a:gd name="connsiteX33" fmla="*/ 3154 w 10000"/>
              <a:gd name="connsiteY33" fmla="*/ 4062 h 9838"/>
              <a:gd name="connsiteX34" fmla="*/ 3514 w 10000"/>
              <a:gd name="connsiteY34" fmla="*/ 3619 h 9838"/>
              <a:gd name="connsiteX35" fmla="*/ 3857 w 10000"/>
              <a:gd name="connsiteY35" fmla="*/ 3191 h 9838"/>
              <a:gd name="connsiteX36" fmla="*/ 4151 w 10000"/>
              <a:gd name="connsiteY36" fmla="*/ 2821 h 9838"/>
              <a:gd name="connsiteX37" fmla="*/ 4396 w 10000"/>
              <a:gd name="connsiteY37" fmla="*/ 2511 h 9838"/>
              <a:gd name="connsiteX38" fmla="*/ 4576 w 10000"/>
              <a:gd name="connsiteY38" fmla="*/ 2275 h 9838"/>
              <a:gd name="connsiteX39" fmla="*/ 4724 w 10000"/>
              <a:gd name="connsiteY39" fmla="*/ 2112 h 9838"/>
              <a:gd name="connsiteX40" fmla="*/ 4756 w 10000"/>
              <a:gd name="connsiteY40" fmla="*/ 2053 h 9838"/>
              <a:gd name="connsiteX41" fmla="*/ 4855 w 10000"/>
              <a:gd name="connsiteY41" fmla="*/ 1950 h 9838"/>
              <a:gd name="connsiteX42" fmla="*/ 4936 w 10000"/>
              <a:gd name="connsiteY42" fmla="*/ 1847 h 9838"/>
              <a:gd name="connsiteX43" fmla="*/ 5050 w 10000"/>
              <a:gd name="connsiteY43" fmla="*/ 1772 h 9838"/>
              <a:gd name="connsiteX44" fmla="*/ 5165 w 10000"/>
              <a:gd name="connsiteY44" fmla="*/ 1698 h 9838"/>
              <a:gd name="connsiteX45" fmla="*/ 5279 w 10000"/>
              <a:gd name="connsiteY45" fmla="*/ 1625 h 9838"/>
              <a:gd name="connsiteX46" fmla="*/ 5410 w 10000"/>
              <a:gd name="connsiteY46" fmla="*/ 1580 h 9838"/>
              <a:gd name="connsiteX47" fmla="*/ 5524 w 10000"/>
              <a:gd name="connsiteY47" fmla="*/ 1551 h 9838"/>
              <a:gd name="connsiteX48" fmla="*/ 5655 w 10000"/>
              <a:gd name="connsiteY48" fmla="*/ 1507 h 9838"/>
              <a:gd name="connsiteX49" fmla="*/ 5753 w 10000"/>
              <a:gd name="connsiteY49" fmla="*/ 1492 h 9838"/>
              <a:gd name="connsiteX50" fmla="*/ 5852 w 10000"/>
              <a:gd name="connsiteY50" fmla="*/ 1492 h 9838"/>
              <a:gd name="connsiteX51" fmla="*/ 5950 w 10000"/>
              <a:gd name="connsiteY51" fmla="*/ 1507 h 9838"/>
              <a:gd name="connsiteX52" fmla="*/ 6032 w 10000"/>
              <a:gd name="connsiteY52" fmla="*/ 1507 h 9838"/>
              <a:gd name="connsiteX53" fmla="*/ 6129 w 10000"/>
              <a:gd name="connsiteY53" fmla="*/ 1521 h 9838"/>
              <a:gd name="connsiteX54" fmla="*/ 6212 w 10000"/>
              <a:gd name="connsiteY54" fmla="*/ 1566 h 9838"/>
              <a:gd name="connsiteX55" fmla="*/ 6293 w 10000"/>
              <a:gd name="connsiteY55" fmla="*/ 1595 h 9838"/>
              <a:gd name="connsiteX56" fmla="*/ 6375 w 10000"/>
              <a:gd name="connsiteY56" fmla="*/ 1654 h 9838"/>
              <a:gd name="connsiteX57" fmla="*/ 6506 w 10000"/>
              <a:gd name="connsiteY57" fmla="*/ 1772 h 9838"/>
              <a:gd name="connsiteX58" fmla="*/ 6620 w 10000"/>
              <a:gd name="connsiteY58" fmla="*/ 1891 h 9838"/>
              <a:gd name="connsiteX59" fmla="*/ 6718 w 10000"/>
              <a:gd name="connsiteY59" fmla="*/ 2038 h 9838"/>
              <a:gd name="connsiteX60" fmla="*/ 6750 w 10000"/>
              <a:gd name="connsiteY60" fmla="*/ 2216 h 9838"/>
              <a:gd name="connsiteX61" fmla="*/ 6767 w 10000"/>
              <a:gd name="connsiteY61" fmla="*/ 2452 h 9838"/>
              <a:gd name="connsiteX62" fmla="*/ 6734 w 10000"/>
              <a:gd name="connsiteY62" fmla="*/ 2703 h 9838"/>
              <a:gd name="connsiteX63" fmla="*/ 6636 w 10000"/>
              <a:gd name="connsiteY63" fmla="*/ 2939 h 9838"/>
              <a:gd name="connsiteX64" fmla="*/ 6489 w 10000"/>
              <a:gd name="connsiteY64" fmla="*/ 3161 h 9838"/>
              <a:gd name="connsiteX65" fmla="*/ 2697 w 10000"/>
              <a:gd name="connsiteY65" fmla="*/ 7948 h 9838"/>
              <a:gd name="connsiteX66" fmla="*/ 2664 w 10000"/>
              <a:gd name="connsiteY66" fmla="*/ 8036 h 9838"/>
              <a:gd name="connsiteX67" fmla="*/ 2664 w 10000"/>
              <a:gd name="connsiteY67" fmla="*/ 8110 h 9838"/>
              <a:gd name="connsiteX68" fmla="*/ 2680 w 10000"/>
              <a:gd name="connsiteY68" fmla="*/ 8198 h 9838"/>
              <a:gd name="connsiteX69" fmla="*/ 2762 w 10000"/>
              <a:gd name="connsiteY69" fmla="*/ 8272 h 9838"/>
              <a:gd name="connsiteX70" fmla="*/ 2844 w 10000"/>
              <a:gd name="connsiteY70" fmla="*/ 8301 h 9838"/>
              <a:gd name="connsiteX71" fmla="*/ 2959 w 10000"/>
              <a:gd name="connsiteY71" fmla="*/ 8316 h 9838"/>
              <a:gd name="connsiteX72" fmla="*/ 3056 w 10000"/>
              <a:gd name="connsiteY72" fmla="*/ 8287 h 9838"/>
              <a:gd name="connsiteX73" fmla="*/ 3139 w 10000"/>
              <a:gd name="connsiteY73" fmla="*/ 8213 h 9838"/>
              <a:gd name="connsiteX74" fmla="*/ 6898 w 10000"/>
              <a:gd name="connsiteY74" fmla="*/ 3457 h 9838"/>
              <a:gd name="connsiteX75" fmla="*/ 7110 w 10000"/>
              <a:gd name="connsiteY75" fmla="*/ 3146 h 9838"/>
              <a:gd name="connsiteX76" fmla="*/ 7241 w 10000"/>
              <a:gd name="connsiteY76" fmla="*/ 2821 h 9838"/>
              <a:gd name="connsiteX77" fmla="*/ 7306 w 10000"/>
              <a:gd name="connsiteY77" fmla="*/ 2481 h 9838"/>
              <a:gd name="connsiteX78" fmla="*/ 7257 w 10000"/>
              <a:gd name="connsiteY78" fmla="*/ 2141 h 9838"/>
              <a:gd name="connsiteX79" fmla="*/ 7241 w 10000"/>
              <a:gd name="connsiteY79" fmla="*/ 2009 h 9838"/>
              <a:gd name="connsiteX80" fmla="*/ 7192 w 10000"/>
              <a:gd name="connsiteY80" fmla="*/ 1876 h 9838"/>
              <a:gd name="connsiteX81" fmla="*/ 7126 w 10000"/>
              <a:gd name="connsiteY81" fmla="*/ 1743 h 9838"/>
              <a:gd name="connsiteX82" fmla="*/ 7078 w 10000"/>
              <a:gd name="connsiteY82" fmla="*/ 1625 h 9838"/>
              <a:gd name="connsiteX83" fmla="*/ 6979 w 10000"/>
              <a:gd name="connsiteY83" fmla="*/ 1521 h 9838"/>
              <a:gd name="connsiteX84" fmla="*/ 6898 w 10000"/>
              <a:gd name="connsiteY84" fmla="*/ 1433 h 9838"/>
              <a:gd name="connsiteX85" fmla="*/ 6783 w 10000"/>
              <a:gd name="connsiteY85" fmla="*/ 1345 h 9838"/>
              <a:gd name="connsiteX86" fmla="*/ 6685 w 10000"/>
              <a:gd name="connsiteY86" fmla="*/ 1256 h 9838"/>
              <a:gd name="connsiteX87" fmla="*/ 6570 w 10000"/>
              <a:gd name="connsiteY87" fmla="*/ 1183 h 9838"/>
              <a:gd name="connsiteX88" fmla="*/ 6440 w 10000"/>
              <a:gd name="connsiteY88" fmla="*/ 1137 h 9838"/>
              <a:gd name="connsiteX89" fmla="*/ 6293 w 10000"/>
              <a:gd name="connsiteY89" fmla="*/ 1093 h 9838"/>
              <a:gd name="connsiteX90" fmla="*/ 6162 w 10000"/>
              <a:gd name="connsiteY90" fmla="*/ 1049 h 9838"/>
              <a:gd name="connsiteX91" fmla="*/ 6015 w 10000"/>
              <a:gd name="connsiteY91" fmla="*/ 1034 h 9838"/>
              <a:gd name="connsiteX92" fmla="*/ 5884 w 10000"/>
              <a:gd name="connsiteY92" fmla="*/ 1019 h 9838"/>
              <a:gd name="connsiteX93" fmla="*/ 5737 w 10000"/>
              <a:gd name="connsiteY93" fmla="*/ 1019 h 9838"/>
              <a:gd name="connsiteX94" fmla="*/ 5590 w 10000"/>
              <a:gd name="connsiteY94" fmla="*/ 1034 h 9838"/>
              <a:gd name="connsiteX95" fmla="*/ 5393 w 10000"/>
              <a:gd name="connsiteY95" fmla="*/ 1064 h 9838"/>
              <a:gd name="connsiteX96" fmla="*/ 5230 w 10000"/>
              <a:gd name="connsiteY96" fmla="*/ 1137 h 9838"/>
              <a:gd name="connsiteX97" fmla="*/ 5050 w 10000"/>
              <a:gd name="connsiteY97" fmla="*/ 1211 h 9838"/>
              <a:gd name="connsiteX98" fmla="*/ 4887 w 10000"/>
              <a:gd name="connsiteY98" fmla="*/ 1286 h 9838"/>
              <a:gd name="connsiteX99" fmla="*/ 4740 w 10000"/>
              <a:gd name="connsiteY99" fmla="*/ 1389 h 9838"/>
              <a:gd name="connsiteX100" fmla="*/ 4576 w 10000"/>
              <a:gd name="connsiteY100" fmla="*/ 1492 h 9838"/>
              <a:gd name="connsiteX101" fmla="*/ 4445 w 10000"/>
              <a:gd name="connsiteY101" fmla="*/ 1625 h 9838"/>
              <a:gd name="connsiteX102" fmla="*/ 4315 w 10000"/>
              <a:gd name="connsiteY102" fmla="*/ 1772 h 9838"/>
              <a:gd name="connsiteX103" fmla="*/ 4282 w 10000"/>
              <a:gd name="connsiteY103" fmla="*/ 1817 h 9838"/>
              <a:gd name="connsiteX104" fmla="*/ 4151 w 10000"/>
              <a:gd name="connsiteY104" fmla="*/ 1994 h 9838"/>
              <a:gd name="connsiteX105" fmla="*/ 3956 w 10000"/>
              <a:gd name="connsiteY105" fmla="*/ 2231 h 9838"/>
              <a:gd name="connsiteX106" fmla="*/ 3710 w 10000"/>
              <a:gd name="connsiteY106" fmla="*/ 2556 h 9838"/>
              <a:gd name="connsiteX107" fmla="*/ 3416 w 10000"/>
              <a:gd name="connsiteY107" fmla="*/ 2924 h 9838"/>
              <a:gd name="connsiteX108" fmla="*/ 3073 w 10000"/>
              <a:gd name="connsiteY108" fmla="*/ 3339 h 9838"/>
              <a:gd name="connsiteX109" fmla="*/ 2713 w 10000"/>
              <a:gd name="connsiteY109" fmla="*/ 3796 h 9838"/>
              <a:gd name="connsiteX110" fmla="*/ 2354 w 10000"/>
              <a:gd name="connsiteY110" fmla="*/ 4255 h 9838"/>
              <a:gd name="connsiteX111" fmla="*/ 1994 w 10000"/>
              <a:gd name="connsiteY111" fmla="*/ 4712 h 9838"/>
              <a:gd name="connsiteX112" fmla="*/ 1651 w 10000"/>
              <a:gd name="connsiteY112" fmla="*/ 5170 h 9838"/>
              <a:gd name="connsiteX113" fmla="*/ 1308 w 10000"/>
              <a:gd name="connsiteY113" fmla="*/ 5583 h 9838"/>
              <a:gd name="connsiteX114" fmla="*/ 1014 w 10000"/>
              <a:gd name="connsiteY114" fmla="*/ 5953 h 9838"/>
              <a:gd name="connsiteX115" fmla="*/ 752 w 10000"/>
              <a:gd name="connsiteY115" fmla="*/ 6278 h 9838"/>
              <a:gd name="connsiteX116" fmla="*/ 572 w 10000"/>
              <a:gd name="connsiteY116" fmla="*/ 6514 h 9838"/>
              <a:gd name="connsiteX117" fmla="*/ 442 w 10000"/>
              <a:gd name="connsiteY117" fmla="*/ 6692 h 9838"/>
              <a:gd name="connsiteX118" fmla="*/ 392 w 10000"/>
              <a:gd name="connsiteY118" fmla="*/ 6736 h 9838"/>
              <a:gd name="connsiteX119" fmla="*/ 180 w 10000"/>
              <a:gd name="connsiteY119" fmla="*/ 7075 h 9838"/>
              <a:gd name="connsiteX120" fmla="*/ 32 w 10000"/>
              <a:gd name="connsiteY120" fmla="*/ 7430 h 9838"/>
              <a:gd name="connsiteX121" fmla="*/ 0 w 10000"/>
              <a:gd name="connsiteY121" fmla="*/ 7829 h 9838"/>
              <a:gd name="connsiteX122" fmla="*/ 17 w 10000"/>
              <a:gd name="connsiteY122" fmla="*/ 8198 h 9838"/>
              <a:gd name="connsiteX123" fmla="*/ 131 w 10000"/>
              <a:gd name="connsiteY123" fmla="*/ 8553 h 9838"/>
              <a:gd name="connsiteX124" fmla="*/ 326 w 10000"/>
              <a:gd name="connsiteY124" fmla="*/ 8893 h 9838"/>
              <a:gd name="connsiteX125" fmla="*/ 572 w 10000"/>
              <a:gd name="connsiteY125" fmla="*/ 9202 h 9838"/>
              <a:gd name="connsiteX126" fmla="*/ 915 w 10000"/>
              <a:gd name="connsiteY126" fmla="*/ 9454 h 9838"/>
              <a:gd name="connsiteX127" fmla="*/ 1095 w 10000"/>
              <a:gd name="connsiteY127" fmla="*/ 9558 h 9838"/>
              <a:gd name="connsiteX128" fmla="*/ 1291 w 10000"/>
              <a:gd name="connsiteY128" fmla="*/ 9646 h 9838"/>
              <a:gd name="connsiteX129" fmla="*/ 1471 w 10000"/>
              <a:gd name="connsiteY129" fmla="*/ 9735 h 9838"/>
              <a:gd name="connsiteX130" fmla="*/ 1683 w 10000"/>
              <a:gd name="connsiteY130" fmla="*/ 9779 h 9838"/>
              <a:gd name="connsiteX131" fmla="*/ 1896 w 10000"/>
              <a:gd name="connsiteY131" fmla="*/ 9823 h 9838"/>
              <a:gd name="connsiteX132" fmla="*/ 2092 w 10000"/>
              <a:gd name="connsiteY132" fmla="*/ 9838 h 9838"/>
              <a:gd name="connsiteX133" fmla="*/ 2305 w 10000"/>
              <a:gd name="connsiteY133" fmla="*/ 9823 h 9838"/>
              <a:gd name="connsiteX134" fmla="*/ 2533 w 10000"/>
              <a:gd name="connsiteY134" fmla="*/ 9809 h 9838"/>
              <a:gd name="connsiteX135" fmla="*/ 2730 w 10000"/>
              <a:gd name="connsiteY135" fmla="*/ 9764 h 9838"/>
              <a:gd name="connsiteX136" fmla="*/ 2942 w 10000"/>
              <a:gd name="connsiteY136" fmla="*/ 9705 h 9838"/>
              <a:gd name="connsiteX137" fmla="*/ 3139 w 10000"/>
              <a:gd name="connsiteY137" fmla="*/ 9632 h 9838"/>
              <a:gd name="connsiteX138" fmla="*/ 3318 w 10000"/>
              <a:gd name="connsiteY138" fmla="*/ 9529 h 9838"/>
              <a:gd name="connsiteX139" fmla="*/ 3498 w 10000"/>
              <a:gd name="connsiteY139" fmla="*/ 9423 h 9838"/>
              <a:gd name="connsiteX140" fmla="*/ 3645 w 10000"/>
              <a:gd name="connsiteY140" fmla="*/ 9305 h 9838"/>
              <a:gd name="connsiteX141" fmla="*/ 3792 w 10000"/>
              <a:gd name="connsiteY141" fmla="*/ 9173 h 9838"/>
              <a:gd name="connsiteX142" fmla="*/ 3922 w 10000"/>
              <a:gd name="connsiteY142" fmla="*/ 9026 h 9838"/>
              <a:gd name="connsiteX143" fmla="*/ 9349 w 10000"/>
              <a:gd name="connsiteY143" fmla="*/ 2172 h 9838"/>
              <a:gd name="connsiteX144" fmla="*/ 9562 w 10000"/>
              <a:gd name="connsiteY144" fmla="*/ 1832 h 9838"/>
              <a:gd name="connsiteX145" fmla="*/ 9709 w 10000"/>
              <a:gd name="connsiteY145" fmla="*/ 1477 h 9838"/>
              <a:gd name="connsiteX146" fmla="*/ 9774 w 10000"/>
              <a:gd name="connsiteY146" fmla="*/ 1108 h 9838"/>
              <a:gd name="connsiteX147" fmla="*/ 9725 w 10000"/>
              <a:gd name="connsiteY147" fmla="*/ 709 h 9838"/>
              <a:gd name="connsiteX148" fmla="*/ 9692 w 10000"/>
              <a:gd name="connsiteY148" fmla="*/ 517 h 9838"/>
              <a:gd name="connsiteX149" fmla="*/ 9627 w 10000"/>
              <a:gd name="connsiteY149" fmla="*/ 341 h 9838"/>
              <a:gd name="connsiteX150" fmla="*/ 9545 w 10000"/>
              <a:gd name="connsiteY150" fmla="*/ 162 h 9838"/>
              <a:gd name="connsiteX151" fmla="*/ 9431 w 10000"/>
              <a:gd name="connsiteY151" fmla="*/ 0 h 9838"/>
              <a:gd name="connsiteX152" fmla="*/ 10000 w 10000"/>
              <a:gd name="connsiteY152" fmla="*/ 498 h 9838"/>
              <a:gd name="connsiteX0" fmla="*/ 3514 w 10000"/>
              <a:gd name="connsiteY0" fmla="*/ 8725 h 9835"/>
              <a:gd name="connsiteX1" fmla="*/ 3399 w 10000"/>
              <a:gd name="connsiteY1" fmla="*/ 8844 h 9835"/>
              <a:gd name="connsiteX2" fmla="*/ 3285 w 10000"/>
              <a:gd name="connsiteY2" fmla="*/ 8950 h 9835"/>
              <a:gd name="connsiteX3" fmla="*/ 3171 w 10000"/>
              <a:gd name="connsiteY3" fmla="*/ 9039 h 9835"/>
              <a:gd name="connsiteX4" fmla="*/ 3040 w 10000"/>
              <a:gd name="connsiteY4" fmla="*/ 9129 h 9835"/>
              <a:gd name="connsiteX5" fmla="*/ 2893 w 10000"/>
              <a:gd name="connsiteY5" fmla="*/ 9189 h 9835"/>
              <a:gd name="connsiteX6" fmla="*/ 2762 w 10000"/>
              <a:gd name="connsiteY6" fmla="*/ 9264 h 9835"/>
              <a:gd name="connsiteX7" fmla="*/ 2582 w 10000"/>
              <a:gd name="connsiteY7" fmla="*/ 9293 h 9835"/>
              <a:gd name="connsiteX8" fmla="*/ 2436 w 10000"/>
              <a:gd name="connsiteY8" fmla="*/ 9324 h 9835"/>
              <a:gd name="connsiteX9" fmla="*/ 2272 w 10000"/>
              <a:gd name="connsiteY9" fmla="*/ 9353 h 9835"/>
              <a:gd name="connsiteX10" fmla="*/ 2108 w 10000"/>
              <a:gd name="connsiteY10" fmla="*/ 9353 h 9835"/>
              <a:gd name="connsiteX11" fmla="*/ 1945 w 10000"/>
              <a:gd name="connsiteY11" fmla="*/ 9324 h 9835"/>
              <a:gd name="connsiteX12" fmla="*/ 1797 w 10000"/>
              <a:gd name="connsiteY12" fmla="*/ 9308 h 9835"/>
              <a:gd name="connsiteX13" fmla="*/ 1651 w 10000"/>
              <a:gd name="connsiteY13" fmla="*/ 9279 h 9835"/>
              <a:gd name="connsiteX14" fmla="*/ 1488 w 10000"/>
              <a:gd name="connsiteY14" fmla="*/ 9204 h 9835"/>
              <a:gd name="connsiteX15" fmla="*/ 1340 w 10000"/>
              <a:gd name="connsiteY15" fmla="*/ 9159 h 9835"/>
              <a:gd name="connsiteX16" fmla="*/ 1209 w 10000"/>
              <a:gd name="connsiteY16" fmla="*/ 9069 h 9835"/>
              <a:gd name="connsiteX17" fmla="*/ 965 w 10000"/>
              <a:gd name="connsiteY17" fmla="*/ 8859 h 9835"/>
              <a:gd name="connsiteX18" fmla="*/ 752 w 10000"/>
              <a:gd name="connsiteY18" fmla="*/ 8634 h 9835"/>
              <a:gd name="connsiteX19" fmla="*/ 621 w 10000"/>
              <a:gd name="connsiteY19" fmla="*/ 8363 h 9835"/>
              <a:gd name="connsiteX20" fmla="*/ 556 w 10000"/>
              <a:gd name="connsiteY20" fmla="*/ 8079 h 9835"/>
              <a:gd name="connsiteX21" fmla="*/ 523 w 10000"/>
              <a:gd name="connsiteY21" fmla="*/ 7793 h 9835"/>
              <a:gd name="connsiteX22" fmla="*/ 572 w 10000"/>
              <a:gd name="connsiteY22" fmla="*/ 7507 h 9835"/>
              <a:gd name="connsiteX23" fmla="*/ 671 w 10000"/>
              <a:gd name="connsiteY23" fmla="*/ 7223 h 9835"/>
              <a:gd name="connsiteX24" fmla="*/ 834 w 10000"/>
              <a:gd name="connsiteY24" fmla="*/ 6967 h 9835"/>
              <a:gd name="connsiteX25" fmla="*/ 866 w 10000"/>
              <a:gd name="connsiteY25" fmla="*/ 6907 h 9835"/>
              <a:gd name="connsiteX26" fmla="*/ 997 w 10000"/>
              <a:gd name="connsiteY26" fmla="*/ 6742 h 9835"/>
              <a:gd name="connsiteX27" fmla="*/ 1193 w 10000"/>
              <a:gd name="connsiteY27" fmla="*/ 6487 h 9835"/>
              <a:gd name="connsiteX28" fmla="*/ 1454 w 10000"/>
              <a:gd name="connsiteY28" fmla="*/ 6186 h 9835"/>
              <a:gd name="connsiteX29" fmla="*/ 1733 w 10000"/>
              <a:gd name="connsiteY29" fmla="*/ 5797 h 9835"/>
              <a:gd name="connsiteX30" fmla="*/ 2076 w 10000"/>
              <a:gd name="connsiteY30" fmla="*/ 5375 h 9835"/>
              <a:gd name="connsiteX31" fmla="*/ 2436 w 10000"/>
              <a:gd name="connsiteY31" fmla="*/ 4925 h 9835"/>
              <a:gd name="connsiteX32" fmla="*/ 2795 w 10000"/>
              <a:gd name="connsiteY32" fmla="*/ 4429 h 9835"/>
              <a:gd name="connsiteX33" fmla="*/ 3154 w 10000"/>
              <a:gd name="connsiteY33" fmla="*/ 3964 h 9835"/>
              <a:gd name="connsiteX34" fmla="*/ 3514 w 10000"/>
              <a:gd name="connsiteY34" fmla="*/ 3514 h 9835"/>
              <a:gd name="connsiteX35" fmla="*/ 3857 w 10000"/>
              <a:gd name="connsiteY35" fmla="*/ 3079 h 9835"/>
              <a:gd name="connsiteX36" fmla="*/ 4151 w 10000"/>
              <a:gd name="connsiteY36" fmla="*/ 2702 h 9835"/>
              <a:gd name="connsiteX37" fmla="*/ 4396 w 10000"/>
              <a:gd name="connsiteY37" fmla="*/ 2387 h 9835"/>
              <a:gd name="connsiteX38" fmla="*/ 4576 w 10000"/>
              <a:gd name="connsiteY38" fmla="*/ 2147 h 9835"/>
              <a:gd name="connsiteX39" fmla="*/ 4724 w 10000"/>
              <a:gd name="connsiteY39" fmla="*/ 1982 h 9835"/>
              <a:gd name="connsiteX40" fmla="*/ 4756 w 10000"/>
              <a:gd name="connsiteY40" fmla="*/ 1922 h 9835"/>
              <a:gd name="connsiteX41" fmla="*/ 4855 w 10000"/>
              <a:gd name="connsiteY41" fmla="*/ 1817 h 9835"/>
              <a:gd name="connsiteX42" fmla="*/ 4936 w 10000"/>
              <a:gd name="connsiteY42" fmla="*/ 1712 h 9835"/>
              <a:gd name="connsiteX43" fmla="*/ 5050 w 10000"/>
              <a:gd name="connsiteY43" fmla="*/ 1636 h 9835"/>
              <a:gd name="connsiteX44" fmla="*/ 5165 w 10000"/>
              <a:gd name="connsiteY44" fmla="*/ 1561 h 9835"/>
              <a:gd name="connsiteX45" fmla="*/ 5279 w 10000"/>
              <a:gd name="connsiteY45" fmla="*/ 1487 h 9835"/>
              <a:gd name="connsiteX46" fmla="*/ 5410 w 10000"/>
              <a:gd name="connsiteY46" fmla="*/ 1441 h 9835"/>
              <a:gd name="connsiteX47" fmla="*/ 5524 w 10000"/>
              <a:gd name="connsiteY47" fmla="*/ 1412 h 9835"/>
              <a:gd name="connsiteX48" fmla="*/ 5655 w 10000"/>
              <a:gd name="connsiteY48" fmla="*/ 1367 h 9835"/>
              <a:gd name="connsiteX49" fmla="*/ 5753 w 10000"/>
              <a:gd name="connsiteY49" fmla="*/ 1352 h 9835"/>
              <a:gd name="connsiteX50" fmla="*/ 5852 w 10000"/>
              <a:gd name="connsiteY50" fmla="*/ 1352 h 9835"/>
              <a:gd name="connsiteX51" fmla="*/ 5950 w 10000"/>
              <a:gd name="connsiteY51" fmla="*/ 1367 h 9835"/>
              <a:gd name="connsiteX52" fmla="*/ 6032 w 10000"/>
              <a:gd name="connsiteY52" fmla="*/ 1367 h 9835"/>
              <a:gd name="connsiteX53" fmla="*/ 6129 w 10000"/>
              <a:gd name="connsiteY53" fmla="*/ 1381 h 9835"/>
              <a:gd name="connsiteX54" fmla="*/ 6212 w 10000"/>
              <a:gd name="connsiteY54" fmla="*/ 1427 h 9835"/>
              <a:gd name="connsiteX55" fmla="*/ 6293 w 10000"/>
              <a:gd name="connsiteY55" fmla="*/ 1456 h 9835"/>
              <a:gd name="connsiteX56" fmla="*/ 6375 w 10000"/>
              <a:gd name="connsiteY56" fmla="*/ 1516 h 9835"/>
              <a:gd name="connsiteX57" fmla="*/ 6506 w 10000"/>
              <a:gd name="connsiteY57" fmla="*/ 1636 h 9835"/>
              <a:gd name="connsiteX58" fmla="*/ 6620 w 10000"/>
              <a:gd name="connsiteY58" fmla="*/ 1757 h 9835"/>
              <a:gd name="connsiteX59" fmla="*/ 6718 w 10000"/>
              <a:gd name="connsiteY59" fmla="*/ 1907 h 9835"/>
              <a:gd name="connsiteX60" fmla="*/ 6750 w 10000"/>
              <a:gd name="connsiteY60" fmla="*/ 2087 h 9835"/>
              <a:gd name="connsiteX61" fmla="*/ 6767 w 10000"/>
              <a:gd name="connsiteY61" fmla="*/ 2327 h 9835"/>
              <a:gd name="connsiteX62" fmla="*/ 6734 w 10000"/>
              <a:gd name="connsiteY62" fmla="*/ 2583 h 9835"/>
              <a:gd name="connsiteX63" fmla="*/ 6636 w 10000"/>
              <a:gd name="connsiteY63" fmla="*/ 2822 h 9835"/>
              <a:gd name="connsiteX64" fmla="*/ 6489 w 10000"/>
              <a:gd name="connsiteY64" fmla="*/ 3048 h 9835"/>
              <a:gd name="connsiteX65" fmla="*/ 2697 w 10000"/>
              <a:gd name="connsiteY65" fmla="*/ 7914 h 9835"/>
              <a:gd name="connsiteX66" fmla="*/ 2664 w 10000"/>
              <a:gd name="connsiteY66" fmla="*/ 8003 h 9835"/>
              <a:gd name="connsiteX67" fmla="*/ 2664 w 10000"/>
              <a:gd name="connsiteY67" fmla="*/ 8079 h 9835"/>
              <a:gd name="connsiteX68" fmla="*/ 2680 w 10000"/>
              <a:gd name="connsiteY68" fmla="*/ 8168 h 9835"/>
              <a:gd name="connsiteX69" fmla="*/ 2762 w 10000"/>
              <a:gd name="connsiteY69" fmla="*/ 8243 h 9835"/>
              <a:gd name="connsiteX70" fmla="*/ 2844 w 10000"/>
              <a:gd name="connsiteY70" fmla="*/ 8273 h 9835"/>
              <a:gd name="connsiteX71" fmla="*/ 2959 w 10000"/>
              <a:gd name="connsiteY71" fmla="*/ 8288 h 9835"/>
              <a:gd name="connsiteX72" fmla="*/ 3056 w 10000"/>
              <a:gd name="connsiteY72" fmla="*/ 8258 h 9835"/>
              <a:gd name="connsiteX73" fmla="*/ 3139 w 10000"/>
              <a:gd name="connsiteY73" fmla="*/ 8183 h 9835"/>
              <a:gd name="connsiteX74" fmla="*/ 6898 w 10000"/>
              <a:gd name="connsiteY74" fmla="*/ 3349 h 9835"/>
              <a:gd name="connsiteX75" fmla="*/ 7110 w 10000"/>
              <a:gd name="connsiteY75" fmla="*/ 3033 h 9835"/>
              <a:gd name="connsiteX76" fmla="*/ 7241 w 10000"/>
              <a:gd name="connsiteY76" fmla="*/ 2702 h 9835"/>
              <a:gd name="connsiteX77" fmla="*/ 7306 w 10000"/>
              <a:gd name="connsiteY77" fmla="*/ 2357 h 9835"/>
              <a:gd name="connsiteX78" fmla="*/ 7257 w 10000"/>
              <a:gd name="connsiteY78" fmla="*/ 2011 h 9835"/>
              <a:gd name="connsiteX79" fmla="*/ 7241 w 10000"/>
              <a:gd name="connsiteY79" fmla="*/ 1877 h 9835"/>
              <a:gd name="connsiteX80" fmla="*/ 7192 w 10000"/>
              <a:gd name="connsiteY80" fmla="*/ 1742 h 9835"/>
              <a:gd name="connsiteX81" fmla="*/ 7126 w 10000"/>
              <a:gd name="connsiteY81" fmla="*/ 1607 h 9835"/>
              <a:gd name="connsiteX82" fmla="*/ 7078 w 10000"/>
              <a:gd name="connsiteY82" fmla="*/ 1487 h 9835"/>
              <a:gd name="connsiteX83" fmla="*/ 6979 w 10000"/>
              <a:gd name="connsiteY83" fmla="*/ 1381 h 9835"/>
              <a:gd name="connsiteX84" fmla="*/ 6898 w 10000"/>
              <a:gd name="connsiteY84" fmla="*/ 1292 h 9835"/>
              <a:gd name="connsiteX85" fmla="*/ 6783 w 10000"/>
              <a:gd name="connsiteY85" fmla="*/ 1202 h 9835"/>
              <a:gd name="connsiteX86" fmla="*/ 6685 w 10000"/>
              <a:gd name="connsiteY86" fmla="*/ 1112 h 9835"/>
              <a:gd name="connsiteX87" fmla="*/ 6570 w 10000"/>
              <a:gd name="connsiteY87" fmla="*/ 1037 h 9835"/>
              <a:gd name="connsiteX88" fmla="*/ 6440 w 10000"/>
              <a:gd name="connsiteY88" fmla="*/ 991 h 9835"/>
              <a:gd name="connsiteX89" fmla="*/ 6293 w 10000"/>
              <a:gd name="connsiteY89" fmla="*/ 946 h 9835"/>
              <a:gd name="connsiteX90" fmla="*/ 6162 w 10000"/>
              <a:gd name="connsiteY90" fmla="*/ 901 h 9835"/>
              <a:gd name="connsiteX91" fmla="*/ 6015 w 10000"/>
              <a:gd name="connsiteY91" fmla="*/ 886 h 9835"/>
              <a:gd name="connsiteX92" fmla="*/ 5884 w 10000"/>
              <a:gd name="connsiteY92" fmla="*/ 871 h 9835"/>
              <a:gd name="connsiteX93" fmla="*/ 5737 w 10000"/>
              <a:gd name="connsiteY93" fmla="*/ 871 h 9835"/>
              <a:gd name="connsiteX94" fmla="*/ 5590 w 10000"/>
              <a:gd name="connsiteY94" fmla="*/ 886 h 9835"/>
              <a:gd name="connsiteX95" fmla="*/ 5393 w 10000"/>
              <a:gd name="connsiteY95" fmla="*/ 917 h 9835"/>
              <a:gd name="connsiteX96" fmla="*/ 5230 w 10000"/>
              <a:gd name="connsiteY96" fmla="*/ 991 h 9835"/>
              <a:gd name="connsiteX97" fmla="*/ 5050 w 10000"/>
              <a:gd name="connsiteY97" fmla="*/ 1066 h 9835"/>
              <a:gd name="connsiteX98" fmla="*/ 4887 w 10000"/>
              <a:gd name="connsiteY98" fmla="*/ 1142 h 9835"/>
              <a:gd name="connsiteX99" fmla="*/ 4740 w 10000"/>
              <a:gd name="connsiteY99" fmla="*/ 1247 h 9835"/>
              <a:gd name="connsiteX100" fmla="*/ 4576 w 10000"/>
              <a:gd name="connsiteY100" fmla="*/ 1352 h 9835"/>
              <a:gd name="connsiteX101" fmla="*/ 4445 w 10000"/>
              <a:gd name="connsiteY101" fmla="*/ 1487 h 9835"/>
              <a:gd name="connsiteX102" fmla="*/ 4315 w 10000"/>
              <a:gd name="connsiteY102" fmla="*/ 1636 h 9835"/>
              <a:gd name="connsiteX103" fmla="*/ 4282 w 10000"/>
              <a:gd name="connsiteY103" fmla="*/ 1682 h 9835"/>
              <a:gd name="connsiteX104" fmla="*/ 4151 w 10000"/>
              <a:gd name="connsiteY104" fmla="*/ 1862 h 9835"/>
              <a:gd name="connsiteX105" fmla="*/ 3956 w 10000"/>
              <a:gd name="connsiteY105" fmla="*/ 2103 h 9835"/>
              <a:gd name="connsiteX106" fmla="*/ 3710 w 10000"/>
              <a:gd name="connsiteY106" fmla="*/ 2433 h 9835"/>
              <a:gd name="connsiteX107" fmla="*/ 3416 w 10000"/>
              <a:gd name="connsiteY107" fmla="*/ 2807 h 9835"/>
              <a:gd name="connsiteX108" fmla="*/ 3073 w 10000"/>
              <a:gd name="connsiteY108" fmla="*/ 3229 h 9835"/>
              <a:gd name="connsiteX109" fmla="*/ 2713 w 10000"/>
              <a:gd name="connsiteY109" fmla="*/ 3694 h 9835"/>
              <a:gd name="connsiteX110" fmla="*/ 2354 w 10000"/>
              <a:gd name="connsiteY110" fmla="*/ 4160 h 9835"/>
              <a:gd name="connsiteX111" fmla="*/ 1994 w 10000"/>
              <a:gd name="connsiteY111" fmla="*/ 4625 h 9835"/>
              <a:gd name="connsiteX112" fmla="*/ 1651 w 10000"/>
              <a:gd name="connsiteY112" fmla="*/ 5090 h 9835"/>
              <a:gd name="connsiteX113" fmla="*/ 1308 w 10000"/>
              <a:gd name="connsiteY113" fmla="*/ 5510 h 9835"/>
              <a:gd name="connsiteX114" fmla="*/ 1014 w 10000"/>
              <a:gd name="connsiteY114" fmla="*/ 5886 h 9835"/>
              <a:gd name="connsiteX115" fmla="*/ 752 w 10000"/>
              <a:gd name="connsiteY115" fmla="*/ 6216 h 9835"/>
              <a:gd name="connsiteX116" fmla="*/ 572 w 10000"/>
              <a:gd name="connsiteY116" fmla="*/ 6456 h 9835"/>
              <a:gd name="connsiteX117" fmla="*/ 442 w 10000"/>
              <a:gd name="connsiteY117" fmla="*/ 6637 h 9835"/>
              <a:gd name="connsiteX118" fmla="*/ 392 w 10000"/>
              <a:gd name="connsiteY118" fmla="*/ 6682 h 9835"/>
              <a:gd name="connsiteX119" fmla="*/ 180 w 10000"/>
              <a:gd name="connsiteY119" fmla="*/ 7027 h 9835"/>
              <a:gd name="connsiteX120" fmla="*/ 32 w 10000"/>
              <a:gd name="connsiteY120" fmla="*/ 7387 h 9835"/>
              <a:gd name="connsiteX121" fmla="*/ 0 w 10000"/>
              <a:gd name="connsiteY121" fmla="*/ 7793 h 9835"/>
              <a:gd name="connsiteX122" fmla="*/ 17 w 10000"/>
              <a:gd name="connsiteY122" fmla="*/ 8168 h 9835"/>
              <a:gd name="connsiteX123" fmla="*/ 131 w 10000"/>
              <a:gd name="connsiteY123" fmla="*/ 8529 h 9835"/>
              <a:gd name="connsiteX124" fmla="*/ 326 w 10000"/>
              <a:gd name="connsiteY124" fmla="*/ 8874 h 9835"/>
              <a:gd name="connsiteX125" fmla="*/ 572 w 10000"/>
              <a:gd name="connsiteY125" fmla="*/ 9189 h 9835"/>
              <a:gd name="connsiteX126" fmla="*/ 915 w 10000"/>
              <a:gd name="connsiteY126" fmla="*/ 9445 h 9835"/>
              <a:gd name="connsiteX127" fmla="*/ 1095 w 10000"/>
              <a:gd name="connsiteY127" fmla="*/ 9550 h 9835"/>
              <a:gd name="connsiteX128" fmla="*/ 1291 w 10000"/>
              <a:gd name="connsiteY128" fmla="*/ 9640 h 9835"/>
              <a:gd name="connsiteX129" fmla="*/ 1471 w 10000"/>
              <a:gd name="connsiteY129" fmla="*/ 9730 h 9835"/>
              <a:gd name="connsiteX130" fmla="*/ 1683 w 10000"/>
              <a:gd name="connsiteY130" fmla="*/ 9775 h 9835"/>
              <a:gd name="connsiteX131" fmla="*/ 1896 w 10000"/>
              <a:gd name="connsiteY131" fmla="*/ 9820 h 9835"/>
              <a:gd name="connsiteX132" fmla="*/ 2092 w 10000"/>
              <a:gd name="connsiteY132" fmla="*/ 9835 h 9835"/>
              <a:gd name="connsiteX133" fmla="*/ 2305 w 10000"/>
              <a:gd name="connsiteY133" fmla="*/ 9820 h 9835"/>
              <a:gd name="connsiteX134" fmla="*/ 2533 w 10000"/>
              <a:gd name="connsiteY134" fmla="*/ 9806 h 9835"/>
              <a:gd name="connsiteX135" fmla="*/ 2730 w 10000"/>
              <a:gd name="connsiteY135" fmla="*/ 9760 h 9835"/>
              <a:gd name="connsiteX136" fmla="*/ 2942 w 10000"/>
              <a:gd name="connsiteY136" fmla="*/ 9700 h 9835"/>
              <a:gd name="connsiteX137" fmla="*/ 3139 w 10000"/>
              <a:gd name="connsiteY137" fmla="*/ 9626 h 9835"/>
              <a:gd name="connsiteX138" fmla="*/ 3318 w 10000"/>
              <a:gd name="connsiteY138" fmla="*/ 9521 h 9835"/>
              <a:gd name="connsiteX139" fmla="*/ 3498 w 10000"/>
              <a:gd name="connsiteY139" fmla="*/ 9413 h 9835"/>
              <a:gd name="connsiteX140" fmla="*/ 3645 w 10000"/>
              <a:gd name="connsiteY140" fmla="*/ 9293 h 9835"/>
              <a:gd name="connsiteX141" fmla="*/ 3792 w 10000"/>
              <a:gd name="connsiteY141" fmla="*/ 9159 h 9835"/>
              <a:gd name="connsiteX142" fmla="*/ 3922 w 10000"/>
              <a:gd name="connsiteY142" fmla="*/ 9010 h 9835"/>
              <a:gd name="connsiteX143" fmla="*/ 9349 w 10000"/>
              <a:gd name="connsiteY143" fmla="*/ 2043 h 9835"/>
              <a:gd name="connsiteX144" fmla="*/ 9562 w 10000"/>
              <a:gd name="connsiteY144" fmla="*/ 1697 h 9835"/>
              <a:gd name="connsiteX145" fmla="*/ 9709 w 10000"/>
              <a:gd name="connsiteY145" fmla="*/ 1336 h 9835"/>
              <a:gd name="connsiteX146" fmla="*/ 9774 w 10000"/>
              <a:gd name="connsiteY146" fmla="*/ 961 h 9835"/>
              <a:gd name="connsiteX147" fmla="*/ 9725 w 10000"/>
              <a:gd name="connsiteY147" fmla="*/ 556 h 9835"/>
              <a:gd name="connsiteX148" fmla="*/ 9692 w 10000"/>
              <a:gd name="connsiteY148" fmla="*/ 361 h 9835"/>
              <a:gd name="connsiteX149" fmla="*/ 9627 w 10000"/>
              <a:gd name="connsiteY149" fmla="*/ 182 h 9835"/>
              <a:gd name="connsiteX150" fmla="*/ 9545 w 10000"/>
              <a:gd name="connsiteY150" fmla="*/ 0 h 9835"/>
              <a:gd name="connsiteX151" fmla="*/ 10000 w 10000"/>
              <a:gd name="connsiteY151" fmla="*/ 341 h 9835"/>
              <a:gd name="connsiteX0" fmla="*/ 3514 w 10000"/>
              <a:gd name="connsiteY0" fmla="*/ 8687 h 9816"/>
              <a:gd name="connsiteX1" fmla="*/ 3399 w 10000"/>
              <a:gd name="connsiteY1" fmla="*/ 8808 h 9816"/>
              <a:gd name="connsiteX2" fmla="*/ 3285 w 10000"/>
              <a:gd name="connsiteY2" fmla="*/ 8916 h 9816"/>
              <a:gd name="connsiteX3" fmla="*/ 3171 w 10000"/>
              <a:gd name="connsiteY3" fmla="*/ 9007 h 9816"/>
              <a:gd name="connsiteX4" fmla="*/ 3040 w 10000"/>
              <a:gd name="connsiteY4" fmla="*/ 9098 h 9816"/>
              <a:gd name="connsiteX5" fmla="*/ 2893 w 10000"/>
              <a:gd name="connsiteY5" fmla="*/ 9159 h 9816"/>
              <a:gd name="connsiteX6" fmla="*/ 2762 w 10000"/>
              <a:gd name="connsiteY6" fmla="*/ 9235 h 9816"/>
              <a:gd name="connsiteX7" fmla="*/ 2582 w 10000"/>
              <a:gd name="connsiteY7" fmla="*/ 9265 h 9816"/>
              <a:gd name="connsiteX8" fmla="*/ 2436 w 10000"/>
              <a:gd name="connsiteY8" fmla="*/ 9296 h 9816"/>
              <a:gd name="connsiteX9" fmla="*/ 2272 w 10000"/>
              <a:gd name="connsiteY9" fmla="*/ 9326 h 9816"/>
              <a:gd name="connsiteX10" fmla="*/ 2108 w 10000"/>
              <a:gd name="connsiteY10" fmla="*/ 9326 h 9816"/>
              <a:gd name="connsiteX11" fmla="*/ 1945 w 10000"/>
              <a:gd name="connsiteY11" fmla="*/ 9296 h 9816"/>
              <a:gd name="connsiteX12" fmla="*/ 1797 w 10000"/>
              <a:gd name="connsiteY12" fmla="*/ 9280 h 9816"/>
              <a:gd name="connsiteX13" fmla="*/ 1651 w 10000"/>
              <a:gd name="connsiteY13" fmla="*/ 9251 h 9816"/>
              <a:gd name="connsiteX14" fmla="*/ 1488 w 10000"/>
              <a:gd name="connsiteY14" fmla="*/ 9174 h 9816"/>
              <a:gd name="connsiteX15" fmla="*/ 1340 w 10000"/>
              <a:gd name="connsiteY15" fmla="*/ 9129 h 9816"/>
              <a:gd name="connsiteX16" fmla="*/ 1209 w 10000"/>
              <a:gd name="connsiteY16" fmla="*/ 9037 h 9816"/>
              <a:gd name="connsiteX17" fmla="*/ 965 w 10000"/>
              <a:gd name="connsiteY17" fmla="*/ 8824 h 9816"/>
              <a:gd name="connsiteX18" fmla="*/ 752 w 10000"/>
              <a:gd name="connsiteY18" fmla="*/ 8595 h 9816"/>
              <a:gd name="connsiteX19" fmla="*/ 621 w 10000"/>
              <a:gd name="connsiteY19" fmla="*/ 8319 h 9816"/>
              <a:gd name="connsiteX20" fmla="*/ 556 w 10000"/>
              <a:gd name="connsiteY20" fmla="*/ 8031 h 9816"/>
              <a:gd name="connsiteX21" fmla="*/ 523 w 10000"/>
              <a:gd name="connsiteY21" fmla="*/ 7740 h 9816"/>
              <a:gd name="connsiteX22" fmla="*/ 572 w 10000"/>
              <a:gd name="connsiteY22" fmla="*/ 7449 h 9816"/>
              <a:gd name="connsiteX23" fmla="*/ 671 w 10000"/>
              <a:gd name="connsiteY23" fmla="*/ 7160 h 9816"/>
              <a:gd name="connsiteX24" fmla="*/ 834 w 10000"/>
              <a:gd name="connsiteY24" fmla="*/ 6900 h 9816"/>
              <a:gd name="connsiteX25" fmla="*/ 866 w 10000"/>
              <a:gd name="connsiteY25" fmla="*/ 6839 h 9816"/>
              <a:gd name="connsiteX26" fmla="*/ 997 w 10000"/>
              <a:gd name="connsiteY26" fmla="*/ 6671 h 9816"/>
              <a:gd name="connsiteX27" fmla="*/ 1193 w 10000"/>
              <a:gd name="connsiteY27" fmla="*/ 6412 h 9816"/>
              <a:gd name="connsiteX28" fmla="*/ 1454 w 10000"/>
              <a:gd name="connsiteY28" fmla="*/ 6106 h 9816"/>
              <a:gd name="connsiteX29" fmla="*/ 1733 w 10000"/>
              <a:gd name="connsiteY29" fmla="*/ 5710 h 9816"/>
              <a:gd name="connsiteX30" fmla="*/ 2076 w 10000"/>
              <a:gd name="connsiteY30" fmla="*/ 5281 h 9816"/>
              <a:gd name="connsiteX31" fmla="*/ 2436 w 10000"/>
              <a:gd name="connsiteY31" fmla="*/ 4824 h 9816"/>
              <a:gd name="connsiteX32" fmla="*/ 2795 w 10000"/>
              <a:gd name="connsiteY32" fmla="*/ 4319 h 9816"/>
              <a:gd name="connsiteX33" fmla="*/ 3154 w 10000"/>
              <a:gd name="connsiteY33" fmla="*/ 3847 h 9816"/>
              <a:gd name="connsiteX34" fmla="*/ 3514 w 10000"/>
              <a:gd name="connsiteY34" fmla="*/ 3389 h 9816"/>
              <a:gd name="connsiteX35" fmla="*/ 3857 w 10000"/>
              <a:gd name="connsiteY35" fmla="*/ 2947 h 9816"/>
              <a:gd name="connsiteX36" fmla="*/ 4151 w 10000"/>
              <a:gd name="connsiteY36" fmla="*/ 2563 h 9816"/>
              <a:gd name="connsiteX37" fmla="*/ 4396 w 10000"/>
              <a:gd name="connsiteY37" fmla="*/ 2243 h 9816"/>
              <a:gd name="connsiteX38" fmla="*/ 4576 w 10000"/>
              <a:gd name="connsiteY38" fmla="*/ 1999 h 9816"/>
              <a:gd name="connsiteX39" fmla="*/ 4724 w 10000"/>
              <a:gd name="connsiteY39" fmla="*/ 1831 h 9816"/>
              <a:gd name="connsiteX40" fmla="*/ 4756 w 10000"/>
              <a:gd name="connsiteY40" fmla="*/ 1770 h 9816"/>
              <a:gd name="connsiteX41" fmla="*/ 4855 w 10000"/>
              <a:gd name="connsiteY41" fmla="*/ 1663 h 9816"/>
              <a:gd name="connsiteX42" fmla="*/ 4936 w 10000"/>
              <a:gd name="connsiteY42" fmla="*/ 1557 h 9816"/>
              <a:gd name="connsiteX43" fmla="*/ 5050 w 10000"/>
              <a:gd name="connsiteY43" fmla="*/ 1479 h 9816"/>
              <a:gd name="connsiteX44" fmla="*/ 5165 w 10000"/>
              <a:gd name="connsiteY44" fmla="*/ 1403 h 9816"/>
              <a:gd name="connsiteX45" fmla="*/ 5279 w 10000"/>
              <a:gd name="connsiteY45" fmla="*/ 1328 h 9816"/>
              <a:gd name="connsiteX46" fmla="*/ 5410 w 10000"/>
              <a:gd name="connsiteY46" fmla="*/ 1281 h 9816"/>
              <a:gd name="connsiteX47" fmla="*/ 5524 w 10000"/>
              <a:gd name="connsiteY47" fmla="*/ 1252 h 9816"/>
              <a:gd name="connsiteX48" fmla="*/ 5655 w 10000"/>
              <a:gd name="connsiteY48" fmla="*/ 1206 h 9816"/>
              <a:gd name="connsiteX49" fmla="*/ 5753 w 10000"/>
              <a:gd name="connsiteY49" fmla="*/ 1191 h 9816"/>
              <a:gd name="connsiteX50" fmla="*/ 5852 w 10000"/>
              <a:gd name="connsiteY50" fmla="*/ 1191 h 9816"/>
              <a:gd name="connsiteX51" fmla="*/ 5950 w 10000"/>
              <a:gd name="connsiteY51" fmla="*/ 1206 h 9816"/>
              <a:gd name="connsiteX52" fmla="*/ 6032 w 10000"/>
              <a:gd name="connsiteY52" fmla="*/ 1206 h 9816"/>
              <a:gd name="connsiteX53" fmla="*/ 6129 w 10000"/>
              <a:gd name="connsiteY53" fmla="*/ 1220 h 9816"/>
              <a:gd name="connsiteX54" fmla="*/ 6212 w 10000"/>
              <a:gd name="connsiteY54" fmla="*/ 1267 h 9816"/>
              <a:gd name="connsiteX55" fmla="*/ 6293 w 10000"/>
              <a:gd name="connsiteY55" fmla="*/ 1296 h 9816"/>
              <a:gd name="connsiteX56" fmla="*/ 6375 w 10000"/>
              <a:gd name="connsiteY56" fmla="*/ 1357 h 9816"/>
              <a:gd name="connsiteX57" fmla="*/ 6506 w 10000"/>
              <a:gd name="connsiteY57" fmla="*/ 1479 h 9816"/>
              <a:gd name="connsiteX58" fmla="*/ 6620 w 10000"/>
              <a:gd name="connsiteY58" fmla="*/ 1602 h 9816"/>
              <a:gd name="connsiteX59" fmla="*/ 6718 w 10000"/>
              <a:gd name="connsiteY59" fmla="*/ 1755 h 9816"/>
              <a:gd name="connsiteX60" fmla="*/ 6750 w 10000"/>
              <a:gd name="connsiteY60" fmla="*/ 1938 h 9816"/>
              <a:gd name="connsiteX61" fmla="*/ 6767 w 10000"/>
              <a:gd name="connsiteY61" fmla="*/ 2182 h 9816"/>
              <a:gd name="connsiteX62" fmla="*/ 6734 w 10000"/>
              <a:gd name="connsiteY62" fmla="*/ 2442 h 9816"/>
              <a:gd name="connsiteX63" fmla="*/ 6636 w 10000"/>
              <a:gd name="connsiteY63" fmla="*/ 2685 h 9816"/>
              <a:gd name="connsiteX64" fmla="*/ 6489 w 10000"/>
              <a:gd name="connsiteY64" fmla="*/ 2915 h 9816"/>
              <a:gd name="connsiteX65" fmla="*/ 2697 w 10000"/>
              <a:gd name="connsiteY65" fmla="*/ 7863 h 9816"/>
              <a:gd name="connsiteX66" fmla="*/ 2664 w 10000"/>
              <a:gd name="connsiteY66" fmla="*/ 7953 h 9816"/>
              <a:gd name="connsiteX67" fmla="*/ 2664 w 10000"/>
              <a:gd name="connsiteY67" fmla="*/ 8031 h 9816"/>
              <a:gd name="connsiteX68" fmla="*/ 2680 w 10000"/>
              <a:gd name="connsiteY68" fmla="*/ 8121 h 9816"/>
              <a:gd name="connsiteX69" fmla="*/ 2762 w 10000"/>
              <a:gd name="connsiteY69" fmla="*/ 8197 h 9816"/>
              <a:gd name="connsiteX70" fmla="*/ 2844 w 10000"/>
              <a:gd name="connsiteY70" fmla="*/ 8228 h 9816"/>
              <a:gd name="connsiteX71" fmla="*/ 2959 w 10000"/>
              <a:gd name="connsiteY71" fmla="*/ 8243 h 9816"/>
              <a:gd name="connsiteX72" fmla="*/ 3056 w 10000"/>
              <a:gd name="connsiteY72" fmla="*/ 8213 h 9816"/>
              <a:gd name="connsiteX73" fmla="*/ 3139 w 10000"/>
              <a:gd name="connsiteY73" fmla="*/ 8136 h 9816"/>
              <a:gd name="connsiteX74" fmla="*/ 6898 w 10000"/>
              <a:gd name="connsiteY74" fmla="*/ 3221 h 9816"/>
              <a:gd name="connsiteX75" fmla="*/ 7110 w 10000"/>
              <a:gd name="connsiteY75" fmla="*/ 2900 h 9816"/>
              <a:gd name="connsiteX76" fmla="*/ 7241 w 10000"/>
              <a:gd name="connsiteY76" fmla="*/ 2563 h 9816"/>
              <a:gd name="connsiteX77" fmla="*/ 7306 w 10000"/>
              <a:gd name="connsiteY77" fmla="*/ 2213 h 9816"/>
              <a:gd name="connsiteX78" fmla="*/ 7257 w 10000"/>
              <a:gd name="connsiteY78" fmla="*/ 1861 h 9816"/>
              <a:gd name="connsiteX79" fmla="*/ 7241 w 10000"/>
              <a:gd name="connsiteY79" fmla="*/ 1724 h 9816"/>
              <a:gd name="connsiteX80" fmla="*/ 7192 w 10000"/>
              <a:gd name="connsiteY80" fmla="*/ 1587 h 9816"/>
              <a:gd name="connsiteX81" fmla="*/ 7126 w 10000"/>
              <a:gd name="connsiteY81" fmla="*/ 1450 h 9816"/>
              <a:gd name="connsiteX82" fmla="*/ 7078 w 10000"/>
              <a:gd name="connsiteY82" fmla="*/ 1328 h 9816"/>
              <a:gd name="connsiteX83" fmla="*/ 6979 w 10000"/>
              <a:gd name="connsiteY83" fmla="*/ 1220 h 9816"/>
              <a:gd name="connsiteX84" fmla="*/ 6898 w 10000"/>
              <a:gd name="connsiteY84" fmla="*/ 1130 h 9816"/>
              <a:gd name="connsiteX85" fmla="*/ 6783 w 10000"/>
              <a:gd name="connsiteY85" fmla="*/ 1038 h 9816"/>
              <a:gd name="connsiteX86" fmla="*/ 6685 w 10000"/>
              <a:gd name="connsiteY86" fmla="*/ 947 h 9816"/>
              <a:gd name="connsiteX87" fmla="*/ 6570 w 10000"/>
              <a:gd name="connsiteY87" fmla="*/ 870 h 9816"/>
              <a:gd name="connsiteX88" fmla="*/ 6440 w 10000"/>
              <a:gd name="connsiteY88" fmla="*/ 824 h 9816"/>
              <a:gd name="connsiteX89" fmla="*/ 6293 w 10000"/>
              <a:gd name="connsiteY89" fmla="*/ 778 h 9816"/>
              <a:gd name="connsiteX90" fmla="*/ 6162 w 10000"/>
              <a:gd name="connsiteY90" fmla="*/ 732 h 9816"/>
              <a:gd name="connsiteX91" fmla="*/ 6015 w 10000"/>
              <a:gd name="connsiteY91" fmla="*/ 717 h 9816"/>
              <a:gd name="connsiteX92" fmla="*/ 5884 w 10000"/>
              <a:gd name="connsiteY92" fmla="*/ 702 h 9816"/>
              <a:gd name="connsiteX93" fmla="*/ 5737 w 10000"/>
              <a:gd name="connsiteY93" fmla="*/ 702 h 9816"/>
              <a:gd name="connsiteX94" fmla="*/ 5590 w 10000"/>
              <a:gd name="connsiteY94" fmla="*/ 717 h 9816"/>
              <a:gd name="connsiteX95" fmla="*/ 5393 w 10000"/>
              <a:gd name="connsiteY95" fmla="*/ 748 h 9816"/>
              <a:gd name="connsiteX96" fmla="*/ 5230 w 10000"/>
              <a:gd name="connsiteY96" fmla="*/ 824 h 9816"/>
              <a:gd name="connsiteX97" fmla="*/ 5050 w 10000"/>
              <a:gd name="connsiteY97" fmla="*/ 900 h 9816"/>
              <a:gd name="connsiteX98" fmla="*/ 4887 w 10000"/>
              <a:gd name="connsiteY98" fmla="*/ 977 h 9816"/>
              <a:gd name="connsiteX99" fmla="*/ 4740 w 10000"/>
              <a:gd name="connsiteY99" fmla="*/ 1084 h 9816"/>
              <a:gd name="connsiteX100" fmla="*/ 4576 w 10000"/>
              <a:gd name="connsiteY100" fmla="*/ 1191 h 9816"/>
              <a:gd name="connsiteX101" fmla="*/ 4445 w 10000"/>
              <a:gd name="connsiteY101" fmla="*/ 1328 h 9816"/>
              <a:gd name="connsiteX102" fmla="*/ 4315 w 10000"/>
              <a:gd name="connsiteY102" fmla="*/ 1479 h 9816"/>
              <a:gd name="connsiteX103" fmla="*/ 4282 w 10000"/>
              <a:gd name="connsiteY103" fmla="*/ 1526 h 9816"/>
              <a:gd name="connsiteX104" fmla="*/ 4151 w 10000"/>
              <a:gd name="connsiteY104" fmla="*/ 1709 h 9816"/>
              <a:gd name="connsiteX105" fmla="*/ 3956 w 10000"/>
              <a:gd name="connsiteY105" fmla="*/ 1954 h 9816"/>
              <a:gd name="connsiteX106" fmla="*/ 3710 w 10000"/>
              <a:gd name="connsiteY106" fmla="*/ 2290 h 9816"/>
              <a:gd name="connsiteX107" fmla="*/ 3416 w 10000"/>
              <a:gd name="connsiteY107" fmla="*/ 2670 h 9816"/>
              <a:gd name="connsiteX108" fmla="*/ 3073 w 10000"/>
              <a:gd name="connsiteY108" fmla="*/ 3099 h 9816"/>
              <a:gd name="connsiteX109" fmla="*/ 2713 w 10000"/>
              <a:gd name="connsiteY109" fmla="*/ 3572 h 9816"/>
              <a:gd name="connsiteX110" fmla="*/ 2354 w 10000"/>
              <a:gd name="connsiteY110" fmla="*/ 4046 h 9816"/>
              <a:gd name="connsiteX111" fmla="*/ 1994 w 10000"/>
              <a:gd name="connsiteY111" fmla="*/ 4519 h 9816"/>
              <a:gd name="connsiteX112" fmla="*/ 1651 w 10000"/>
              <a:gd name="connsiteY112" fmla="*/ 4991 h 9816"/>
              <a:gd name="connsiteX113" fmla="*/ 1308 w 10000"/>
              <a:gd name="connsiteY113" fmla="*/ 5418 h 9816"/>
              <a:gd name="connsiteX114" fmla="*/ 1014 w 10000"/>
              <a:gd name="connsiteY114" fmla="*/ 5801 h 9816"/>
              <a:gd name="connsiteX115" fmla="*/ 752 w 10000"/>
              <a:gd name="connsiteY115" fmla="*/ 6136 h 9816"/>
              <a:gd name="connsiteX116" fmla="*/ 572 w 10000"/>
              <a:gd name="connsiteY116" fmla="*/ 6380 h 9816"/>
              <a:gd name="connsiteX117" fmla="*/ 442 w 10000"/>
              <a:gd name="connsiteY117" fmla="*/ 6564 h 9816"/>
              <a:gd name="connsiteX118" fmla="*/ 392 w 10000"/>
              <a:gd name="connsiteY118" fmla="*/ 6610 h 9816"/>
              <a:gd name="connsiteX119" fmla="*/ 180 w 10000"/>
              <a:gd name="connsiteY119" fmla="*/ 6961 h 9816"/>
              <a:gd name="connsiteX120" fmla="*/ 32 w 10000"/>
              <a:gd name="connsiteY120" fmla="*/ 7327 h 9816"/>
              <a:gd name="connsiteX121" fmla="*/ 0 w 10000"/>
              <a:gd name="connsiteY121" fmla="*/ 7740 h 9816"/>
              <a:gd name="connsiteX122" fmla="*/ 17 w 10000"/>
              <a:gd name="connsiteY122" fmla="*/ 8121 h 9816"/>
              <a:gd name="connsiteX123" fmla="*/ 131 w 10000"/>
              <a:gd name="connsiteY123" fmla="*/ 8488 h 9816"/>
              <a:gd name="connsiteX124" fmla="*/ 326 w 10000"/>
              <a:gd name="connsiteY124" fmla="*/ 8839 h 9816"/>
              <a:gd name="connsiteX125" fmla="*/ 572 w 10000"/>
              <a:gd name="connsiteY125" fmla="*/ 9159 h 9816"/>
              <a:gd name="connsiteX126" fmla="*/ 915 w 10000"/>
              <a:gd name="connsiteY126" fmla="*/ 9419 h 9816"/>
              <a:gd name="connsiteX127" fmla="*/ 1095 w 10000"/>
              <a:gd name="connsiteY127" fmla="*/ 9526 h 9816"/>
              <a:gd name="connsiteX128" fmla="*/ 1291 w 10000"/>
              <a:gd name="connsiteY128" fmla="*/ 9618 h 9816"/>
              <a:gd name="connsiteX129" fmla="*/ 1471 w 10000"/>
              <a:gd name="connsiteY129" fmla="*/ 9709 h 9816"/>
              <a:gd name="connsiteX130" fmla="*/ 1683 w 10000"/>
              <a:gd name="connsiteY130" fmla="*/ 9755 h 9816"/>
              <a:gd name="connsiteX131" fmla="*/ 1896 w 10000"/>
              <a:gd name="connsiteY131" fmla="*/ 9801 h 9816"/>
              <a:gd name="connsiteX132" fmla="*/ 2092 w 10000"/>
              <a:gd name="connsiteY132" fmla="*/ 9816 h 9816"/>
              <a:gd name="connsiteX133" fmla="*/ 2305 w 10000"/>
              <a:gd name="connsiteY133" fmla="*/ 9801 h 9816"/>
              <a:gd name="connsiteX134" fmla="*/ 2533 w 10000"/>
              <a:gd name="connsiteY134" fmla="*/ 9787 h 9816"/>
              <a:gd name="connsiteX135" fmla="*/ 2730 w 10000"/>
              <a:gd name="connsiteY135" fmla="*/ 9740 h 9816"/>
              <a:gd name="connsiteX136" fmla="*/ 2942 w 10000"/>
              <a:gd name="connsiteY136" fmla="*/ 9679 h 9816"/>
              <a:gd name="connsiteX137" fmla="*/ 3139 w 10000"/>
              <a:gd name="connsiteY137" fmla="*/ 9603 h 9816"/>
              <a:gd name="connsiteX138" fmla="*/ 3318 w 10000"/>
              <a:gd name="connsiteY138" fmla="*/ 9497 h 9816"/>
              <a:gd name="connsiteX139" fmla="*/ 3498 w 10000"/>
              <a:gd name="connsiteY139" fmla="*/ 9387 h 9816"/>
              <a:gd name="connsiteX140" fmla="*/ 3645 w 10000"/>
              <a:gd name="connsiteY140" fmla="*/ 9265 h 9816"/>
              <a:gd name="connsiteX141" fmla="*/ 3792 w 10000"/>
              <a:gd name="connsiteY141" fmla="*/ 9129 h 9816"/>
              <a:gd name="connsiteX142" fmla="*/ 3922 w 10000"/>
              <a:gd name="connsiteY142" fmla="*/ 8977 h 9816"/>
              <a:gd name="connsiteX143" fmla="*/ 9349 w 10000"/>
              <a:gd name="connsiteY143" fmla="*/ 1893 h 9816"/>
              <a:gd name="connsiteX144" fmla="*/ 9562 w 10000"/>
              <a:gd name="connsiteY144" fmla="*/ 1541 h 9816"/>
              <a:gd name="connsiteX145" fmla="*/ 9709 w 10000"/>
              <a:gd name="connsiteY145" fmla="*/ 1174 h 9816"/>
              <a:gd name="connsiteX146" fmla="*/ 9774 w 10000"/>
              <a:gd name="connsiteY146" fmla="*/ 793 h 9816"/>
              <a:gd name="connsiteX147" fmla="*/ 9725 w 10000"/>
              <a:gd name="connsiteY147" fmla="*/ 381 h 9816"/>
              <a:gd name="connsiteX148" fmla="*/ 9692 w 10000"/>
              <a:gd name="connsiteY148" fmla="*/ 183 h 9816"/>
              <a:gd name="connsiteX149" fmla="*/ 9627 w 10000"/>
              <a:gd name="connsiteY149" fmla="*/ 1 h 9816"/>
              <a:gd name="connsiteX150" fmla="*/ 10000 w 10000"/>
              <a:gd name="connsiteY150" fmla="*/ 163 h 9816"/>
              <a:gd name="connsiteX0" fmla="*/ 3514 w 10000"/>
              <a:gd name="connsiteY0" fmla="*/ 8687 h 9837"/>
              <a:gd name="connsiteX1" fmla="*/ 3399 w 10000"/>
              <a:gd name="connsiteY1" fmla="*/ 8810 h 9837"/>
              <a:gd name="connsiteX2" fmla="*/ 3285 w 10000"/>
              <a:gd name="connsiteY2" fmla="*/ 8920 h 9837"/>
              <a:gd name="connsiteX3" fmla="*/ 3171 w 10000"/>
              <a:gd name="connsiteY3" fmla="*/ 9013 h 9837"/>
              <a:gd name="connsiteX4" fmla="*/ 3040 w 10000"/>
              <a:gd name="connsiteY4" fmla="*/ 9106 h 9837"/>
              <a:gd name="connsiteX5" fmla="*/ 2893 w 10000"/>
              <a:gd name="connsiteY5" fmla="*/ 9168 h 9837"/>
              <a:gd name="connsiteX6" fmla="*/ 2762 w 10000"/>
              <a:gd name="connsiteY6" fmla="*/ 9245 h 9837"/>
              <a:gd name="connsiteX7" fmla="*/ 2582 w 10000"/>
              <a:gd name="connsiteY7" fmla="*/ 9276 h 9837"/>
              <a:gd name="connsiteX8" fmla="*/ 2436 w 10000"/>
              <a:gd name="connsiteY8" fmla="*/ 9307 h 9837"/>
              <a:gd name="connsiteX9" fmla="*/ 2272 w 10000"/>
              <a:gd name="connsiteY9" fmla="*/ 9338 h 9837"/>
              <a:gd name="connsiteX10" fmla="*/ 2108 w 10000"/>
              <a:gd name="connsiteY10" fmla="*/ 9338 h 9837"/>
              <a:gd name="connsiteX11" fmla="*/ 1945 w 10000"/>
              <a:gd name="connsiteY11" fmla="*/ 9307 h 9837"/>
              <a:gd name="connsiteX12" fmla="*/ 1797 w 10000"/>
              <a:gd name="connsiteY12" fmla="*/ 9291 h 9837"/>
              <a:gd name="connsiteX13" fmla="*/ 1651 w 10000"/>
              <a:gd name="connsiteY13" fmla="*/ 9261 h 9837"/>
              <a:gd name="connsiteX14" fmla="*/ 1488 w 10000"/>
              <a:gd name="connsiteY14" fmla="*/ 9183 h 9837"/>
              <a:gd name="connsiteX15" fmla="*/ 1340 w 10000"/>
              <a:gd name="connsiteY15" fmla="*/ 9137 h 9837"/>
              <a:gd name="connsiteX16" fmla="*/ 1209 w 10000"/>
              <a:gd name="connsiteY16" fmla="*/ 9043 h 9837"/>
              <a:gd name="connsiteX17" fmla="*/ 965 w 10000"/>
              <a:gd name="connsiteY17" fmla="*/ 8826 h 9837"/>
              <a:gd name="connsiteX18" fmla="*/ 752 w 10000"/>
              <a:gd name="connsiteY18" fmla="*/ 8593 h 9837"/>
              <a:gd name="connsiteX19" fmla="*/ 621 w 10000"/>
              <a:gd name="connsiteY19" fmla="*/ 8312 h 9837"/>
              <a:gd name="connsiteX20" fmla="*/ 556 w 10000"/>
              <a:gd name="connsiteY20" fmla="*/ 8019 h 9837"/>
              <a:gd name="connsiteX21" fmla="*/ 523 w 10000"/>
              <a:gd name="connsiteY21" fmla="*/ 7722 h 9837"/>
              <a:gd name="connsiteX22" fmla="*/ 572 w 10000"/>
              <a:gd name="connsiteY22" fmla="*/ 7426 h 9837"/>
              <a:gd name="connsiteX23" fmla="*/ 671 w 10000"/>
              <a:gd name="connsiteY23" fmla="*/ 7131 h 9837"/>
              <a:gd name="connsiteX24" fmla="*/ 834 w 10000"/>
              <a:gd name="connsiteY24" fmla="*/ 6866 h 9837"/>
              <a:gd name="connsiteX25" fmla="*/ 866 w 10000"/>
              <a:gd name="connsiteY25" fmla="*/ 6804 h 9837"/>
              <a:gd name="connsiteX26" fmla="*/ 997 w 10000"/>
              <a:gd name="connsiteY26" fmla="*/ 6633 h 9837"/>
              <a:gd name="connsiteX27" fmla="*/ 1193 w 10000"/>
              <a:gd name="connsiteY27" fmla="*/ 6369 h 9837"/>
              <a:gd name="connsiteX28" fmla="*/ 1454 w 10000"/>
              <a:gd name="connsiteY28" fmla="*/ 6057 h 9837"/>
              <a:gd name="connsiteX29" fmla="*/ 1733 w 10000"/>
              <a:gd name="connsiteY29" fmla="*/ 5654 h 9837"/>
              <a:gd name="connsiteX30" fmla="*/ 2076 w 10000"/>
              <a:gd name="connsiteY30" fmla="*/ 5217 h 9837"/>
              <a:gd name="connsiteX31" fmla="*/ 2436 w 10000"/>
              <a:gd name="connsiteY31" fmla="*/ 4751 h 9837"/>
              <a:gd name="connsiteX32" fmla="*/ 2795 w 10000"/>
              <a:gd name="connsiteY32" fmla="*/ 4237 h 9837"/>
              <a:gd name="connsiteX33" fmla="*/ 3154 w 10000"/>
              <a:gd name="connsiteY33" fmla="*/ 3756 h 9837"/>
              <a:gd name="connsiteX34" fmla="*/ 3514 w 10000"/>
              <a:gd name="connsiteY34" fmla="*/ 3290 h 9837"/>
              <a:gd name="connsiteX35" fmla="*/ 3857 w 10000"/>
              <a:gd name="connsiteY35" fmla="*/ 2839 h 9837"/>
              <a:gd name="connsiteX36" fmla="*/ 4151 w 10000"/>
              <a:gd name="connsiteY36" fmla="*/ 2448 h 9837"/>
              <a:gd name="connsiteX37" fmla="*/ 4396 w 10000"/>
              <a:gd name="connsiteY37" fmla="*/ 2122 h 9837"/>
              <a:gd name="connsiteX38" fmla="*/ 4576 w 10000"/>
              <a:gd name="connsiteY38" fmla="*/ 1873 h 9837"/>
              <a:gd name="connsiteX39" fmla="*/ 4724 w 10000"/>
              <a:gd name="connsiteY39" fmla="*/ 1702 h 9837"/>
              <a:gd name="connsiteX40" fmla="*/ 4756 w 10000"/>
              <a:gd name="connsiteY40" fmla="*/ 1640 h 9837"/>
              <a:gd name="connsiteX41" fmla="*/ 4855 w 10000"/>
              <a:gd name="connsiteY41" fmla="*/ 1531 h 9837"/>
              <a:gd name="connsiteX42" fmla="*/ 4936 w 10000"/>
              <a:gd name="connsiteY42" fmla="*/ 1423 h 9837"/>
              <a:gd name="connsiteX43" fmla="*/ 5050 w 10000"/>
              <a:gd name="connsiteY43" fmla="*/ 1344 h 9837"/>
              <a:gd name="connsiteX44" fmla="*/ 5165 w 10000"/>
              <a:gd name="connsiteY44" fmla="*/ 1266 h 9837"/>
              <a:gd name="connsiteX45" fmla="*/ 5279 w 10000"/>
              <a:gd name="connsiteY45" fmla="*/ 1190 h 9837"/>
              <a:gd name="connsiteX46" fmla="*/ 5410 w 10000"/>
              <a:gd name="connsiteY46" fmla="*/ 1142 h 9837"/>
              <a:gd name="connsiteX47" fmla="*/ 5524 w 10000"/>
              <a:gd name="connsiteY47" fmla="*/ 1112 h 9837"/>
              <a:gd name="connsiteX48" fmla="*/ 5655 w 10000"/>
              <a:gd name="connsiteY48" fmla="*/ 1066 h 9837"/>
              <a:gd name="connsiteX49" fmla="*/ 5753 w 10000"/>
              <a:gd name="connsiteY49" fmla="*/ 1050 h 9837"/>
              <a:gd name="connsiteX50" fmla="*/ 5852 w 10000"/>
              <a:gd name="connsiteY50" fmla="*/ 1050 h 9837"/>
              <a:gd name="connsiteX51" fmla="*/ 5950 w 10000"/>
              <a:gd name="connsiteY51" fmla="*/ 1066 h 9837"/>
              <a:gd name="connsiteX52" fmla="*/ 6032 w 10000"/>
              <a:gd name="connsiteY52" fmla="*/ 1066 h 9837"/>
              <a:gd name="connsiteX53" fmla="*/ 6129 w 10000"/>
              <a:gd name="connsiteY53" fmla="*/ 1080 h 9837"/>
              <a:gd name="connsiteX54" fmla="*/ 6212 w 10000"/>
              <a:gd name="connsiteY54" fmla="*/ 1128 h 9837"/>
              <a:gd name="connsiteX55" fmla="*/ 6293 w 10000"/>
              <a:gd name="connsiteY55" fmla="*/ 1157 h 9837"/>
              <a:gd name="connsiteX56" fmla="*/ 6375 w 10000"/>
              <a:gd name="connsiteY56" fmla="*/ 1219 h 9837"/>
              <a:gd name="connsiteX57" fmla="*/ 6506 w 10000"/>
              <a:gd name="connsiteY57" fmla="*/ 1344 h 9837"/>
              <a:gd name="connsiteX58" fmla="*/ 6620 w 10000"/>
              <a:gd name="connsiteY58" fmla="*/ 1469 h 9837"/>
              <a:gd name="connsiteX59" fmla="*/ 6718 w 10000"/>
              <a:gd name="connsiteY59" fmla="*/ 1625 h 9837"/>
              <a:gd name="connsiteX60" fmla="*/ 6750 w 10000"/>
              <a:gd name="connsiteY60" fmla="*/ 1811 h 9837"/>
              <a:gd name="connsiteX61" fmla="*/ 6767 w 10000"/>
              <a:gd name="connsiteY61" fmla="*/ 2060 h 9837"/>
              <a:gd name="connsiteX62" fmla="*/ 6734 w 10000"/>
              <a:gd name="connsiteY62" fmla="*/ 2325 h 9837"/>
              <a:gd name="connsiteX63" fmla="*/ 6636 w 10000"/>
              <a:gd name="connsiteY63" fmla="*/ 2572 h 9837"/>
              <a:gd name="connsiteX64" fmla="*/ 6489 w 10000"/>
              <a:gd name="connsiteY64" fmla="*/ 2807 h 9837"/>
              <a:gd name="connsiteX65" fmla="*/ 2697 w 10000"/>
              <a:gd name="connsiteY65" fmla="*/ 7847 h 9837"/>
              <a:gd name="connsiteX66" fmla="*/ 2664 w 10000"/>
              <a:gd name="connsiteY66" fmla="*/ 7939 h 9837"/>
              <a:gd name="connsiteX67" fmla="*/ 2664 w 10000"/>
              <a:gd name="connsiteY67" fmla="*/ 8019 h 9837"/>
              <a:gd name="connsiteX68" fmla="*/ 2680 w 10000"/>
              <a:gd name="connsiteY68" fmla="*/ 8110 h 9837"/>
              <a:gd name="connsiteX69" fmla="*/ 2762 w 10000"/>
              <a:gd name="connsiteY69" fmla="*/ 8188 h 9837"/>
              <a:gd name="connsiteX70" fmla="*/ 2844 w 10000"/>
              <a:gd name="connsiteY70" fmla="*/ 8219 h 9837"/>
              <a:gd name="connsiteX71" fmla="*/ 2959 w 10000"/>
              <a:gd name="connsiteY71" fmla="*/ 8235 h 9837"/>
              <a:gd name="connsiteX72" fmla="*/ 3056 w 10000"/>
              <a:gd name="connsiteY72" fmla="*/ 8204 h 9837"/>
              <a:gd name="connsiteX73" fmla="*/ 3139 w 10000"/>
              <a:gd name="connsiteY73" fmla="*/ 8126 h 9837"/>
              <a:gd name="connsiteX74" fmla="*/ 6898 w 10000"/>
              <a:gd name="connsiteY74" fmla="*/ 3118 h 9837"/>
              <a:gd name="connsiteX75" fmla="*/ 7110 w 10000"/>
              <a:gd name="connsiteY75" fmla="*/ 2791 h 9837"/>
              <a:gd name="connsiteX76" fmla="*/ 7241 w 10000"/>
              <a:gd name="connsiteY76" fmla="*/ 2448 h 9837"/>
              <a:gd name="connsiteX77" fmla="*/ 7306 w 10000"/>
              <a:gd name="connsiteY77" fmla="*/ 2091 h 9837"/>
              <a:gd name="connsiteX78" fmla="*/ 7257 w 10000"/>
              <a:gd name="connsiteY78" fmla="*/ 1733 h 9837"/>
              <a:gd name="connsiteX79" fmla="*/ 7241 w 10000"/>
              <a:gd name="connsiteY79" fmla="*/ 1593 h 9837"/>
              <a:gd name="connsiteX80" fmla="*/ 7192 w 10000"/>
              <a:gd name="connsiteY80" fmla="*/ 1454 h 9837"/>
              <a:gd name="connsiteX81" fmla="*/ 7126 w 10000"/>
              <a:gd name="connsiteY81" fmla="*/ 1314 h 9837"/>
              <a:gd name="connsiteX82" fmla="*/ 7078 w 10000"/>
              <a:gd name="connsiteY82" fmla="*/ 1190 h 9837"/>
              <a:gd name="connsiteX83" fmla="*/ 6979 w 10000"/>
              <a:gd name="connsiteY83" fmla="*/ 1080 h 9837"/>
              <a:gd name="connsiteX84" fmla="*/ 6898 w 10000"/>
              <a:gd name="connsiteY84" fmla="*/ 988 h 9837"/>
              <a:gd name="connsiteX85" fmla="*/ 6783 w 10000"/>
              <a:gd name="connsiteY85" fmla="*/ 894 h 9837"/>
              <a:gd name="connsiteX86" fmla="*/ 6685 w 10000"/>
              <a:gd name="connsiteY86" fmla="*/ 802 h 9837"/>
              <a:gd name="connsiteX87" fmla="*/ 6570 w 10000"/>
              <a:gd name="connsiteY87" fmla="*/ 723 h 9837"/>
              <a:gd name="connsiteX88" fmla="*/ 6440 w 10000"/>
              <a:gd name="connsiteY88" fmla="*/ 676 h 9837"/>
              <a:gd name="connsiteX89" fmla="*/ 6293 w 10000"/>
              <a:gd name="connsiteY89" fmla="*/ 630 h 9837"/>
              <a:gd name="connsiteX90" fmla="*/ 6162 w 10000"/>
              <a:gd name="connsiteY90" fmla="*/ 583 h 9837"/>
              <a:gd name="connsiteX91" fmla="*/ 6015 w 10000"/>
              <a:gd name="connsiteY91" fmla="*/ 567 h 9837"/>
              <a:gd name="connsiteX92" fmla="*/ 5884 w 10000"/>
              <a:gd name="connsiteY92" fmla="*/ 552 h 9837"/>
              <a:gd name="connsiteX93" fmla="*/ 5737 w 10000"/>
              <a:gd name="connsiteY93" fmla="*/ 552 h 9837"/>
              <a:gd name="connsiteX94" fmla="*/ 5590 w 10000"/>
              <a:gd name="connsiteY94" fmla="*/ 567 h 9837"/>
              <a:gd name="connsiteX95" fmla="*/ 5393 w 10000"/>
              <a:gd name="connsiteY95" fmla="*/ 599 h 9837"/>
              <a:gd name="connsiteX96" fmla="*/ 5230 w 10000"/>
              <a:gd name="connsiteY96" fmla="*/ 676 h 9837"/>
              <a:gd name="connsiteX97" fmla="*/ 5050 w 10000"/>
              <a:gd name="connsiteY97" fmla="*/ 754 h 9837"/>
              <a:gd name="connsiteX98" fmla="*/ 4887 w 10000"/>
              <a:gd name="connsiteY98" fmla="*/ 832 h 9837"/>
              <a:gd name="connsiteX99" fmla="*/ 4740 w 10000"/>
              <a:gd name="connsiteY99" fmla="*/ 941 h 9837"/>
              <a:gd name="connsiteX100" fmla="*/ 4576 w 10000"/>
              <a:gd name="connsiteY100" fmla="*/ 1050 h 9837"/>
              <a:gd name="connsiteX101" fmla="*/ 4445 w 10000"/>
              <a:gd name="connsiteY101" fmla="*/ 1190 h 9837"/>
              <a:gd name="connsiteX102" fmla="*/ 4315 w 10000"/>
              <a:gd name="connsiteY102" fmla="*/ 1344 h 9837"/>
              <a:gd name="connsiteX103" fmla="*/ 4282 w 10000"/>
              <a:gd name="connsiteY103" fmla="*/ 1392 h 9837"/>
              <a:gd name="connsiteX104" fmla="*/ 4151 w 10000"/>
              <a:gd name="connsiteY104" fmla="*/ 1578 h 9837"/>
              <a:gd name="connsiteX105" fmla="*/ 3956 w 10000"/>
              <a:gd name="connsiteY105" fmla="*/ 1828 h 9837"/>
              <a:gd name="connsiteX106" fmla="*/ 3710 w 10000"/>
              <a:gd name="connsiteY106" fmla="*/ 2170 h 9837"/>
              <a:gd name="connsiteX107" fmla="*/ 3416 w 10000"/>
              <a:gd name="connsiteY107" fmla="*/ 2557 h 9837"/>
              <a:gd name="connsiteX108" fmla="*/ 3073 w 10000"/>
              <a:gd name="connsiteY108" fmla="*/ 2994 h 9837"/>
              <a:gd name="connsiteX109" fmla="*/ 2713 w 10000"/>
              <a:gd name="connsiteY109" fmla="*/ 3476 h 9837"/>
              <a:gd name="connsiteX110" fmla="*/ 2354 w 10000"/>
              <a:gd name="connsiteY110" fmla="*/ 3959 h 9837"/>
              <a:gd name="connsiteX111" fmla="*/ 1994 w 10000"/>
              <a:gd name="connsiteY111" fmla="*/ 4441 h 9837"/>
              <a:gd name="connsiteX112" fmla="*/ 1651 w 10000"/>
              <a:gd name="connsiteY112" fmla="*/ 4922 h 9837"/>
              <a:gd name="connsiteX113" fmla="*/ 1308 w 10000"/>
              <a:gd name="connsiteY113" fmla="*/ 5357 h 9837"/>
              <a:gd name="connsiteX114" fmla="*/ 1014 w 10000"/>
              <a:gd name="connsiteY114" fmla="*/ 5747 h 9837"/>
              <a:gd name="connsiteX115" fmla="*/ 752 w 10000"/>
              <a:gd name="connsiteY115" fmla="*/ 6088 h 9837"/>
              <a:gd name="connsiteX116" fmla="*/ 572 w 10000"/>
              <a:gd name="connsiteY116" fmla="*/ 6337 h 9837"/>
              <a:gd name="connsiteX117" fmla="*/ 442 w 10000"/>
              <a:gd name="connsiteY117" fmla="*/ 6524 h 9837"/>
              <a:gd name="connsiteX118" fmla="*/ 392 w 10000"/>
              <a:gd name="connsiteY118" fmla="*/ 6571 h 9837"/>
              <a:gd name="connsiteX119" fmla="*/ 180 w 10000"/>
              <a:gd name="connsiteY119" fmla="*/ 6928 h 9837"/>
              <a:gd name="connsiteX120" fmla="*/ 32 w 10000"/>
              <a:gd name="connsiteY120" fmla="*/ 7301 h 9837"/>
              <a:gd name="connsiteX121" fmla="*/ 0 w 10000"/>
              <a:gd name="connsiteY121" fmla="*/ 7722 h 9837"/>
              <a:gd name="connsiteX122" fmla="*/ 17 w 10000"/>
              <a:gd name="connsiteY122" fmla="*/ 8110 h 9837"/>
              <a:gd name="connsiteX123" fmla="*/ 131 w 10000"/>
              <a:gd name="connsiteY123" fmla="*/ 8484 h 9837"/>
              <a:gd name="connsiteX124" fmla="*/ 326 w 10000"/>
              <a:gd name="connsiteY124" fmla="*/ 8842 h 9837"/>
              <a:gd name="connsiteX125" fmla="*/ 572 w 10000"/>
              <a:gd name="connsiteY125" fmla="*/ 9168 h 9837"/>
              <a:gd name="connsiteX126" fmla="*/ 915 w 10000"/>
              <a:gd name="connsiteY126" fmla="*/ 9433 h 9837"/>
              <a:gd name="connsiteX127" fmla="*/ 1095 w 10000"/>
              <a:gd name="connsiteY127" fmla="*/ 9542 h 9837"/>
              <a:gd name="connsiteX128" fmla="*/ 1291 w 10000"/>
              <a:gd name="connsiteY128" fmla="*/ 9635 h 9837"/>
              <a:gd name="connsiteX129" fmla="*/ 1471 w 10000"/>
              <a:gd name="connsiteY129" fmla="*/ 9728 h 9837"/>
              <a:gd name="connsiteX130" fmla="*/ 1683 w 10000"/>
              <a:gd name="connsiteY130" fmla="*/ 9775 h 9837"/>
              <a:gd name="connsiteX131" fmla="*/ 1896 w 10000"/>
              <a:gd name="connsiteY131" fmla="*/ 9822 h 9837"/>
              <a:gd name="connsiteX132" fmla="*/ 2092 w 10000"/>
              <a:gd name="connsiteY132" fmla="*/ 9837 h 9837"/>
              <a:gd name="connsiteX133" fmla="*/ 2305 w 10000"/>
              <a:gd name="connsiteY133" fmla="*/ 9822 h 9837"/>
              <a:gd name="connsiteX134" fmla="*/ 2533 w 10000"/>
              <a:gd name="connsiteY134" fmla="*/ 9807 h 9837"/>
              <a:gd name="connsiteX135" fmla="*/ 2730 w 10000"/>
              <a:gd name="connsiteY135" fmla="*/ 9760 h 9837"/>
              <a:gd name="connsiteX136" fmla="*/ 2942 w 10000"/>
              <a:gd name="connsiteY136" fmla="*/ 9697 h 9837"/>
              <a:gd name="connsiteX137" fmla="*/ 3139 w 10000"/>
              <a:gd name="connsiteY137" fmla="*/ 9620 h 9837"/>
              <a:gd name="connsiteX138" fmla="*/ 3318 w 10000"/>
              <a:gd name="connsiteY138" fmla="*/ 9512 h 9837"/>
              <a:gd name="connsiteX139" fmla="*/ 3498 w 10000"/>
              <a:gd name="connsiteY139" fmla="*/ 9400 h 9837"/>
              <a:gd name="connsiteX140" fmla="*/ 3645 w 10000"/>
              <a:gd name="connsiteY140" fmla="*/ 9276 h 9837"/>
              <a:gd name="connsiteX141" fmla="*/ 3792 w 10000"/>
              <a:gd name="connsiteY141" fmla="*/ 9137 h 9837"/>
              <a:gd name="connsiteX142" fmla="*/ 3922 w 10000"/>
              <a:gd name="connsiteY142" fmla="*/ 8982 h 9837"/>
              <a:gd name="connsiteX143" fmla="*/ 9349 w 10000"/>
              <a:gd name="connsiteY143" fmla="*/ 1765 h 9837"/>
              <a:gd name="connsiteX144" fmla="*/ 9562 w 10000"/>
              <a:gd name="connsiteY144" fmla="*/ 1407 h 9837"/>
              <a:gd name="connsiteX145" fmla="*/ 9709 w 10000"/>
              <a:gd name="connsiteY145" fmla="*/ 1033 h 9837"/>
              <a:gd name="connsiteX146" fmla="*/ 9774 w 10000"/>
              <a:gd name="connsiteY146" fmla="*/ 645 h 9837"/>
              <a:gd name="connsiteX147" fmla="*/ 9725 w 10000"/>
              <a:gd name="connsiteY147" fmla="*/ 225 h 9837"/>
              <a:gd name="connsiteX148" fmla="*/ 9692 w 10000"/>
              <a:gd name="connsiteY148" fmla="*/ 23 h 9837"/>
              <a:gd name="connsiteX149" fmla="*/ 10000 w 10000"/>
              <a:gd name="connsiteY149" fmla="*/ 3 h 9837"/>
              <a:gd name="connsiteX0" fmla="*/ 3514 w 10000"/>
              <a:gd name="connsiteY0" fmla="*/ 8831 h 10000"/>
              <a:gd name="connsiteX1" fmla="*/ 3399 w 10000"/>
              <a:gd name="connsiteY1" fmla="*/ 8956 h 10000"/>
              <a:gd name="connsiteX2" fmla="*/ 3285 w 10000"/>
              <a:gd name="connsiteY2" fmla="*/ 9068 h 10000"/>
              <a:gd name="connsiteX3" fmla="*/ 3171 w 10000"/>
              <a:gd name="connsiteY3" fmla="*/ 9162 h 10000"/>
              <a:gd name="connsiteX4" fmla="*/ 3040 w 10000"/>
              <a:gd name="connsiteY4" fmla="*/ 9257 h 10000"/>
              <a:gd name="connsiteX5" fmla="*/ 2893 w 10000"/>
              <a:gd name="connsiteY5" fmla="*/ 9320 h 10000"/>
              <a:gd name="connsiteX6" fmla="*/ 2762 w 10000"/>
              <a:gd name="connsiteY6" fmla="*/ 9398 h 10000"/>
              <a:gd name="connsiteX7" fmla="*/ 2582 w 10000"/>
              <a:gd name="connsiteY7" fmla="*/ 9430 h 10000"/>
              <a:gd name="connsiteX8" fmla="*/ 2436 w 10000"/>
              <a:gd name="connsiteY8" fmla="*/ 9461 h 10000"/>
              <a:gd name="connsiteX9" fmla="*/ 2272 w 10000"/>
              <a:gd name="connsiteY9" fmla="*/ 9493 h 10000"/>
              <a:gd name="connsiteX10" fmla="*/ 2108 w 10000"/>
              <a:gd name="connsiteY10" fmla="*/ 9493 h 10000"/>
              <a:gd name="connsiteX11" fmla="*/ 1945 w 10000"/>
              <a:gd name="connsiteY11" fmla="*/ 9461 h 10000"/>
              <a:gd name="connsiteX12" fmla="*/ 1797 w 10000"/>
              <a:gd name="connsiteY12" fmla="*/ 9445 h 10000"/>
              <a:gd name="connsiteX13" fmla="*/ 1651 w 10000"/>
              <a:gd name="connsiteY13" fmla="*/ 9414 h 10000"/>
              <a:gd name="connsiteX14" fmla="*/ 1488 w 10000"/>
              <a:gd name="connsiteY14" fmla="*/ 9335 h 10000"/>
              <a:gd name="connsiteX15" fmla="*/ 1340 w 10000"/>
              <a:gd name="connsiteY15" fmla="*/ 9288 h 10000"/>
              <a:gd name="connsiteX16" fmla="*/ 1209 w 10000"/>
              <a:gd name="connsiteY16" fmla="*/ 9193 h 10000"/>
              <a:gd name="connsiteX17" fmla="*/ 965 w 10000"/>
              <a:gd name="connsiteY17" fmla="*/ 8972 h 10000"/>
              <a:gd name="connsiteX18" fmla="*/ 752 w 10000"/>
              <a:gd name="connsiteY18" fmla="*/ 8735 h 10000"/>
              <a:gd name="connsiteX19" fmla="*/ 621 w 10000"/>
              <a:gd name="connsiteY19" fmla="*/ 8450 h 10000"/>
              <a:gd name="connsiteX20" fmla="*/ 556 w 10000"/>
              <a:gd name="connsiteY20" fmla="*/ 8152 h 10000"/>
              <a:gd name="connsiteX21" fmla="*/ 523 w 10000"/>
              <a:gd name="connsiteY21" fmla="*/ 7850 h 10000"/>
              <a:gd name="connsiteX22" fmla="*/ 572 w 10000"/>
              <a:gd name="connsiteY22" fmla="*/ 7549 h 10000"/>
              <a:gd name="connsiteX23" fmla="*/ 671 w 10000"/>
              <a:gd name="connsiteY23" fmla="*/ 7249 h 10000"/>
              <a:gd name="connsiteX24" fmla="*/ 834 w 10000"/>
              <a:gd name="connsiteY24" fmla="*/ 6980 h 10000"/>
              <a:gd name="connsiteX25" fmla="*/ 866 w 10000"/>
              <a:gd name="connsiteY25" fmla="*/ 6917 h 10000"/>
              <a:gd name="connsiteX26" fmla="*/ 997 w 10000"/>
              <a:gd name="connsiteY26" fmla="*/ 6743 h 10000"/>
              <a:gd name="connsiteX27" fmla="*/ 1193 w 10000"/>
              <a:gd name="connsiteY27" fmla="*/ 6475 h 10000"/>
              <a:gd name="connsiteX28" fmla="*/ 1454 w 10000"/>
              <a:gd name="connsiteY28" fmla="*/ 6157 h 10000"/>
              <a:gd name="connsiteX29" fmla="*/ 1733 w 10000"/>
              <a:gd name="connsiteY29" fmla="*/ 5748 h 10000"/>
              <a:gd name="connsiteX30" fmla="*/ 2076 w 10000"/>
              <a:gd name="connsiteY30" fmla="*/ 5303 h 10000"/>
              <a:gd name="connsiteX31" fmla="*/ 2436 w 10000"/>
              <a:gd name="connsiteY31" fmla="*/ 4830 h 10000"/>
              <a:gd name="connsiteX32" fmla="*/ 2795 w 10000"/>
              <a:gd name="connsiteY32" fmla="*/ 4307 h 10000"/>
              <a:gd name="connsiteX33" fmla="*/ 3154 w 10000"/>
              <a:gd name="connsiteY33" fmla="*/ 3818 h 10000"/>
              <a:gd name="connsiteX34" fmla="*/ 3514 w 10000"/>
              <a:gd name="connsiteY34" fmla="*/ 3345 h 10000"/>
              <a:gd name="connsiteX35" fmla="*/ 3857 w 10000"/>
              <a:gd name="connsiteY35" fmla="*/ 2886 h 10000"/>
              <a:gd name="connsiteX36" fmla="*/ 4151 w 10000"/>
              <a:gd name="connsiteY36" fmla="*/ 2489 h 10000"/>
              <a:gd name="connsiteX37" fmla="*/ 4396 w 10000"/>
              <a:gd name="connsiteY37" fmla="*/ 2157 h 10000"/>
              <a:gd name="connsiteX38" fmla="*/ 4576 w 10000"/>
              <a:gd name="connsiteY38" fmla="*/ 1904 h 10000"/>
              <a:gd name="connsiteX39" fmla="*/ 4724 w 10000"/>
              <a:gd name="connsiteY39" fmla="*/ 1730 h 10000"/>
              <a:gd name="connsiteX40" fmla="*/ 4756 w 10000"/>
              <a:gd name="connsiteY40" fmla="*/ 1667 h 10000"/>
              <a:gd name="connsiteX41" fmla="*/ 4855 w 10000"/>
              <a:gd name="connsiteY41" fmla="*/ 1556 h 10000"/>
              <a:gd name="connsiteX42" fmla="*/ 4936 w 10000"/>
              <a:gd name="connsiteY42" fmla="*/ 1447 h 10000"/>
              <a:gd name="connsiteX43" fmla="*/ 5050 w 10000"/>
              <a:gd name="connsiteY43" fmla="*/ 1366 h 10000"/>
              <a:gd name="connsiteX44" fmla="*/ 5165 w 10000"/>
              <a:gd name="connsiteY44" fmla="*/ 1287 h 10000"/>
              <a:gd name="connsiteX45" fmla="*/ 5279 w 10000"/>
              <a:gd name="connsiteY45" fmla="*/ 1210 h 10000"/>
              <a:gd name="connsiteX46" fmla="*/ 5410 w 10000"/>
              <a:gd name="connsiteY46" fmla="*/ 1161 h 10000"/>
              <a:gd name="connsiteX47" fmla="*/ 5524 w 10000"/>
              <a:gd name="connsiteY47" fmla="*/ 1130 h 10000"/>
              <a:gd name="connsiteX48" fmla="*/ 5655 w 10000"/>
              <a:gd name="connsiteY48" fmla="*/ 1084 h 10000"/>
              <a:gd name="connsiteX49" fmla="*/ 5753 w 10000"/>
              <a:gd name="connsiteY49" fmla="*/ 1067 h 10000"/>
              <a:gd name="connsiteX50" fmla="*/ 5852 w 10000"/>
              <a:gd name="connsiteY50" fmla="*/ 1067 h 10000"/>
              <a:gd name="connsiteX51" fmla="*/ 5950 w 10000"/>
              <a:gd name="connsiteY51" fmla="*/ 1084 h 10000"/>
              <a:gd name="connsiteX52" fmla="*/ 6032 w 10000"/>
              <a:gd name="connsiteY52" fmla="*/ 1084 h 10000"/>
              <a:gd name="connsiteX53" fmla="*/ 6129 w 10000"/>
              <a:gd name="connsiteY53" fmla="*/ 1098 h 10000"/>
              <a:gd name="connsiteX54" fmla="*/ 6212 w 10000"/>
              <a:gd name="connsiteY54" fmla="*/ 1147 h 10000"/>
              <a:gd name="connsiteX55" fmla="*/ 6293 w 10000"/>
              <a:gd name="connsiteY55" fmla="*/ 1176 h 10000"/>
              <a:gd name="connsiteX56" fmla="*/ 6375 w 10000"/>
              <a:gd name="connsiteY56" fmla="*/ 1239 h 10000"/>
              <a:gd name="connsiteX57" fmla="*/ 6506 w 10000"/>
              <a:gd name="connsiteY57" fmla="*/ 1366 h 10000"/>
              <a:gd name="connsiteX58" fmla="*/ 6620 w 10000"/>
              <a:gd name="connsiteY58" fmla="*/ 1493 h 10000"/>
              <a:gd name="connsiteX59" fmla="*/ 6718 w 10000"/>
              <a:gd name="connsiteY59" fmla="*/ 1652 h 10000"/>
              <a:gd name="connsiteX60" fmla="*/ 6750 w 10000"/>
              <a:gd name="connsiteY60" fmla="*/ 1841 h 10000"/>
              <a:gd name="connsiteX61" fmla="*/ 6767 w 10000"/>
              <a:gd name="connsiteY61" fmla="*/ 2094 h 10000"/>
              <a:gd name="connsiteX62" fmla="*/ 6734 w 10000"/>
              <a:gd name="connsiteY62" fmla="*/ 2364 h 10000"/>
              <a:gd name="connsiteX63" fmla="*/ 6636 w 10000"/>
              <a:gd name="connsiteY63" fmla="*/ 2615 h 10000"/>
              <a:gd name="connsiteX64" fmla="*/ 6489 w 10000"/>
              <a:gd name="connsiteY64" fmla="*/ 2854 h 10000"/>
              <a:gd name="connsiteX65" fmla="*/ 2697 w 10000"/>
              <a:gd name="connsiteY65" fmla="*/ 7977 h 10000"/>
              <a:gd name="connsiteX66" fmla="*/ 2664 w 10000"/>
              <a:gd name="connsiteY66" fmla="*/ 8071 h 10000"/>
              <a:gd name="connsiteX67" fmla="*/ 2664 w 10000"/>
              <a:gd name="connsiteY67" fmla="*/ 8152 h 10000"/>
              <a:gd name="connsiteX68" fmla="*/ 2680 w 10000"/>
              <a:gd name="connsiteY68" fmla="*/ 8244 h 10000"/>
              <a:gd name="connsiteX69" fmla="*/ 2762 w 10000"/>
              <a:gd name="connsiteY69" fmla="*/ 8324 h 10000"/>
              <a:gd name="connsiteX70" fmla="*/ 2844 w 10000"/>
              <a:gd name="connsiteY70" fmla="*/ 8355 h 10000"/>
              <a:gd name="connsiteX71" fmla="*/ 2959 w 10000"/>
              <a:gd name="connsiteY71" fmla="*/ 8371 h 10000"/>
              <a:gd name="connsiteX72" fmla="*/ 3056 w 10000"/>
              <a:gd name="connsiteY72" fmla="*/ 8340 h 10000"/>
              <a:gd name="connsiteX73" fmla="*/ 3139 w 10000"/>
              <a:gd name="connsiteY73" fmla="*/ 8261 h 10000"/>
              <a:gd name="connsiteX74" fmla="*/ 6898 w 10000"/>
              <a:gd name="connsiteY74" fmla="*/ 3170 h 10000"/>
              <a:gd name="connsiteX75" fmla="*/ 7110 w 10000"/>
              <a:gd name="connsiteY75" fmla="*/ 2837 h 10000"/>
              <a:gd name="connsiteX76" fmla="*/ 7241 w 10000"/>
              <a:gd name="connsiteY76" fmla="*/ 2489 h 10000"/>
              <a:gd name="connsiteX77" fmla="*/ 7306 w 10000"/>
              <a:gd name="connsiteY77" fmla="*/ 2126 h 10000"/>
              <a:gd name="connsiteX78" fmla="*/ 7257 w 10000"/>
              <a:gd name="connsiteY78" fmla="*/ 1762 h 10000"/>
              <a:gd name="connsiteX79" fmla="*/ 7241 w 10000"/>
              <a:gd name="connsiteY79" fmla="*/ 1619 h 10000"/>
              <a:gd name="connsiteX80" fmla="*/ 7192 w 10000"/>
              <a:gd name="connsiteY80" fmla="*/ 1478 h 10000"/>
              <a:gd name="connsiteX81" fmla="*/ 7126 w 10000"/>
              <a:gd name="connsiteY81" fmla="*/ 1336 h 10000"/>
              <a:gd name="connsiteX82" fmla="*/ 7078 w 10000"/>
              <a:gd name="connsiteY82" fmla="*/ 1210 h 10000"/>
              <a:gd name="connsiteX83" fmla="*/ 6979 w 10000"/>
              <a:gd name="connsiteY83" fmla="*/ 1098 h 10000"/>
              <a:gd name="connsiteX84" fmla="*/ 6898 w 10000"/>
              <a:gd name="connsiteY84" fmla="*/ 1004 h 10000"/>
              <a:gd name="connsiteX85" fmla="*/ 6783 w 10000"/>
              <a:gd name="connsiteY85" fmla="*/ 909 h 10000"/>
              <a:gd name="connsiteX86" fmla="*/ 6685 w 10000"/>
              <a:gd name="connsiteY86" fmla="*/ 815 h 10000"/>
              <a:gd name="connsiteX87" fmla="*/ 6570 w 10000"/>
              <a:gd name="connsiteY87" fmla="*/ 735 h 10000"/>
              <a:gd name="connsiteX88" fmla="*/ 6440 w 10000"/>
              <a:gd name="connsiteY88" fmla="*/ 687 h 10000"/>
              <a:gd name="connsiteX89" fmla="*/ 6293 w 10000"/>
              <a:gd name="connsiteY89" fmla="*/ 640 h 10000"/>
              <a:gd name="connsiteX90" fmla="*/ 6162 w 10000"/>
              <a:gd name="connsiteY90" fmla="*/ 593 h 10000"/>
              <a:gd name="connsiteX91" fmla="*/ 6015 w 10000"/>
              <a:gd name="connsiteY91" fmla="*/ 576 h 10000"/>
              <a:gd name="connsiteX92" fmla="*/ 5884 w 10000"/>
              <a:gd name="connsiteY92" fmla="*/ 561 h 10000"/>
              <a:gd name="connsiteX93" fmla="*/ 5737 w 10000"/>
              <a:gd name="connsiteY93" fmla="*/ 561 h 10000"/>
              <a:gd name="connsiteX94" fmla="*/ 5590 w 10000"/>
              <a:gd name="connsiteY94" fmla="*/ 576 h 10000"/>
              <a:gd name="connsiteX95" fmla="*/ 5393 w 10000"/>
              <a:gd name="connsiteY95" fmla="*/ 609 h 10000"/>
              <a:gd name="connsiteX96" fmla="*/ 5230 w 10000"/>
              <a:gd name="connsiteY96" fmla="*/ 687 h 10000"/>
              <a:gd name="connsiteX97" fmla="*/ 5050 w 10000"/>
              <a:gd name="connsiteY97" fmla="*/ 766 h 10000"/>
              <a:gd name="connsiteX98" fmla="*/ 4887 w 10000"/>
              <a:gd name="connsiteY98" fmla="*/ 846 h 10000"/>
              <a:gd name="connsiteX99" fmla="*/ 4740 w 10000"/>
              <a:gd name="connsiteY99" fmla="*/ 957 h 10000"/>
              <a:gd name="connsiteX100" fmla="*/ 4576 w 10000"/>
              <a:gd name="connsiteY100" fmla="*/ 1067 h 10000"/>
              <a:gd name="connsiteX101" fmla="*/ 4445 w 10000"/>
              <a:gd name="connsiteY101" fmla="*/ 1210 h 10000"/>
              <a:gd name="connsiteX102" fmla="*/ 4315 w 10000"/>
              <a:gd name="connsiteY102" fmla="*/ 1366 h 10000"/>
              <a:gd name="connsiteX103" fmla="*/ 4282 w 10000"/>
              <a:gd name="connsiteY103" fmla="*/ 1415 h 10000"/>
              <a:gd name="connsiteX104" fmla="*/ 4151 w 10000"/>
              <a:gd name="connsiteY104" fmla="*/ 1604 h 10000"/>
              <a:gd name="connsiteX105" fmla="*/ 3956 w 10000"/>
              <a:gd name="connsiteY105" fmla="*/ 1858 h 10000"/>
              <a:gd name="connsiteX106" fmla="*/ 3710 w 10000"/>
              <a:gd name="connsiteY106" fmla="*/ 2206 h 10000"/>
              <a:gd name="connsiteX107" fmla="*/ 3416 w 10000"/>
              <a:gd name="connsiteY107" fmla="*/ 2599 h 10000"/>
              <a:gd name="connsiteX108" fmla="*/ 3073 w 10000"/>
              <a:gd name="connsiteY108" fmla="*/ 3044 h 10000"/>
              <a:gd name="connsiteX109" fmla="*/ 2713 w 10000"/>
              <a:gd name="connsiteY109" fmla="*/ 3534 h 10000"/>
              <a:gd name="connsiteX110" fmla="*/ 2354 w 10000"/>
              <a:gd name="connsiteY110" fmla="*/ 4025 h 10000"/>
              <a:gd name="connsiteX111" fmla="*/ 1994 w 10000"/>
              <a:gd name="connsiteY111" fmla="*/ 4515 h 10000"/>
              <a:gd name="connsiteX112" fmla="*/ 1651 w 10000"/>
              <a:gd name="connsiteY112" fmla="*/ 5004 h 10000"/>
              <a:gd name="connsiteX113" fmla="*/ 1308 w 10000"/>
              <a:gd name="connsiteY113" fmla="*/ 5446 h 10000"/>
              <a:gd name="connsiteX114" fmla="*/ 1014 w 10000"/>
              <a:gd name="connsiteY114" fmla="*/ 5842 h 10000"/>
              <a:gd name="connsiteX115" fmla="*/ 752 w 10000"/>
              <a:gd name="connsiteY115" fmla="*/ 6189 h 10000"/>
              <a:gd name="connsiteX116" fmla="*/ 572 w 10000"/>
              <a:gd name="connsiteY116" fmla="*/ 6442 h 10000"/>
              <a:gd name="connsiteX117" fmla="*/ 442 w 10000"/>
              <a:gd name="connsiteY117" fmla="*/ 6632 h 10000"/>
              <a:gd name="connsiteX118" fmla="*/ 392 w 10000"/>
              <a:gd name="connsiteY118" fmla="*/ 6680 h 10000"/>
              <a:gd name="connsiteX119" fmla="*/ 180 w 10000"/>
              <a:gd name="connsiteY119" fmla="*/ 7043 h 10000"/>
              <a:gd name="connsiteX120" fmla="*/ 32 w 10000"/>
              <a:gd name="connsiteY120" fmla="*/ 7422 h 10000"/>
              <a:gd name="connsiteX121" fmla="*/ 0 w 10000"/>
              <a:gd name="connsiteY121" fmla="*/ 7850 h 10000"/>
              <a:gd name="connsiteX122" fmla="*/ 17 w 10000"/>
              <a:gd name="connsiteY122" fmla="*/ 8244 h 10000"/>
              <a:gd name="connsiteX123" fmla="*/ 131 w 10000"/>
              <a:gd name="connsiteY123" fmla="*/ 8625 h 10000"/>
              <a:gd name="connsiteX124" fmla="*/ 326 w 10000"/>
              <a:gd name="connsiteY124" fmla="*/ 8989 h 10000"/>
              <a:gd name="connsiteX125" fmla="*/ 572 w 10000"/>
              <a:gd name="connsiteY125" fmla="*/ 9320 h 10000"/>
              <a:gd name="connsiteX126" fmla="*/ 915 w 10000"/>
              <a:gd name="connsiteY126" fmla="*/ 9589 h 10000"/>
              <a:gd name="connsiteX127" fmla="*/ 1095 w 10000"/>
              <a:gd name="connsiteY127" fmla="*/ 9700 h 10000"/>
              <a:gd name="connsiteX128" fmla="*/ 1291 w 10000"/>
              <a:gd name="connsiteY128" fmla="*/ 9795 h 10000"/>
              <a:gd name="connsiteX129" fmla="*/ 1471 w 10000"/>
              <a:gd name="connsiteY129" fmla="*/ 9889 h 10000"/>
              <a:gd name="connsiteX130" fmla="*/ 1683 w 10000"/>
              <a:gd name="connsiteY130" fmla="*/ 9937 h 10000"/>
              <a:gd name="connsiteX131" fmla="*/ 1896 w 10000"/>
              <a:gd name="connsiteY131" fmla="*/ 9985 h 10000"/>
              <a:gd name="connsiteX132" fmla="*/ 2092 w 10000"/>
              <a:gd name="connsiteY132" fmla="*/ 10000 h 10000"/>
              <a:gd name="connsiteX133" fmla="*/ 2305 w 10000"/>
              <a:gd name="connsiteY133" fmla="*/ 9985 h 10000"/>
              <a:gd name="connsiteX134" fmla="*/ 2533 w 10000"/>
              <a:gd name="connsiteY134" fmla="*/ 9970 h 10000"/>
              <a:gd name="connsiteX135" fmla="*/ 2730 w 10000"/>
              <a:gd name="connsiteY135" fmla="*/ 9922 h 10000"/>
              <a:gd name="connsiteX136" fmla="*/ 2942 w 10000"/>
              <a:gd name="connsiteY136" fmla="*/ 9858 h 10000"/>
              <a:gd name="connsiteX137" fmla="*/ 3139 w 10000"/>
              <a:gd name="connsiteY137" fmla="*/ 9779 h 10000"/>
              <a:gd name="connsiteX138" fmla="*/ 3318 w 10000"/>
              <a:gd name="connsiteY138" fmla="*/ 9670 h 10000"/>
              <a:gd name="connsiteX139" fmla="*/ 3498 w 10000"/>
              <a:gd name="connsiteY139" fmla="*/ 9556 h 10000"/>
              <a:gd name="connsiteX140" fmla="*/ 3645 w 10000"/>
              <a:gd name="connsiteY140" fmla="*/ 9430 h 10000"/>
              <a:gd name="connsiteX141" fmla="*/ 3792 w 10000"/>
              <a:gd name="connsiteY141" fmla="*/ 9288 h 10000"/>
              <a:gd name="connsiteX142" fmla="*/ 3922 w 10000"/>
              <a:gd name="connsiteY142" fmla="*/ 9131 h 10000"/>
              <a:gd name="connsiteX143" fmla="*/ 9349 w 10000"/>
              <a:gd name="connsiteY143" fmla="*/ 1794 h 10000"/>
              <a:gd name="connsiteX144" fmla="*/ 9562 w 10000"/>
              <a:gd name="connsiteY144" fmla="*/ 1430 h 10000"/>
              <a:gd name="connsiteX145" fmla="*/ 9709 w 10000"/>
              <a:gd name="connsiteY145" fmla="*/ 1050 h 10000"/>
              <a:gd name="connsiteX146" fmla="*/ 9774 w 10000"/>
              <a:gd name="connsiteY146" fmla="*/ 656 h 10000"/>
              <a:gd name="connsiteX147" fmla="*/ 9692 w 10000"/>
              <a:gd name="connsiteY147" fmla="*/ 23 h 10000"/>
              <a:gd name="connsiteX148" fmla="*/ 10000 w 10000"/>
              <a:gd name="connsiteY148" fmla="*/ 3 h 10000"/>
              <a:gd name="connsiteX0" fmla="*/ 3514 w 9774"/>
              <a:gd name="connsiteY0" fmla="*/ 8808 h 9977"/>
              <a:gd name="connsiteX1" fmla="*/ 3399 w 9774"/>
              <a:gd name="connsiteY1" fmla="*/ 8933 h 9977"/>
              <a:gd name="connsiteX2" fmla="*/ 3285 w 9774"/>
              <a:gd name="connsiteY2" fmla="*/ 9045 h 9977"/>
              <a:gd name="connsiteX3" fmla="*/ 3171 w 9774"/>
              <a:gd name="connsiteY3" fmla="*/ 9139 h 9977"/>
              <a:gd name="connsiteX4" fmla="*/ 3040 w 9774"/>
              <a:gd name="connsiteY4" fmla="*/ 9234 h 9977"/>
              <a:gd name="connsiteX5" fmla="*/ 2893 w 9774"/>
              <a:gd name="connsiteY5" fmla="*/ 9297 h 9977"/>
              <a:gd name="connsiteX6" fmla="*/ 2762 w 9774"/>
              <a:gd name="connsiteY6" fmla="*/ 9375 h 9977"/>
              <a:gd name="connsiteX7" fmla="*/ 2582 w 9774"/>
              <a:gd name="connsiteY7" fmla="*/ 9407 h 9977"/>
              <a:gd name="connsiteX8" fmla="*/ 2436 w 9774"/>
              <a:gd name="connsiteY8" fmla="*/ 9438 h 9977"/>
              <a:gd name="connsiteX9" fmla="*/ 2272 w 9774"/>
              <a:gd name="connsiteY9" fmla="*/ 9470 h 9977"/>
              <a:gd name="connsiteX10" fmla="*/ 2108 w 9774"/>
              <a:gd name="connsiteY10" fmla="*/ 9470 h 9977"/>
              <a:gd name="connsiteX11" fmla="*/ 1945 w 9774"/>
              <a:gd name="connsiteY11" fmla="*/ 9438 h 9977"/>
              <a:gd name="connsiteX12" fmla="*/ 1797 w 9774"/>
              <a:gd name="connsiteY12" fmla="*/ 9422 h 9977"/>
              <a:gd name="connsiteX13" fmla="*/ 1651 w 9774"/>
              <a:gd name="connsiteY13" fmla="*/ 9391 h 9977"/>
              <a:gd name="connsiteX14" fmla="*/ 1488 w 9774"/>
              <a:gd name="connsiteY14" fmla="*/ 9312 h 9977"/>
              <a:gd name="connsiteX15" fmla="*/ 1340 w 9774"/>
              <a:gd name="connsiteY15" fmla="*/ 9265 h 9977"/>
              <a:gd name="connsiteX16" fmla="*/ 1209 w 9774"/>
              <a:gd name="connsiteY16" fmla="*/ 9170 h 9977"/>
              <a:gd name="connsiteX17" fmla="*/ 965 w 9774"/>
              <a:gd name="connsiteY17" fmla="*/ 8949 h 9977"/>
              <a:gd name="connsiteX18" fmla="*/ 752 w 9774"/>
              <a:gd name="connsiteY18" fmla="*/ 8712 h 9977"/>
              <a:gd name="connsiteX19" fmla="*/ 621 w 9774"/>
              <a:gd name="connsiteY19" fmla="*/ 8427 h 9977"/>
              <a:gd name="connsiteX20" fmla="*/ 556 w 9774"/>
              <a:gd name="connsiteY20" fmla="*/ 8129 h 9977"/>
              <a:gd name="connsiteX21" fmla="*/ 523 w 9774"/>
              <a:gd name="connsiteY21" fmla="*/ 7827 h 9977"/>
              <a:gd name="connsiteX22" fmla="*/ 572 w 9774"/>
              <a:gd name="connsiteY22" fmla="*/ 7526 h 9977"/>
              <a:gd name="connsiteX23" fmla="*/ 671 w 9774"/>
              <a:gd name="connsiteY23" fmla="*/ 7226 h 9977"/>
              <a:gd name="connsiteX24" fmla="*/ 834 w 9774"/>
              <a:gd name="connsiteY24" fmla="*/ 6957 h 9977"/>
              <a:gd name="connsiteX25" fmla="*/ 866 w 9774"/>
              <a:gd name="connsiteY25" fmla="*/ 6894 h 9977"/>
              <a:gd name="connsiteX26" fmla="*/ 997 w 9774"/>
              <a:gd name="connsiteY26" fmla="*/ 6720 h 9977"/>
              <a:gd name="connsiteX27" fmla="*/ 1193 w 9774"/>
              <a:gd name="connsiteY27" fmla="*/ 6452 h 9977"/>
              <a:gd name="connsiteX28" fmla="*/ 1454 w 9774"/>
              <a:gd name="connsiteY28" fmla="*/ 6134 h 9977"/>
              <a:gd name="connsiteX29" fmla="*/ 1733 w 9774"/>
              <a:gd name="connsiteY29" fmla="*/ 5725 h 9977"/>
              <a:gd name="connsiteX30" fmla="*/ 2076 w 9774"/>
              <a:gd name="connsiteY30" fmla="*/ 5280 h 9977"/>
              <a:gd name="connsiteX31" fmla="*/ 2436 w 9774"/>
              <a:gd name="connsiteY31" fmla="*/ 4807 h 9977"/>
              <a:gd name="connsiteX32" fmla="*/ 2795 w 9774"/>
              <a:gd name="connsiteY32" fmla="*/ 4284 h 9977"/>
              <a:gd name="connsiteX33" fmla="*/ 3154 w 9774"/>
              <a:gd name="connsiteY33" fmla="*/ 3795 h 9977"/>
              <a:gd name="connsiteX34" fmla="*/ 3514 w 9774"/>
              <a:gd name="connsiteY34" fmla="*/ 3322 h 9977"/>
              <a:gd name="connsiteX35" fmla="*/ 3857 w 9774"/>
              <a:gd name="connsiteY35" fmla="*/ 2863 h 9977"/>
              <a:gd name="connsiteX36" fmla="*/ 4151 w 9774"/>
              <a:gd name="connsiteY36" fmla="*/ 2466 h 9977"/>
              <a:gd name="connsiteX37" fmla="*/ 4396 w 9774"/>
              <a:gd name="connsiteY37" fmla="*/ 2134 h 9977"/>
              <a:gd name="connsiteX38" fmla="*/ 4576 w 9774"/>
              <a:gd name="connsiteY38" fmla="*/ 1881 h 9977"/>
              <a:gd name="connsiteX39" fmla="*/ 4724 w 9774"/>
              <a:gd name="connsiteY39" fmla="*/ 1707 h 9977"/>
              <a:gd name="connsiteX40" fmla="*/ 4756 w 9774"/>
              <a:gd name="connsiteY40" fmla="*/ 1644 h 9977"/>
              <a:gd name="connsiteX41" fmla="*/ 4855 w 9774"/>
              <a:gd name="connsiteY41" fmla="*/ 1533 h 9977"/>
              <a:gd name="connsiteX42" fmla="*/ 4936 w 9774"/>
              <a:gd name="connsiteY42" fmla="*/ 1424 h 9977"/>
              <a:gd name="connsiteX43" fmla="*/ 5050 w 9774"/>
              <a:gd name="connsiteY43" fmla="*/ 1343 h 9977"/>
              <a:gd name="connsiteX44" fmla="*/ 5165 w 9774"/>
              <a:gd name="connsiteY44" fmla="*/ 1264 h 9977"/>
              <a:gd name="connsiteX45" fmla="*/ 5279 w 9774"/>
              <a:gd name="connsiteY45" fmla="*/ 1187 h 9977"/>
              <a:gd name="connsiteX46" fmla="*/ 5410 w 9774"/>
              <a:gd name="connsiteY46" fmla="*/ 1138 h 9977"/>
              <a:gd name="connsiteX47" fmla="*/ 5524 w 9774"/>
              <a:gd name="connsiteY47" fmla="*/ 1107 h 9977"/>
              <a:gd name="connsiteX48" fmla="*/ 5655 w 9774"/>
              <a:gd name="connsiteY48" fmla="*/ 1061 h 9977"/>
              <a:gd name="connsiteX49" fmla="*/ 5753 w 9774"/>
              <a:gd name="connsiteY49" fmla="*/ 1044 h 9977"/>
              <a:gd name="connsiteX50" fmla="*/ 5852 w 9774"/>
              <a:gd name="connsiteY50" fmla="*/ 1044 h 9977"/>
              <a:gd name="connsiteX51" fmla="*/ 5950 w 9774"/>
              <a:gd name="connsiteY51" fmla="*/ 1061 h 9977"/>
              <a:gd name="connsiteX52" fmla="*/ 6032 w 9774"/>
              <a:gd name="connsiteY52" fmla="*/ 1061 h 9977"/>
              <a:gd name="connsiteX53" fmla="*/ 6129 w 9774"/>
              <a:gd name="connsiteY53" fmla="*/ 1075 h 9977"/>
              <a:gd name="connsiteX54" fmla="*/ 6212 w 9774"/>
              <a:gd name="connsiteY54" fmla="*/ 1124 h 9977"/>
              <a:gd name="connsiteX55" fmla="*/ 6293 w 9774"/>
              <a:gd name="connsiteY55" fmla="*/ 1153 h 9977"/>
              <a:gd name="connsiteX56" fmla="*/ 6375 w 9774"/>
              <a:gd name="connsiteY56" fmla="*/ 1216 h 9977"/>
              <a:gd name="connsiteX57" fmla="*/ 6506 w 9774"/>
              <a:gd name="connsiteY57" fmla="*/ 1343 h 9977"/>
              <a:gd name="connsiteX58" fmla="*/ 6620 w 9774"/>
              <a:gd name="connsiteY58" fmla="*/ 1470 h 9977"/>
              <a:gd name="connsiteX59" fmla="*/ 6718 w 9774"/>
              <a:gd name="connsiteY59" fmla="*/ 1629 h 9977"/>
              <a:gd name="connsiteX60" fmla="*/ 6750 w 9774"/>
              <a:gd name="connsiteY60" fmla="*/ 1818 h 9977"/>
              <a:gd name="connsiteX61" fmla="*/ 6767 w 9774"/>
              <a:gd name="connsiteY61" fmla="*/ 2071 h 9977"/>
              <a:gd name="connsiteX62" fmla="*/ 6734 w 9774"/>
              <a:gd name="connsiteY62" fmla="*/ 2341 h 9977"/>
              <a:gd name="connsiteX63" fmla="*/ 6636 w 9774"/>
              <a:gd name="connsiteY63" fmla="*/ 2592 h 9977"/>
              <a:gd name="connsiteX64" fmla="*/ 6489 w 9774"/>
              <a:gd name="connsiteY64" fmla="*/ 2831 h 9977"/>
              <a:gd name="connsiteX65" fmla="*/ 2697 w 9774"/>
              <a:gd name="connsiteY65" fmla="*/ 7954 h 9977"/>
              <a:gd name="connsiteX66" fmla="*/ 2664 w 9774"/>
              <a:gd name="connsiteY66" fmla="*/ 8048 h 9977"/>
              <a:gd name="connsiteX67" fmla="*/ 2664 w 9774"/>
              <a:gd name="connsiteY67" fmla="*/ 8129 h 9977"/>
              <a:gd name="connsiteX68" fmla="*/ 2680 w 9774"/>
              <a:gd name="connsiteY68" fmla="*/ 8221 h 9977"/>
              <a:gd name="connsiteX69" fmla="*/ 2762 w 9774"/>
              <a:gd name="connsiteY69" fmla="*/ 8301 h 9977"/>
              <a:gd name="connsiteX70" fmla="*/ 2844 w 9774"/>
              <a:gd name="connsiteY70" fmla="*/ 8332 h 9977"/>
              <a:gd name="connsiteX71" fmla="*/ 2959 w 9774"/>
              <a:gd name="connsiteY71" fmla="*/ 8348 h 9977"/>
              <a:gd name="connsiteX72" fmla="*/ 3056 w 9774"/>
              <a:gd name="connsiteY72" fmla="*/ 8317 h 9977"/>
              <a:gd name="connsiteX73" fmla="*/ 3139 w 9774"/>
              <a:gd name="connsiteY73" fmla="*/ 8238 h 9977"/>
              <a:gd name="connsiteX74" fmla="*/ 6898 w 9774"/>
              <a:gd name="connsiteY74" fmla="*/ 3147 h 9977"/>
              <a:gd name="connsiteX75" fmla="*/ 7110 w 9774"/>
              <a:gd name="connsiteY75" fmla="*/ 2814 h 9977"/>
              <a:gd name="connsiteX76" fmla="*/ 7241 w 9774"/>
              <a:gd name="connsiteY76" fmla="*/ 2466 h 9977"/>
              <a:gd name="connsiteX77" fmla="*/ 7306 w 9774"/>
              <a:gd name="connsiteY77" fmla="*/ 2103 h 9977"/>
              <a:gd name="connsiteX78" fmla="*/ 7257 w 9774"/>
              <a:gd name="connsiteY78" fmla="*/ 1739 h 9977"/>
              <a:gd name="connsiteX79" fmla="*/ 7241 w 9774"/>
              <a:gd name="connsiteY79" fmla="*/ 1596 h 9977"/>
              <a:gd name="connsiteX80" fmla="*/ 7192 w 9774"/>
              <a:gd name="connsiteY80" fmla="*/ 1455 h 9977"/>
              <a:gd name="connsiteX81" fmla="*/ 7126 w 9774"/>
              <a:gd name="connsiteY81" fmla="*/ 1313 h 9977"/>
              <a:gd name="connsiteX82" fmla="*/ 7078 w 9774"/>
              <a:gd name="connsiteY82" fmla="*/ 1187 h 9977"/>
              <a:gd name="connsiteX83" fmla="*/ 6979 w 9774"/>
              <a:gd name="connsiteY83" fmla="*/ 1075 h 9977"/>
              <a:gd name="connsiteX84" fmla="*/ 6898 w 9774"/>
              <a:gd name="connsiteY84" fmla="*/ 981 h 9977"/>
              <a:gd name="connsiteX85" fmla="*/ 6783 w 9774"/>
              <a:gd name="connsiteY85" fmla="*/ 886 h 9977"/>
              <a:gd name="connsiteX86" fmla="*/ 6685 w 9774"/>
              <a:gd name="connsiteY86" fmla="*/ 792 h 9977"/>
              <a:gd name="connsiteX87" fmla="*/ 6570 w 9774"/>
              <a:gd name="connsiteY87" fmla="*/ 712 h 9977"/>
              <a:gd name="connsiteX88" fmla="*/ 6440 w 9774"/>
              <a:gd name="connsiteY88" fmla="*/ 664 h 9977"/>
              <a:gd name="connsiteX89" fmla="*/ 6293 w 9774"/>
              <a:gd name="connsiteY89" fmla="*/ 617 h 9977"/>
              <a:gd name="connsiteX90" fmla="*/ 6162 w 9774"/>
              <a:gd name="connsiteY90" fmla="*/ 570 h 9977"/>
              <a:gd name="connsiteX91" fmla="*/ 6015 w 9774"/>
              <a:gd name="connsiteY91" fmla="*/ 553 h 9977"/>
              <a:gd name="connsiteX92" fmla="*/ 5884 w 9774"/>
              <a:gd name="connsiteY92" fmla="*/ 538 h 9977"/>
              <a:gd name="connsiteX93" fmla="*/ 5737 w 9774"/>
              <a:gd name="connsiteY93" fmla="*/ 538 h 9977"/>
              <a:gd name="connsiteX94" fmla="*/ 5590 w 9774"/>
              <a:gd name="connsiteY94" fmla="*/ 553 h 9977"/>
              <a:gd name="connsiteX95" fmla="*/ 5393 w 9774"/>
              <a:gd name="connsiteY95" fmla="*/ 586 h 9977"/>
              <a:gd name="connsiteX96" fmla="*/ 5230 w 9774"/>
              <a:gd name="connsiteY96" fmla="*/ 664 h 9977"/>
              <a:gd name="connsiteX97" fmla="*/ 5050 w 9774"/>
              <a:gd name="connsiteY97" fmla="*/ 743 h 9977"/>
              <a:gd name="connsiteX98" fmla="*/ 4887 w 9774"/>
              <a:gd name="connsiteY98" fmla="*/ 823 h 9977"/>
              <a:gd name="connsiteX99" fmla="*/ 4740 w 9774"/>
              <a:gd name="connsiteY99" fmla="*/ 934 h 9977"/>
              <a:gd name="connsiteX100" fmla="*/ 4576 w 9774"/>
              <a:gd name="connsiteY100" fmla="*/ 1044 h 9977"/>
              <a:gd name="connsiteX101" fmla="*/ 4445 w 9774"/>
              <a:gd name="connsiteY101" fmla="*/ 1187 h 9977"/>
              <a:gd name="connsiteX102" fmla="*/ 4315 w 9774"/>
              <a:gd name="connsiteY102" fmla="*/ 1343 h 9977"/>
              <a:gd name="connsiteX103" fmla="*/ 4282 w 9774"/>
              <a:gd name="connsiteY103" fmla="*/ 1392 h 9977"/>
              <a:gd name="connsiteX104" fmla="*/ 4151 w 9774"/>
              <a:gd name="connsiteY104" fmla="*/ 1581 h 9977"/>
              <a:gd name="connsiteX105" fmla="*/ 3956 w 9774"/>
              <a:gd name="connsiteY105" fmla="*/ 1835 h 9977"/>
              <a:gd name="connsiteX106" fmla="*/ 3710 w 9774"/>
              <a:gd name="connsiteY106" fmla="*/ 2183 h 9977"/>
              <a:gd name="connsiteX107" fmla="*/ 3416 w 9774"/>
              <a:gd name="connsiteY107" fmla="*/ 2576 h 9977"/>
              <a:gd name="connsiteX108" fmla="*/ 3073 w 9774"/>
              <a:gd name="connsiteY108" fmla="*/ 3021 h 9977"/>
              <a:gd name="connsiteX109" fmla="*/ 2713 w 9774"/>
              <a:gd name="connsiteY109" fmla="*/ 3511 h 9977"/>
              <a:gd name="connsiteX110" fmla="*/ 2354 w 9774"/>
              <a:gd name="connsiteY110" fmla="*/ 4002 h 9977"/>
              <a:gd name="connsiteX111" fmla="*/ 1994 w 9774"/>
              <a:gd name="connsiteY111" fmla="*/ 4492 h 9977"/>
              <a:gd name="connsiteX112" fmla="*/ 1651 w 9774"/>
              <a:gd name="connsiteY112" fmla="*/ 4981 h 9977"/>
              <a:gd name="connsiteX113" fmla="*/ 1308 w 9774"/>
              <a:gd name="connsiteY113" fmla="*/ 5423 h 9977"/>
              <a:gd name="connsiteX114" fmla="*/ 1014 w 9774"/>
              <a:gd name="connsiteY114" fmla="*/ 5819 h 9977"/>
              <a:gd name="connsiteX115" fmla="*/ 752 w 9774"/>
              <a:gd name="connsiteY115" fmla="*/ 6166 h 9977"/>
              <a:gd name="connsiteX116" fmla="*/ 572 w 9774"/>
              <a:gd name="connsiteY116" fmla="*/ 6419 h 9977"/>
              <a:gd name="connsiteX117" fmla="*/ 442 w 9774"/>
              <a:gd name="connsiteY117" fmla="*/ 6609 h 9977"/>
              <a:gd name="connsiteX118" fmla="*/ 392 w 9774"/>
              <a:gd name="connsiteY118" fmla="*/ 6657 h 9977"/>
              <a:gd name="connsiteX119" fmla="*/ 180 w 9774"/>
              <a:gd name="connsiteY119" fmla="*/ 7020 h 9977"/>
              <a:gd name="connsiteX120" fmla="*/ 32 w 9774"/>
              <a:gd name="connsiteY120" fmla="*/ 7399 h 9977"/>
              <a:gd name="connsiteX121" fmla="*/ 0 w 9774"/>
              <a:gd name="connsiteY121" fmla="*/ 7827 h 9977"/>
              <a:gd name="connsiteX122" fmla="*/ 17 w 9774"/>
              <a:gd name="connsiteY122" fmla="*/ 8221 h 9977"/>
              <a:gd name="connsiteX123" fmla="*/ 131 w 9774"/>
              <a:gd name="connsiteY123" fmla="*/ 8602 h 9977"/>
              <a:gd name="connsiteX124" fmla="*/ 326 w 9774"/>
              <a:gd name="connsiteY124" fmla="*/ 8966 h 9977"/>
              <a:gd name="connsiteX125" fmla="*/ 572 w 9774"/>
              <a:gd name="connsiteY125" fmla="*/ 9297 h 9977"/>
              <a:gd name="connsiteX126" fmla="*/ 915 w 9774"/>
              <a:gd name="connsiteY126" fmla="*/ 9566 h 9977"/>
              <a:gd name="connsiteX127" fmla="*/ 1095 w 9774"/>
              <a:gd name="connsiteY127" fmla="*/ 9677 h 9977"/>
              <a:gd name="connsiteX128" fmla="*/ 1291 w 9774"/>
              <a:gd name="connsiteY128" fmla="*/ 9772 h 9977"/>
              <a:gd name="connsiteX129" fmla="*/ 1471 w 9774"/>
              <a:gd name="connsiteY129" fmla="*/ 9866 h 9977"/>
              <a:gd name="connsiteX130" fmla="*/ 1683 w 9774"/>
              <a:gd name="connsiteY130" fmla="*/ 9914 h 9977"/>
              <a:gd name="connsiteX131" fmla="*/ 1896 w 9774"/>
              <a:gd name="connsiteY131" fmla="*/ 9962 h 9977"/>
              <a:gd name="connsiteX132" fmla="*/ 2092 w 9774"/>
              <a:gd name="connsiteY132" fmla="*/ 9977 h 9977"/>
              <a:gd name="connsiteX133" fmla="*/ 2305 w 9774"/>
              <a:gd name="connsiteY133" fmla="*/ 9962 h 9977"/>
              <a:gd name="connsiteX134" fmla="*/ 2533 w 9774"/>
              <a:gd name="connsiteY134" fmla="*/ 9947 h 9977"/>
              <a:gd name="connsiteX135" fmla="*/ 2730 w 9774"/>
              <a:gd name="connsiteY135" fmla="*/ 9899 h 9977"/>
              <a:gd name="connsiteX136" fmla="*/ 2942 w 9774"/>
              <a:gd name="connsiteY136" fmla="*/ 9835 h 9977"/>
              <a:gd name="connsiteX137" fmla="*/ 3139 w 9774"/>
              <a:gd name="connsiteY137" fmla="*/ 9756 h 9977"/>
              <a:gd name="connsiteX138" fmla="*/ 3318 w 9774"/>
              <a:gd name="connsiteY138" fmla="*/ 9647 h 9977"/>
              <a:gd name="connsiteX139" fmla="*/ 3498 w 9774"/>
              <a:gd name="connsiteY139" fmla="*/ 9533 h 9977"/>
              <a:gd name="connsiteX140" fmla="*/ 3645 w 9774"/>
              <a:gd name="connsiteY140" fmla="*/ 9407 h 9977"/>
              <a:gd name="connsiteX141" fmla="*/ 3792 w 9774"/>
              <a:gd name="connsiteY141" fmla="*/ 9265 h 9977"/>
              <a:gd name="connsiteX142" fmla="*/ 3922 w 9774"/>
              <a:gd name="connsiteY142" fmla="*/ 9108 h 9977"/>
              <a:gd name="connsiteX143" fmla="*/ 9349 w 9774"/>
              <a:gd name="connsiteY143" fmla="*/ 1771 h 9977"/>
              <a:gd name="connsiteX144" fmla="*/ 9562 w 9774"/>
              <a:gd name="connsiteY144" fmla="*/ 1407 h 9977"/>
              <a:gd name="connsiteX145" fmla="*/ 9709 w 9774"/>
              <a:gd name="connsiteY145" fmla="*/ 1027 h 9977"/>
              <a:gd name="connsiteX146" fmla="*/ 9774 w 9774"/>
              <a:gd name="connsiteY146" fmla="*/ 633 h 9977"/>
              <a:gd name="connsiteX147" fmla="*/ 9692 w 9774"/>
              <a:gd name="connsiteY147" fmla="*/ 0 h 9977"/>
              <a:gd name="connsiteX0" fmla="*/ 3595 w 10000"/>
              <a:gd name="connsiteY0" fmla="*/ 8289 h 9461"/>
              <a:gd name="connsiteX1" fmla="*/ 3478 w 10000"/>
              <a:gd name="connsiteY1" fmla="*/ 8415 h 9461"/>
              <a:gd name="connsiteX2" fmla="*/ 3361 w 10000"/>
              <a:gd name="connsiteY2" fmla="*/ 8527 h 9461"/>
              <a:gd name="connsiteX3" fmla="*/ 3244 w 10000"/>
              <a:gd name="connsiteY3" fmla="*/ 8621 h 9461"/>
              <a:gd name="connsiteX4" fmla="*/ 3110 w 10000"/>
              <a:gd name="connsiteY4" fmla="*/ 8716 h 9461"/>
              <a:gd name="connsiteX5" fmla="*/ 2960 w 10000"/>
              <a:gd name="connsiteY5" fmla="*/ 8779 h 9461"/>
              <a:gd name="connsiteX6" fmla="*/ 2826 w 10000"/>
              <a:gd name="connsiteY6" fmla="*/ 8858 h 9461"/>
              <a:gd name="connsiteX7" fmla="*/ 2642 w 10000"/>
              <a:gd name="connsiteY7" fmla="*/ 8890 h 9461"/>
              <a:gd name="connsiteX8" fmla="*/ 2492 w 10000"/>
              <a:gd name="connsiteY8" fmla="*/ 8921 h 9461"/>
              <a:gd name="connsiteX9" fmla="*/ 2325 w 10000"/>
              <a:gd name="connsiteY9" fmla="*/ 8953 h 9461"/>
              <a:gd name="connsiteX10" fmla="*/ 2157 w 10000"/>
              <a:gd name="connsiteY10" fmla="*/ 8953 h 9461"/>
              <a:gd name="connsiteX11" fmla="*/ 1990 w 10000"/>
              <a:gd name="connsiteY11" fmla="*/ 8921 h 9461"/>
              <a:gd name="connsiteX12" fmla="*/ 1839 w 10000"/>
              <a:gd name="connsiteY12" fmla="*/ 8905 h 9461"/>
              <a:gd name="connsiteX13" fmla="*/ 1689 w 10000"/>
              <a:gd name="connsiteY13" fmla="*/ 8874 h 9461"/>
              <a:gd name="connsiteX14" fmla="*/ 1522 w 10000"/>
              <a:gd name="connsiteY14" fmla="*/ 8794 h 9461"/>
              <a:gd name="connsiteX15" fmla="*/ 1371 w 10000"/>
              <a:gd name="connsiteY15" fmla="*/ 8747 h 9461"/>
              <a:gd name="connsiteX16" fmla="*/ 1237 w 10000"/>
              <a:gd name="connsiteY16" fmla="*/ 8652 h 9461"/>
              <a:gd name="connsiteX17" fmla="*/ 987 w 10000"/>
              <a:gd name="connsiteY17" fmla="*/ 8431 h 9461"/>
              <a:gd name="connsiteX18" fmla="*/ 769 w 10000"/>
              <a:gd name="connsiteY18" fmla="*/ 8193 h 9461"/>
              <a:gd name="connsiteX19" fmla="*/ 635 w 10000"/>
              <a:gd name="connsiteY19" fmla="*/ 7907 h 9461"/>
              <a:gd name="connsiteX20" fmla="*/ 569 w 10000"/>
              <a:gd name="connsiteY20" fmla="*/ 7609 h 9461"/>
              <a:gd name="connsiteX21" fmla="*/ 535 w 10000"/>
              <a:gd name="connsiteY21" fmla="*/ 7306 h 9461"/>
              <a:gd name="connsiteX22" fmla="*/ 585 w 10000"/>
              <a:gd name="connsiteY22" fmla="*/ 7004 h 9461"/>
              <a:gd name="connsiteX23" fmla="*/ 687 w 10000"/>
              <a:gd name="connsiteY23" fmla="*/ 6704 h 9461"/>
              <a:gd name="connsiteX24" fmla="*/ 853 w 10000"/>
              <a:gd name="connsiteY24" fmla="*/ 6434 h 9461"/>
              <a:gd name="connsiteX25" fmla="*/ 886 w 10000"/>
              <a:gd name="connsiteY25" fmla="*/ 6371 h 9461"/>
              <a:gd name="connsiteX26" fmla="*/ 1020 w 10000"/>
              <a:gd name="connsiteY26" fmla="*/ 6196 h 9461"/>
              <a:gd name="connsiteX27" fmla="*/ 1221 w 10000"/>
              <a:gd name="connsiteY27" fmla="*/ 5928 h 9461"/>
              <a:gd name="connsiteX28" fmla="*/ 1488 w 10000"/>
              <a:gd name="connsiteY28" fmla="*/ 5609 h 9461"/>
              <a:gd name="connsiteX29" fmla="*/ 1773 w 10000"/>
              <a:gd name="connsiteY29" fmla="*/ 5199 h 9461"/>
              <a:gd name="connsiteX30" fmla="*/ 2124 w 10000"/>
              <a:gd name="connsiteY30" fmla="*/ 4753 h 9461"/>
              <a:gd name="connsiteX31" fmla="*/ 2492 w 10000"/>
              <a:gd name="connsiteY31" fmla="*/ 4279 h 9461"/>
              <a:gd name="connsiteX32" fmla="*/ 2860 w 10000"/>
              <a:gd name="connsiteY32" fmla="*/ 3755 h 9461"/>
              <a:gd name="connsiteX33" fmla="*/ 3227 w 10000"/>
              <a:gd name="connsiteY33" fmla="*/ 3265 h 9461"/>
              <a:gd name="connsiteX34" fmla="*/ 3595 w 10000"/>
              <a:gd name="connsiteY34" fmla="*/ 2791 h 9461"/>
              <a:gd name="connsiteX35" fmla="*/ 3946 w 10000"/>
              <a:gd name="connsiteY35" fmla="*/ 2331 h 9461"/>
              <a:gd name="connsiteX36" fmla="*/ 4247 w 10000"/>
              <a:gd name="connsiteY36" fmla="*/ 1933 h 9461"/>
              <a:gd name="connsiteX37" fmla="*/ 4498 w 10000"/>
              <a:gd name="connsiteY37" fmla="*/ 1600 h 9461"/>
              <a:gd name="connsiteX38" fmla="*/ 4682 w 10000"/>
              <a:gd name="connsiteY38" fmla="*/ 1346 h 9461"/>
              <a:gd name="connsiteX39" fmla="*/ 4833 w 10000"/>
              <a:gd name="connsiteY39" fmla="*/ 1172 h 9461"/>
              <a:gd name="connsiteX40" fmla="*/ 4866 w 10000"/>
              <a:gd name="connsiteY40" fmla="*/ 1109 h 9461"/>
              <a:gd name="connsiteX41" fmla="*/ 4967 w 10000"/>
              <a:gd name="connsiteY41" fmla="*/ 998 h 9461"/>
              <a:gd name="connsiteX42" fmla="*/ 5050 w 10000"/>
              <a:gd name="connsiteY42" fmla="*/ 888 h 9461"/>
              <a:gd name="connsiteX43" fmla="*/ 5167 w 10000"/>
              <a:gd name="connsiteY43" fmla="*/ 807 h 9461"/>
              <a:gd name="connsiteX44" fmla="*/ 5284 w 10000"/>
              <a:gd name="connsiteY44" fmla="*/ 728 h 9461"/>
              <a:gd name="connsiteX45" fmla="*/ 5401 w 10000"/>
              <a:gd name="connsiteY45" fmla="*/ 651 h 9461"/>
              <a:gd name="connsiteX46" fmla="*/ 5535 w 10000"/>
              <a:gd name="connsiteY46" fmla="*/ 602 h 9461"/>
              <a:gd name="connsiteX47" fmla="*/ 5652 w 10000"/>
              <a:gd name="connsiteY47" fmla="*/ 571 h 9461"/>
              <a:gd name="connsiteX48" fmla="*/ 5786 w 10000"/>
              <a:gd name="connsiteY48" fmla="*/ 524 h 9461"/>
              <a:gd name="connsiteX49" fmla="*/ 5886 w 10000"/>
              <a:gd name="connsiteY49" fmla="*/ 507 h 9461"/>
              <a:gd name="connsiteX50" fmla="*/ 5987 w 10000"/>
              <a:gd name="connsiteY50" fmla="*/ 507 h 9461"/>
              <a:gd name="connsiteX51" fmla="*/ 6088 w 10000"/>
              <a:gd name="connsiteY51" fmla="*/ 524 h 9461"/>
              <a:gd name="connsiteX52" fmla="*/ 6171 w 10000"/>
              <a:gd name="connsiteY52" fmla="*/ 524 h 9461"/>
              <a:gd name="connsiteX53" fmla="*/ 6271 w 10000"/>
              <a:gd name="connsiteY53" fmla="*/ 538 h 9461"/>
              <a:gd name="connsiteX54" fmla="*/ 6356 w 10000"/>
              <a:gd name="connsiteY54" fmla="*/ 588 h 9461"/>
              <a:gd name="connsiteX55" fmla="*/ 6439 w 10000"/>
              <a:gd name="connsiteY55" fmla="*/ 617 h 9461"/>
              <a:gd name="connsiteX56" fmla="*/ 6522 w 10000"/>
              <a:gd name="connsiteY56" fmla="*/ 680 h 9461"/>
              <a:gd name="connsiteX57" fmla="*/ 6656 w 10000"/>
              <a:gd name="connsiteY57" fmla="*/ 807 h 9461"/>
              <a:gd name="connsiteX58" fmla="*/ 6773 w 10000"/>
              <a:gd name="connsiteY58" fmla="*/ 934 h 9461"/>
              <a:gd name="connsiteX59" fmla="*/ 6873 w 10000"/>
              <a:gd name="connsiteY59" fmla="*/ 1094 h 9461"/>
              <a:gd name="connsiteX60" fmla="*/ 6906 w 10000"/>
              <a:gd name="connsiteY60" fmla="*/ 1283 h 9461"/>
              <a:gd name="connsiteX61" fmla="*/ 6923 w 10000"/>
              <a:gd name="connsiteY61" fmla="*/ 1537 h 9461"/>
              <a:gd name="connsiteX62" fmla="*/ 6890 w 10000"/>
              <a:gd name="connsiteY62" fmla="*/ 1807 h 9461"/>
              <a:gd name="connsiteX63" fmla="*/ 6789 w 10000"/>
              <a:gd name="connsiteY63" fmla="*/ 2059 h 9461"/>
              <a:gd name="connsiteX64" fmla="*/ 6639 w 10000"/>
              <a:gd name="connsiteY64" fmla="*/ 2299 h 9461"/>
              <a:gd name="connsiteX65" fmla="*/ 2759 w 10000"/>
              <a:gd name="connsiteY65" fmla="*/ 7433 h 9461"/>
              <a:gd name="connsiteX66" fmla="*/ 2726 w 10000"/>
              <a:gd name="connsiteY66" fmla="*/ 7528 h 9461"/>
              <a:gd name="connsiteX67" fmla="*/ 2726 w 10000"/>
              <a:gd name="connsiteY67" fmla="*/ 7609 h 9461"/>
              <a:gd name="connsiteX68" fmla="*/ 2742 w 10000"/>
              <a:gd name="connsiteY68" fmla="*/ 7701 h 9461"/>
              <a:gd name="connsiteX69" fmla="*/ 2826 w 10000"/>
              <a:gd name="connsiteY69" fmla="*/ 7781 h 9461"/>
              <a:gd name="connsiteX70" fmla="*/ 2910 w 10000"/>
              <a:gd name="connsiteY70" fmla="*/ 7812 h 9461"/>
              <a:gd name="connsiteX71" fmla="*/ 3027 w 10000"/>
              <a:gd name="connsiteY71" fmla="*/ 7828 h 9461"/>
              <a:gd name="connsiteX72" fmla="*/ 3127 w 10000"/>
              <a:gd name="connsiteY72" fmla="*/ 7797 h 9461"/>
              <a:gd name="connsiteX73" fmla="*/ 3212 w 10000"/>
              <a:gd name="connsiteY73" fmla="*/ 7718 h 9461"/>
              <a:gd name="connsiteX74" fmla="*/ 7057 w 10000"/>
              <a:gd name="connsiteY74" fmla="*/ 2615 h 9461"/>
              <a:gd name="connsiteX75" fmla="*/ 7274 w 10000"/>
              <a:gd name="connsiteY75" fmla="*/ 2281 h 9461"/>
              <a:gd name="connsiteX76" fmla="*/ 7408 w 10000"/>
              <a:gd name="connsiteY76" fmla="*/ 1933 h 9461"/>
              <a:gd name="connsiteX77" fmla="*/ 7475 w 10000"/>
              <a:gd name="connsiteY77" fmla="*/ 1569 h 9461"/>
              <a:gd name="connsiteX78" fmla="*/ 7425 w 10000"/>
              <a:gd name="connsiteY78" fmla="*/ 1204 h 9461"/>
              <a:gd name="connsiteX79" fmla="*/ 7408 w 10000"/>
              <a:gd name="connsiteY79" fmla="*/ 1061 h 9461"/>
              <a:gd name="connsiteX80" fmla="*/ 7358 w 10000"/>
              <a:gd name="connsiteY80" fmla="*/ 919 h 9461"/>
              <a:gd name="connsiteX81" fmla="*/ 7291 w 10000"/>
              <a:gd name="connsiteY81" fmla="*/ 777 h 9461"/>
              <a:gd name="connsiteX82" fmla="*/ 7242 w 10000"/>
              <a:gd name="connsiteY82" fmla="*/ 651 h 9461"/>
              <a:gd name="connsiteX83" fmla="*/ 7140 w 10000"/>
              <a:gd name="connsiteY83" fmla="*/ 538 h 9461"/>
              <a:gd name="connsiteX84" fmla="*/ 7057 w 10000"/>
              <a:gd name="connsiteY84" fmla="*/ 444 h 9461"/>
              <a:gd name="connsiteX85" fmla="*/ 6940 w 10000"/>
              <a:gd name="connsiteY85" fmla="*/ 349 h 9461"/>
              <a:gd name="connsiteX86" fmla="*/ 6840 w 10000"/>
              <a:gd name="connsiteY86" fmla="*/ 255 h 9461"/>
              <a:gd name="connsiteX87" fmla="*/ 6722 w 10000"/>
              <a:gd name="connsiteY87" fmla="*/ 175 h 9461"/>
              <a:gd name="connsiteX88" fmla="*/ 6589 w 10000"/>
              <a:gd name="connsiteY88" fmla="*/ 127 h 9461"/>
              <a:gd name="connsiteX89" fmla="*/ 6439 w 10000"/>
              <a:gd name="connsiteY89" fmla="*/ 79 h 9461"/>
              <a:gd name="connsiteX90" fmla="*/ 6304 w 10000"/>
              <a:gd name="connsiteY90" fmla="*/ 32 h 9461"/>
              <a:gd name="connsiteX91" fmla="*/ 6154 w 10000"/>
              <a:gd name="connsiteY91" fmla="*/ 15 h 9461"/>
              <a:gd name="connsiteX92" fmla="*/ 6020 w 10000"/>
              <a:gd name="connsiteY92" fmla="*/ 0 h 9461"/>
              <a:gd name="connsiteX93" fmla="*/ 5870 w 10000"/>
              <a:gd name="connsiteY93" fmla="*/ 0 h 9461"/>
              <a:gd name="connsiteX94" fmla="*/ 5719 w 10000"/>
              <a:gd name="connsiteY94" fmla="*/ 15 h 9461"/>
              <a:gd name="connsiteX95" fmla="*/ 5518 w 10000"/>
              <a:gd name="connsiteY95" fmla="*/ 48 h 9461"/>
              <a:gd name="connsiteX96" fmla="*/ 5351 w 10000"/>
              <a:gd name="connsiteY96" fmla="*/ 127 h 9461"/>
              <a:gd name="connsiteX97" fmla="*/ 5167 w 10000"/>
              <a:gd name="connsiteY97" fmla="*/ 206 h 9461"/>
              <a:gd name="connsiteX98" fmla="*/ 5000 w 10000"/>
              <a:gd name="connsiteY98" fmla="*/ 286 h 9461"/>
              <a:gd name="connsiteX99" fmla="*/ 4850 w 10000"/>
              <a:gd name="connsiteY99" fmla="*/ 397 h 9461"/>
              <a:gd name="connsiteX100" fmla="*/ 4682 w 10000"/>
              <a:gd name="connsiteY100" fmla="*/ 507 h 9461"/>
              <a:gd name="connsiteX101" fmla="*/ 4548 w 10000"/>
              <a:gd name="connsiteY101" fmla="*/ 651 h 9461"/>
              <a:gd name="connsiteX102" fmla="*/ 4415 w 10000"/>
              <a:gd name="connsiteY102" fmla="*/ 807 h 9461"/>
              <a:gd name="connsiteX103" fmla="*/ 4381 w 10000"/>
              <a:gd name="connsiteY103" fmla="*/ 856 h 9461"/>
              <a:gd name="connsiteX104" fmla="*/ 4247 w 10000"/>
              <a:gd name="connsiteY104" fmla="*/ 1046 h 9461"/>
              <a:gd name="connsiteX105" fmla="*/ 4047 w 10000"/>
              <a:gd name="connsiteY105" fmla="*/ 1300 h 9461"/>
              <a:gd name="connsiteX106" fmla="*/ 3796 w 10000"/>
              <a:gd name="connsiteY106" fmla="*/ 1649 h 9461"/>
              <a:gd name="connsiteX107" fmla="*/ 3495 w 10000"/>
              <a:gd name="connsiteY107" fmla="*/ 2043 h 9461"/>
              <a:gd name="connsiteX108" fmla="*/ 3144 w 10000"/>
              <a:gd name="connsiteY108" fmla="*/ 2489 h 9461"/>
              <a:gd name="connsiteX109" fmla="*/ 2776 w 10000"/>
              <a:gd name="connsiteY109" fmla="*/ 2980 h 9461"/>
              <a:gd name="connsiteX110" fmla="*/ 2408 w 10000"/>
              <a:gd name="connsiteY110" fmla="*/ 3472 h 9461"/>
              <a:gd name="connsiteX111" fmla="*/ 2040 w 10000"/>
              <a:gd name="connsiteY111" fmla="*/ 3963 h 9461"/>
              <a:gd name="connsiteX112" fmla="*/ 1689 w 10000"/>
              <a:gd name="connsiteY112" fmla="*/ 4453 h 9461"/>
              <a:gd name="connsiteX113" fmla="*/ 1338 w 10000"/>
              <a:gd name="connsiteY113" fmla="*/ 4897 h 9461"/>
              <a:gd name="connsiteX114" fmla="*/ 1037 w 10000"/>
              <a:gd name="connsiteY114" fmla="*/ 5293 h 9461"/>
              <a:gd name="connsiteX115" fmla="*/ 769 w 10000"/>
              <a:gd name="connsiteY115" fmla="*/ 5641 h 9461"/>
              <a:gd name="connsiteX116" fmla="*/ 585 w 10000"/>
              <a:gd name="connsiteY116" fmla="*/ 5895 h 9461"/>
              <a:gd name="connsiteX117" fmla="*/ 452 w 10000"/>
              <a:gd name="connsiteY117" fmla="*/ 6085 h 9461"/>
              <a:gd name="connsiteX118" fmla="*/ 401 w 10000"/>
              <a:gd name="connsiteY118" fmla="*/ 6133 h 9461"/>
              <a:gd name="connsiteX119" fmla="*/ 184 w 10000"/>
              <a:gd name="connsiteY119" fmla="*/ 6497 h 9461"/>
              <a:gd name="connsiteX120" fmla="*/ 33 w 10000"/>
              <a:gd name="connsiteY120" fmla="*/ 6877 h 9461"/>
              <a:gd name="connsiteX121" fmla="*/ 0 w 10000"/>
              <a:gd name="connsiteY121" fmla="*/ 7306 h 9461"/>
              <a:gd name="connsiteX122" fmla="*/ 17 w 10000"/>
              <a:gd name="connsiteY122" fmla="*/ 7701 h 9461"/>
              <a:gd name="connsiteX123" fmla="*/ 134 w 10000"/>
              <a:gd name="connsiteY123" fmla="*/ 8083 h 9461"/>
              <a:gd name="connsiteX124" fmla="*/ 334 w 10000"/>
              <a:gd name="connsiteY124" fmla="*/ 8448 h 9461"/>
              <a:gd name="connsiteX125" fmla="*/ 585 w 10000"/>
              <a:gd name="connsiteY125" fmla="*/ 8779 h 9461"/>
              <a:gd name="connsiteX126" fmla="*/ 936 w 10000"/>
              <a:gd name="connsiteY126" fmla="*/ 9049 h 9461"/>
              <a:gd name="connsiteX127" fmla="*/ 1120 w 10000"/>
              <a:gd name="connsiteY127" fmla="*/ 9160 h 9461"/>
              <a:gd name="connsiteX128" fmla="*/ 1321 w 10000"/>
              <a:gd name="connsiteY128" fmla="*/ 9256 h 9461"/>
              <a:gd name="connsiteX129" fmla="*/ 1505 w 10000"/>
              <a:gd name="connsiteY129" fmla="*/ 9350 h 9461"/>
              <a:gd name="connsiteX130" fmla="*/ 1722 w 10000"/>
              <a:gd name="connsiteY130" fmla="*/ 9398 h 9461"/>
              <a:gd name="connsiteX131" fmla="*/ 1940 w 10000"/>
              <a:gd name="connsiteY131" fmla="*/ 9446 h 9461"/>
              <a:gd name="connsiteX132" fmla="*/ 2140 w 10000"/>
              <a:gd name="connsiteY132" fmla="*/ 9461 h 9461"/>
              <a:gd name="connsiteX133" fmla="*/ 2358 w 10000"/>
              <a:gd name="connsiteY133" fmla="*/ 9446 h 9461"/>
              <a:gd name="connsiteX134" fmla="*/ 2592 w 10000"/>
              <a:gd name="connsiteY134" fmla="*/ 9431 h 9461"/>
              <a:gd name="connsiteX135" fmla="*/ 2793 w 10000"/>
              <a:gd name="connsiteY135" fmla="*/ 9383 h 9461"/>
              <a:gd name="connsiteX136" fmla="*/ 3010 w 10000"/>
              <a:gd name="connsiteY136" fmla="*/ 9319 h 9461"/>
              <a:gd name="connsiteX137" fmla="*/ 3212 w 10000"/>
              <a:gd name="connsiteY137" fmla="*/ 9239 h 9461"/>
              <a:gd name="connsiteX138" fmla="*/ 3395 w 10000"/>
              <a:gd name="connsiteY138" fmla="*/ 9130 h 9461"/>
              <a:gd name="connsiteX139" fmla="*/ 3579 w 10000"/>
              <a:gd name="connsiteY139" fmla="*/ 9016 h 9461"/>
              <a:gd name="connsiteX140" fmla="*/ 3729 w 10000"/>
              <a:gd name="connsiteY140" fmla="*/ 8890 h 9461"/>
              <a:gd name="connsiteX141" fmla="*/ 3880 w 10000"/>
              <a:gd name="connsiteY141" fmla="*/ 8747 h 9461"/>
              <a:gd name="connsiteX142" fmla="*/ 4013 w 10000"/>
              <a:gd name="connsiteY142" fmla="*/ 8590 h 9461"/>
              <a:gd name="connsiteX143" fmla="*/ 9565 w 10000"/>
              <a:gd name="connsiteY143" fmla="*/ 1236 h 9461"/>
              <a:gd name="connsiteX144" fmla="*/ 9783 w 10000"/>
              <a:gd name="connsiteY144" fmla="*/ 871 h 9461"/>
              <a:gd name="connsiteX145" fmla="*/ 9933 w 10000"/>
              <a:gd name="connsiteY145" fmla="*/ 490 h 9461"/>
              <a:gd name="connsiteX146" fmla="*/ 10000 w 10000"/>
              <a:gd name="connsiteY146" fmla="*/ 95 h 9461"/>
              <a:gd name="connsiteX0" fmla="*/ 3595 w 9933"/>
              <a:gd name="connsiteY0" fmla="*/ 8761 h 10000"/>
              <a:gd name="connsiteX1" fmla="*/ 3478 w 9933"/>
              <a:gd name="connsiteY1" fmla="*/ 8894 h 10000"/>
              <a:gd name="connsiteX2" fmla="*/ 3361 w 9933"/>
              <a:gd name="connsiteY2" fmla="*/ 9013 h 10000"/>
              <a:gd name="connsiteX3" fmla="*/ 3244 w 9933"/>
              <a:gd name="connsiteY3" fmla="*/ 9112 h 10000"/>
              <a:gd name="connsiteX4" fmla="*/ 3110 w 9933"/>
              <a:gd name="connsiteY4" fmla="*/ 9213 h 10000"/>
              <a:gd name="connsiteX5" fmla="*/ 2960 w 9933"/>
              <a:gd name="connsiteY5" fmla="*/ 9279 h 10000"/>
              <a:gd name="connsiteX6" fmla="*/ 2826 w 9933"/>
              <a:gd name="connsiteY6" fmla="*/ 9363 h 10000"/>
              <a:gd name="connsiteX7" fmla="*/ 2642 w 9933"/>
              <a:gd name="connsiteY7" fmla="*/ 9396 h 10000"/>
              <a:gd name="connsiteX8" fmla="*/ 2492 w 9933"/>
              <a:gd name="connsiteY8" fmla="*/ 9429 h 10000"/>
              <a:gd name="connsiteX9" fmla="*/ 2325 w 9933"/>
              <a:gd name="connsiteY9" fmla="*/ 9463 h 10000"/>
              <a:gd name="connsiteX10" fmla="*/ 2157 w 9933"/>
              <a:gd name="connsiteY10" fmla="*/ 9463 h 10000"/>
              <a:gd name="connsiteX11" fmla="*/ 1990 w 9933"/>
              <a:gd name="connsiteY11" fmla="*/ 9429 h 10000"/>
              <a:gd name="connsiteX12" fmla="*/ 1839 w 9933"/>
              <a:gd name="connsiteY12" fmla="*/ 9412 h 10000"/>
              <a:gd name="connsiteX13" fmla="*/ 1689 w 9933"/>
              <a:gd name="connsiteY13" fmla="*/ 9380 h 10000"/>
              <a:gd name="connsiteX14" fmla="*/ 1522 w 9933"/>
              <a:gd name="connsiteY14" fmla="*/ 9295 h 10000"/>
              <a:gd name="connsiteX15" fmla="*/ 1371 w 9933"/>
              <a:gd name="connsiteY15" fmla="*/ 9245 h 10000"/>
              <a:gd name="connsiteX16" fmla="*/ 1237 w 9933"/>
              <a:gd name="connsiteY16" fmla="*/ 9145 h 10000"/>
              <a:gd name="connsiteX17" fmla="*/ 987 w 9933"/>
              <a:gd name="connsiteY17" fmla="*/ 8911 h 10000"/>
              <a:gd name="connsiteX18" fmla="*/ 769 w 9933"/>
              <a:gd name="connsiteY18" fmla="*/ 8660 h 10000"/>
              <a:gd name="connsiteX19" fmla="*/ 635 w 9933"/>
              <a:gd name="connsiteY19" fmla="*/ 8357 h 10000"/>
              <a:gd name="connsiteX20" fmla="*/ 569 w 9933"/>
              <a:gd name="connsiteY20" fmla="*/ 8042 h 10000"/>
              <a:gd name="connsiteX21" fmla="*/ 535 w 9933"/>
              <a:gd name="connsiteY21" fmla="*/ 7722 h 10000"/>
              <a:gd name="connsiteX22" fmla="*/ 585 w 9933"/>
              <a:gd name="connsiteY22" fmla="*/ 7403 h 10000"/>
              <a:gd name="connsiteX23" fmla="*/ 687 w 9933"/>
              <a:gd name="connsiteY23" fmla="*/ 7086 h 10000"/>
              <a:gd name="connsiteX24" fmla="*/ 853 w 9933"/>
              <a:gd name="connsiteY24" fmla="*/ 6801 h 10000"/>
              <a:gd name="connsiteX25" fmla="*/ 886 w 9933"/>
              <a:gd name="connsiteY25" fmla="*/ 6734 h 10000"/>
              <a:gd name="connsiteX26" fmla="*/ 1020 w 9933"/>
              <a:gd name="connsiteY26" fmla="*/ 6549 h 10000"/>
              <a:gd name="connsiteX27" fmla="*/ 1221 w 9933"/>
              <a:gd name="connsiteY27" fmla="*/ 6266 h 10000"/>
              <a:gd name="connsiteX28" fmla="*/ 1488 w 9933"/>
              <a:gd name="connsiteY28" fmla="*/ 5929 h 10000"/>
              <a:gd name="connsiteX29" fmla="*/ 1773 w 9933"/>
              <a:gd name="connsiteY29" fmla="*/ 5495 h 10000"/>
              <a:gd name="connsiteX30" fmla="*/ 2124 w 9933"/>
              <a:gd name="connsiteY30" fmla="*/ 5024 h 10000"/>
              <a:gd name="connsiteX31" fmla="*/ 2492 w 9933"/>
              <a:gd name="connsiteY31" fmla="*/ 4523 h 10000"/>
              <a:gd name="connsiteX32" fmla="*/ 2860 w 9933"/>
              <a:gd name="connsiteY32" fmla="*/ 3969 h 10000"/>
              <a:gd name="connsiteX33" fmla="*/ 3227 w 9933"/>
              <a:gd name="connsiteY33" fmla="*/ 3451 h 10000"/>
              <a:gd name="connsiteX34" fmla="*/ 3595 w 9933"/>
              <a:gd name="connsiteY34" fmla="*/ 2950 h 10000"/>
              <a:gd name="connsiteX35" fmla="*/ 3946 w 9933"/>
              <a:gd name="connsiteY35" fmla="*/ 2464 h 10000"/>
              <a:gd name="connsiteX36" fmla="*/ 4247 w 9933"/>
              <a:gd name="connsiteY36" fmla="*/ 2043 h 10000"/>
              <a:gd name="connsiteX37" fmla="*/ 4498 w 9933"/>
              <a:gd name="connsiteY37" fmla="*/ 1691 h 10000"/>
              <a:gd name="connsiteX38" fmla="*/ 4682 w 9933"/>
              <a:gd name="connsiteY38" fmla="*/ 1423 h 10000"/>
              <a:gd name="connsiteX39" fmla="*/ 4833 w 9933"/>
              <a:gd name="connsiteY39" fmla="*/ 1239 h 10000"/>
              <a:gd name="connsiteX40" fmla="*/ 4866 w 9933"/>
              <a:gd name="connsiteY40" fmla="*/ 1172 h 10000"/>
              <a:gd name="connsiteX41" fmla="*/ 4967 w 9933"/>
              <a:gd name="connsiteY41" fmla="*/ 1055 h 10000"/>
              <a:gd name="connsiteX42" fmla="*/ 5050 w 9933"/>
              <a:gd name="connsiteY42" fmla="*/ 939 h 10000"/>
              <a:gd name="connsiteX43" fmla="*/ 5167 w 9933"/>
              <a:gd name="connsiteY43" fmla="*/ 853 h 10000"/>
              <a:gd name="connsiteX44" fmla="*/ 5284 w 9933"/>
              <a:gd name="connsiteY44" fmla="*/ 769 h 10000"/>
              <a:gd name="connsiteX45" fmla="*/ 5401 w 9933"/>
              <a:gd name="connsiteY45" fmla="*/ 688 h 10000"/>
              <a:gd name="connsiteX46" fmla="*/ 5535 w 9933"/>
              <a:gd name="connsiteY46" fmla="*/ 636 h 10000"/>
              <a:gd name="connsiteX47" fmla="*/ 5652 w 9933"/>
              <a:gd name="connsiteY47" fmla="*/ 604 h 10000"/>
              <a:gd name="connsiteX48" fmla="*/ 5786 w 9933"/>
              <a:gd name="connsiteY48" fmla="*/ 554 h 10000"/>
              <a:gd name="connsiteX49" fmla="*/ 5886 w 9933"/>
              <a:gd name="connsiteY49" fmla="*/ 536 h 10000"/>
              <a:gd name="connsiteX50" fmla="*/ 5987 w 9933"/>
              <a:gd name="connsiteY50" fmla="*/ 536 h 10000"/>
              <a:gd name="connsiteX51" fmla="*/ 6088 w 9933"/>
              <a:gd name="connsiteY51" fmla="*/ 554 h 10000"/>
              <a:gd name="connsiteX52" fmla="*/ 6171 w 9933"/>
              <a:gd name="connsiteY52" fmla="*/ 554 h 10000"/>
              <a:gd name="connsiteX53" fmla="*/ 6271 w 9933"/>
              <a:gd name="connsiteY53" fmla="*/ 569 h 10000"/>
              <a:gd name="connsiteX54" fmla="*/ 6356 w 9933"/>
              <a:gd name="connsiteY54" fmla="*/ 621 h 10000"/>
              <a:gd name="connsiteX55" fmla="*/ 6439 w 9933"/>
              <a:gd name="connsiteY55" fmla="*/ 652 h 10000"/>
              <a:gd name="connsiteX56" fmla="*/ 6522 w 9933"/>
              <a:gd name="connsiteY56" fmla="*/ 719 h 10000"/>
              <a:gd name="connsiteX57" fmla="*/ 6656 w 9933"/>
              <a:gd name="connsiteY57" fmla="*/ 853 h 10000"/>
              <a:gd name="connsiteX58" fmla="*/ 6773 w 9933"/>
              <a:gd name="connsiteY58" fmla="*/ 987 h 10000"/>
              <a:gd name="connsiteX59" fmla="*/ 6873 w 9933"/>
              <a:gd name="connsiteY59" fmla="*/ 1156 h 10000"/>
              <a:gd name="connsiteX60" fmla="*/ 6906 w 9933"/>
              <a:gd name="connsiteY60" fmla="*/ 1356 h 10000"/>
              <a:gd name="connsiteX61" fmla="*/ 6923 w 9933"/>
              <a:gd name="connsiteY61" fmla="*/ 1625 h 10000"/>
              <a:gd name="connsiteX62" fmla="*/ 6890 w 9933"/>
              <a:gd name="connsiteY62" fmla="*/ 1910 h 10000"/>
              <a:gd name="connsiteX63" fmla="*/ 6789 w 9933"/>
              <a:gd name="connsiteY63" fmla="*/ 2176 h 10000"/>
              <a:gd name="connsiteX64" fmla="*/ 6639 w 9933"/>
              <a:gd name="connsiteY64" fmla="*/ 2430 h 10000"/>
              <a:gd name="connsiteX65" fmla="*/ 2759 w 9933"/>
              <a:gd name="connsiteY65" fmla="*/ 7856 h 10000"/>
              <a:gd name="connsiteX66" fmla="*/ 2726 w 9933"/>
              <a:gd name="connsiteY66" fmla="*/ 7957 h 10000"/>
              <a:gd name="connsiteX67" fmla="*/ 2726 w 9933"/>
              <a:gd name="connsiteY67" fmla="*/ 8042 h 10000"/>
              <a:gd name="connsiteX68" fmla="*/ 2742 w 9933"/>
              <a:gd name="connsiteY68" fmla="*/ 8140 h 10000"/>
              <a:gd name="connsiteX69" fmla="*/ 2826 w 9933"/>
              <a:gd name="connsiteY69" fmla="*/ 8224 h 10000"/>
              <a:gd name="connsiteX70" fmla="*/ 2910 w 9933"/>
              <a:gd name="connsiteY70" fmla="*/ 8257 h 10000"/>
              <a:gd name="connsiteX71" fmla="*/ 3027 w 9933"/>
              <a:gd name="connsiteY71" fmla="*/ 8274 h 10000"/>
              <a:gd name="connsiteX72" fmla="*/ 3127 w 9933"/>
              <a:gd name="connsiteY72" fmla="*/ 8241 h 10000"/>
              <a:gd name="connsiteX73" fmla="*/ 3212 w 9933"/>
              <a:gd name="connsiteY73" fmla="*/ 8158 h 10000"/>
              <a:gd name="connsiteX74" fmla="*/ 7057 w 9933"/>
              <a:gd name="connsiteY74" fmla="*/ 2764 h 10000"/>
              <a:gd name="connsiteX75" fmla="*/ 7274 w 9933"/>
              <a:gd name="connsiteY75" fmla="*/ 2411 h 10000"/>
              <a:gd name="connsiteX76" fmla="*/ 7408 w 9933"/>
              <a:gd name="connsiteY76" fmla="*/ 2043 h 10000"/>
              <a:gd name="connsiteX77" fmla="*/ 7475 w 9933"/>
              <a:gd name="connsiteY77" fmla="*/ 1658 h 10000"/>
              <a:gd name="connsiteX78" fmla="*/ 7425 w 9933"/>
              <a:gd name="connsiteY78" fmla="*/ 1273 h 10000"/>
              <a:gd name="connsiteX79" fmla="*/ 7408 w 9933"/>
              <a:gd name="connsiteY79" fmla="*/ 1121 h 10000"/>
              <a:gd name="connsiteX80" fmla="*/ 7358 w 9933"/>
              <a:gd name="connsiteY80" fmla="*/ 971 h 10000"/>
              <a:gd name="connsiteX81" fmla="*/ 7291 w 9933"/>
              <a:gd name="connsiteY81" fmla="*/ 821 h 10000"/>
              <a:gd name="connsiteX82" fmla="*/ 7242 w 9933"/>
              <a:gd name="connsiteY82" fmla="*/ 688 h 10000"/>
              <a:gd name="connsiteX83" fmla="*/ 7140 w 9933"/>
              <a:gd name="connsiteY83" fmla="*/ 569 h 10000"/>
              <a:gd name="connsiteX84" fmla="*/ 7057 w 9933"/>
              <a:gd name="connsiteY84" fmla="*/ 469 h 10000"/>
              <a:gd name="connsiteX85" fmla="*/ 6940 w 9933"/>
              <a:gd name="connsiteY85" fmla="*/ 369 h 10000"/>
              <a:gd name="connsiteX86" fmla="*/ 6840 w 9933"/>
              <a:gd name="connsiteY86" fmla="*/ 270 h 10000"/>
              <a:gd name="connsiteX87" fmla="*/ 6722 w 9933"/>
              <a:gd name="connsiteY87" fmla="*/ 185 h 10000"/>
              <a:gd name="connsiteX88" fmla="*/ 6589 w 9933"/>
              <a:gd name="connsiteY88" fmla="*/ 134 h 10000"/>
              <a:gd name="connsiteX89" fmla="*/ 6439 w 9933"/>
              <a:gd name="connsiteY89" fmla="*/ 84 h 10000"/>
              <a:gd name="connsiteX90" fmla="*/ 6304 w 9933"/>
              <a:gd name="connsiteY90" fmla="*/ 34 h 10000"/>
              <a:gd name="connsiteX91" fmla="*/ 6154 w 9933"/>
              <a:gd name="connsiteY91" fmla="*/ 16 h 10000"/>
              <a:gd name="connsiteX92" fmla="*/ 6020 w 9933"/>
              <a:gd name="connsiteY92" fmla="*/ 0 h 10000"/>
              <a:gd name="connsiteX93" fmla="*/ 5870 w 9933"/>
              <a:gd name="connsiteY93" fmla="*/ 0 h 10000"/>
              <a:gd name="connsiteX94" fmla="*/ 5719 w 9933"/>
              <a:gd name="connsiteY94" fmla="*/ 16 h 10000"/>
              <a:gd name="connsiteX95" fmla="*/ 5518 w 9933"/>
              <a:gd name="connsiteY95" fmla="*/ 51 h 10000"/>
              <a:gd name="connsiteX96" fmla="*/ 5351 w 9933"/>
              <a:gd name="connsiteY96" fmla="*/ 134 h 10000"/>
              <a:gd name="connsiteX97" fmla="*/ 5167 w 9933"/>
              <a:gd name="connsiteY97" fmla="*/ 218 h 10000"/>
              <a:gd name="connsiteX98" fmla="*/ 5000 w 9933"/>
              <a:gd name="connsiteY98" fmla="*/ 302 h 10000"/>
              <a:gd name="connsiteX99" fmla="*/ 4850 w 9933"/>
              <a:gd name="connsiteY99" fmla="*/ 420 h 10000"/>
              <a:gd name="connsiteX100" fmla="*/ 4682 w 9933"/>
              <a:gd name="connsiteY100" fmla="*/ 536 h 10000"/>
              <a:gd name="connsiteX101" fmla="*/ 4548 w 9933"/>
              <a:gd name="connsiteY101" fmla="*/ 688 h 10000"/>
              <a:gd name="connsiteX102" fmla="*/ 4415 w 9933"/>
              <a:gd name="connsiteY102" fmla="*/ 853 h 10000"/>
              <a:gd name="connsiteX103" fmla="*/ 4381 w 9933"/>
              <a:gd name="connsiteY103" fmla="*/ 905 h 10000"/>
              <a:gd name="connsiteX104" fmla="*/ 4247 w 9933"/>
              <a:gd name="connsiteY104" fmla="*/ 1106 h 10000"/>
              <a:gd name="connsiteX105" fmla="*/ 4047 w 9933"/>
              <a:gd name="connsiteY105" fmla="*/ 1374 h 10000"/>
              <a:gd name="connsiteX106" fmla="*/ 3796 w 9933"/>
              <a:gd name="connsiteY106" fmla="*/ 1743 h 10000"/>
              <a:gd name="connsiteX107" fmla="*/ 3495 w 9933"/>
              <a:gd name="connsiteY107" fmla="*/ 2159 h 10000"/>
              <a:gd name="connsiteX108" fmla="*/ 3144 w 9933"/>
              <a:gd name="connsiteY108" fmla="*/ 2631 h 10000"/>
              <a:gd name="connsiteX109" fmla="*/ 2776 w 9933"/>
              <a:gd name="connsiteY109" fmla="*/ 3150 h 10000"/>
              <a:gd name="connsiteX110" fmla="*/ 2408 w 9933"/>
              <a:gd name="connsiteY110" fmla="*/ 3670 h 10000"/>
              <a:gd name="connsiteX111" fmla="*/ 2040 w 9933"/>
              <a:gd name="connsiteY111" fmla="*/ 4189 h 10000"/>
              <a:gd name="connsiteX112" fmla="*/ 1689 w 9933"/>
              <a:gd name="connsiteY112" fmla="*/ 4707 h 10000"/>
              <a:gd name="connsiteX113" fmla="*/ 1338 w 9933"/>
              <a:gd name="connsiteY113" fmla="*/ 5176 h 10000"/>
              <a:gd name="connsiteX114" fmla="*/ 1037 w 9933"/>
              <a:gd name="connsiteY114" fmla="*/ 5595 h 10000"/>
              <a:gd name="connsiteX115" fmla="*/ 769 w 9933"/>
              <a:gd name="connsiteY115" fmla="*/ 5962 h 10000"/>
              <a:gd name="connsiteX116" fmla="*/ 585 w 9933"/>
              <a:gd name="connsiteY116" fmla="*/ 6231 h 10000"/>
              <a:gd name="connsiteX117" fmla="*/ 452 w 9933"/>
              <a:gd name="connsiteY117" fmla="*/ 6432 h 10000"/>
              <a:gd name="connsiteX118" fmla="*/ 401 w 9933"/>
              <a:gd name="connsiteY118" fmla="*/ 6482 h 10000"/>
              <a:gd name="connsiteX119" fmla="*/ 184 w 9933"/>
              <a:gd name="connsiteY119" fmla="*/ 6867 h 10000"/>
              <a:gd name="connsiteX120" fmla="*/ 33 w 9933"/>
              <a:gd name="connsiteY120" fmla="*/ 7269 h 10000"/>
              <a:gd name="connsiteX121" fmla="*/ 0 w 9933"/>
              <a:gd name="connsiteY121" fmla="*/ 7722 h 10000"/>
              <a:gd name="connsiteX122" fmla="*/ 17 w 9933"/>
              <a:gd name="connsiteY122" fmla="*/ 8140 h 10000"/>
              <a:gd name="connsiteX123" fmla="*/ 134 w 9933"/>
              <a:gd name="connsiteY123" fmla="*/ 8543 h 10000"/>
              <a:gd name="connsiteX124" fmla="*/ 334 w 9933"/>
              <a:gd name="connsiteY124" fmla="*/ 8929 h 10000"/>
              <a:gd name="connsiteX125" fmla="*/ 585 w 9933"/>
              <a:gd name="connsiteY125" fmla="*/ 9279 h 10000"/>
              <a:gd name="connsiteX126" fmla="*/ 936 w 9933"/>
              <a:gd name="connsiteY126" fmla="*/ 9565 h 10000"/>
              <a:gd name="connsiteX127" fmla="*/ 1120 w 9933"/>
              <a:gd name="connsiteY127" fmla="*/ 9682 h 10000"/>
              <a:gd name="connsiteX128" fmla="*/ 1321 w 9933"/>
              <a:gd name="connsiteY128" fmla="*/ 9783 h 10000"/>
              <a:gd name="connsiteX129" fmla="*/ 1505 w 9933"/>
              <a:gd name="connsiteY129" fmla="*/ 9883 h 10000"/>
              <a:gd name="connsiteX130" fmla="*/ 1722 w 9933"/>
              <a:gd name="connsiteY130" fmla="*/ 9933 h 10000"/>
              <a:gd name="connsiteX131" fmla="*/ 1940 w 9933"/>
              <a:gd name="connsiteY131" fmla="*/ 9984 h 10000"/>
              <a:gd name="connsiteX132" fmla="*/ 2140 w 9933"/>
              <a:gd name="connsiteY132" fmla="*/ 10000 h 10000"/>
              <a:gd name="connsiteX133" fmla="*/ 2358 w 9933"/>
              <a:gd name="connsiteY133" fmla="*/ 9984 h 10000"/>
              <a:gd name="connsiteX134" fmla="*/ 2592 w 9933"/>
              <a:gd name="connsiteY134" fmla="*/ 9968 h 10000"/>
              <a:gd name="connsiteX135" fmla="*/ 2793 w 9933"/>
              <a:gd name="connsiteY135" fmla="*/ 9918 h 10000"/>
              <a:gd name="connsiteX136" fmla="*/ 3010 w 9933"/>
              <a:gd name="connsiteY136" fmla="*/ 9850 h 10000"/>
              <a:gd name="connsiteX137" fmla="*/ 3212 w 9933"/>
              <a:gd name="connsiteY137" fmla="*/ 9765 h 10000"/>
              <a:gd name="connsiteX138" fmla="*/ 3395 w 9933"/>
              <a:gd name="connsiteY138" fmla="*/ 9650 h 10000"/>
              <a:gd name="connsiteX139" fmla="*/ 3579 w 9933"/>
              <a:gd name="connsiteY139" fmla="*/ 9530 h 10000"/>
              <a:gd name="connsiteX140" fmla="*/ 3729 w 9933"/>
              <a:gd name="connsiteY140" fmla="*/ 9396 h 10000"/>
              <a:gd name="connsiteX141" fmla="*/ 3880 w 9933"/>
              <a:gd name="connsiteY141" fmla="*/ 9245 h 10000"/>
              <a:gd name="connsiteX142" fmla="*/ 4013 w 9933"/>
              <a:gd name="connsiteY142" fmla="*/ 9079 h 10000"/>
              <a:gd name="connsiteX143" fmla="*/ 9565 w 9933"/>
              <a:gd name="connsiteY143" fmla="*/ 1306 h 10000"/>
              <a:gd name="connsiteX144" fmla="*/ 9783 w 9933"/>
              <a:gd name="connsiteY144" fmla="*/ 921 h 10000"/>
              <a:gd name="connsiteX145" fmla="*/ 9933 w 9933"/>
              <a:gd name="connsiteY145" fmla="*/ 518 h 10000"/>
              <a:gd name="connsiteX0" fmla="*/ 3619 w 10168"/>
              <a:gd name="connsiteY0" fmla="*/ 8761 h 10000"/>
              <a:gd name="connsiteX1" fmla="*/ 3501 w 10168"/>
              <a:gd name="connsiteY1" fmla="*/ 8894 h 10000"/>
              <a:gd name="connsiteX2" fmla="*/ 3384 w 10168"/>
              <a:gd name="connsiteY2" fmla="*/ 9013 h 10000"/>
              <a:gd name="connsiteX3" fmla="*/ 3266 w 10168"/>
              <a:gd name="connsiteY3" fmla="*/ 9112 h 10000"/>
              <a:gd name="connsiteX4" fmla="*/ 3131 w 10168"/>
              <a:gd name="connsiteY4" fmla="*/ 9213 h 10000"/>
              <a:gd name="connsiteX5" fmla="*/ 2980 w 10168"/>
              <a:gd name="connsiteY5" fmla="*/ 9279 h 10000"/>
              <a:gd name="connsiteX6" fmla="*/ 2845 w 10168"/>
              <a:gd name="connsiteY6" fmla="*/ 9363 h 10000"/>
              <a:gd name="connsiteX7" fmla="*/ 2660 w 10168"/>
              <a:gd name="connsiteY7" fmla="*/ 9396 h 10000"/>
              <a:gd name="connsiteX8" fmla="*/ 2509 w 10168"/>
              <a:gd name="connsiteY8" fmla="*/ 9429 h 10000"/>
              <a:gd name="connsiteX9" fmla="*/ 2341 w 10168"/>
              <a:gd name="connsiteY9" fmla="*/ 9463 h 10000"/>
              <a:gd name="connsiteX10" fmla="*/ 2172 w 10168"/>
              <a:gd name="connsiteY10" fmla="*/ 9463 h 10000"/>
              <a:gd name="connsiteX11" fmla="*/ 2003 w 10168"/>
              <a:gd name="connsiteY11" fmla="*/ 9429 h 10000"/>
              <a:gd name="connsiteX12" fmla="*/ 1851 w 10168"/>
              <a:gd name="connsiteY12" fmla="*/ 9412 h 10000"/>
              <a:gd name="connsiteX13" fmla="*/ 1700 w 10168"/>
              <a:gd name="connsiteY13" fmla="*/ 9380 h 10000"/>
              <a:gd name="connsiteX14" fmla="*/ 1532 w 10168"/>
              <a:gd name="connsiteY14" fmla="*/ 9295 h 10000"/>
              <a:gd name="connsiteX15" fmla="*/ 1380 w 10168"/>
              <a:gd name="connsiteY15" fmla="*/ 9245 h 10000"/>
              <a:gd name="connsiteX16" fmla="*/ 1245 w 10168"/>
              <a:gd name="connsiteY16" fmla="*/ 9145 h 10000"/>
              <a:gd name="connsiteX17" fmla="*/ 994 w 10168"/>
              <a:gd name="connsiteY17" fmla="*/ 8911 h 10000"/>
              <a:gd name="connsiteX18" fmla="*/ 774 w 10168"/>
              <a:gd name="connsiteY18" fmla="*/ 8660 h 10000"/>
              <a:gd name="connsiteX19" fmla="*/ 639 w 10168"/>
              <a:gd name="connsiteY19" fmla="*/ 8357 h 10000"/>
              <a:gd name="connsiteX20" fmla="*/ 573 w 10168"/>
              <a:gd name="connsiteY20" fmla="*/ 8042 h 10000"/>
              <a:gd name="connsiteX21" fmla="*/ 539 w 10168"/>
              <a:gd name="connsiteY21" fmla="*/ 7722 h 10000"/>
              <a:gd name="connsiteX22" fmla="*/ 589 w 10168"/>
              <a:gd name="connsiteY22" fmla="*/ 7403 h 10000"/>
              <a:gd name="connsiteX23" fmla="*/ 692 w 10168"/>
              <a:gd name="connsiteY23" fmla="*/ 7086 h 10000"/>
              <a:gd name="connsiteX24" fmla="*/ 859 w 10168"/>
              <a:gd name="connsiteY24" fmla="*/ 6801 h 10000"/>
              <a:gd name="connsiteX25" fmla="*/ 892 w 10168"/>
              <a:gd name="connsiteY25" fmla="*/ 6734 h 10000"/>
              <a:gd name="connsiteX26" fmla="*/ 1027 w 10168"/>
              <a:gd name="connsiteY26" fmla="*/ 6549 h 10000"/>
              <a:gd name="connsiteX27" fmla="*/ 1229 w 10168"/>
              <a:gd name="connsiteY27" fmla="*/ 6266 h 10000"/>
              <a:gd name="connsiteX28" fmla="*/ 1498 w 10168"/>
              <a:gd name="connsiteY28" fmla="*/ 5929 h 10000"/>
              <a:gd name="connsiteX29" fmla="*/ 1785 w 10168"/>
              <a:gd name="connsiteY29" fmla="*/ 5495 h 10000"/>
              <a:gd name="connsiteX30" fmla="*/ 2138 w 10168"/>
              <a:gd name="connsiteY30" fmla="*/ 5024 h 10000"/>
              <a:gd name="connsiteX31" fmla="*/ 2509 w 10168"/>
              <a:gd name="connsiteY31" fmla="*/ 4523 h 10000"/>
              <a:gd name="connsiteX32" fmla="*/ 2879 w 10168"/>
              <a:gd name="connsiteY32" fmla="*/ 3969 h 10000"/>
              <a:gd name="connsiteX33" fmla="*/ 3249 w 10168"/>
              <a:gd name="connsiteY33" fmla="*/ 3451 h 10000"/>
              <a:gd name="connsiteX34" fmla="*/ 3619 w 10168"/>
              <a:gd name="connsiteY34" fmla="*/ 2950 h 10000"/>
              <a:gd name="connsiteX35" fmla="*/ 3973 w 10168"/>
              <a:gd name="connsiteY35" fmla="*/ 2464 h 10000"/>
              <a:gd name="connsiteX36" fmla="*/ 4276 w 10168"/>
              <a:gd name="connsiteY36" fmla="*/ 2043 h 10000"/>
              <a:gd name="connsiteX37" fmla="*/ 4528 w 10168"/>
              <a:gd name="connsiteY37" fmla="*/ 1691 h 10000"/>
              <a:gd name="connsiteX38" fmla="*/ 4714 w 10168"/>
              <a:gd name="connsiteY38" fmla="*/ 1423 h 10000"/>
              <a:gd name="connsiteX39" fmla="*/ 4866 w 10168"/>
              <a:gd name="connsiteY39" fmla="*/ 1239 h 10000"/>
              <a:gd name="connsiteX40" fmla="*/ 4899 w 10168"/>
              <a:gd name="connsiteY40" fmla="*/ 1172 h 10000"/>
              <a:gd name="connsiteX41" fmla="*/ 5001 w 10168"/>
              <a:gd name="connsiteY41" fmla="*/ 1055 h 10000"/>
              <a:gd name="connsiteX42" fmla="*/ 5084 w 10168"/>
              <a:gd name="connsiteY42" fmla="*/ 939 h 10000"/>
              <a:gd name="connsiteX43" fmla="*/ 5202 w 10168"/>
              <a:gd name="connsiteY43" fmla="*/ 853 h 10000"/>
              <a:gd name="connsiteX44" fmla="*/ 5320 w 10168"/>
              <a:gd name="connsiteY44" fmla="*/ 769 h 10000"/>
              <a:gd name="connsiteX45" fmla="*/ 5437 w 10168"/>
              <a:gd name="connsiteY45" fmla="*/ 688 h 10000"/>
              <a:gd name="connsiteX46" fmla="*/ 5572 w 10168"/>
              <a:gd name="connsiteY46" fmla="*/ 636 h 10000"/>
              <a:gd name="connsiteX47" fmla="*/ 5690 w 10168"/>
              <a:gd name="connsiteY47" fmla="*/ 604 h 10000"/>
              <a:gd name="connsiteX48" fmla="*/ 5825 w 10168"/>
              <a:gd name="connsiteY48" fmla="*/ 554 h 10000"/>
              <a:gd name="connsiteX49" fmla="*/ 5926 w 10168"/>
              <a:gd name="connsiteY49" fmla="*/ 536 h 10000"/>
              <a:gd name="connsiteX50" fmla="*/ 6027 w 10168"/>
              <a:gd name="connsiteY50" fmla="*/ 536 h 10000"/>
              <a:gd name="connsiteX51" fmla="*/ 6129 w 10168"/>
              <a:gd name="connsiteY51" fmla="*/ 554 h 10000"/>
              <a:gd name="connsiteX52" fmla="*/ 6213 w 10168"/>
              <a:gd name="connsiteY52" fmla="*/ 554 h 10000"/>
              <a:gd name="connsiteX53" fmla="*/ 6313 w 10168"/>
              <a:gd name="connsiteY53" fmla="*/ 569 h 10000"/>
              <a:gd name="connsiteX54" fmla="*/ 6399 w 10168"/>
              <a:gd name="connsiteY54" fmla="*/ 621 h 10000"/>
              <a:gd name="connsiteX55" fmla="*/ 6482 w 10168"/>
              <a:gd name="connsiteY55" fmla="*/ 652 h 10000"/>
              <a:gd name="connsiteX56" fmla="*/ 6566 w 10168"/>
              <a:gd name="connsiteY56" fmla="*/ 719 h 10000"/>
              <a:gd name="connsiteX57" fmla="*/ 6701 w 10168"/>
              <a:gd name="connsiteY57" fmla="*/ 853 h 10000"/>
              <a:gd name="connsiteX58" fmla="*/ 6819 w 10168"/>
              <a:gd name="connsiteY58" fmla="*/ 987 h 10000"/>
              <a:gd name="connsiteX59" fmla="*/ 6919 w 10168"/>
              <a:gd name="connsiteY59" fmla="*/ 1156 h 10000"/>
              <a:gd name="connsiteX60" fmla="*/ 6953 w 10168"/>
              <a:gd name="connsiteY60" fmla="*/ 1356 h 10000"/>
              <a:gd name="connsiteX61" fmla="*/ 6970 w 10168"/>
              <a:gd name="connsiteY61" fmla="*/ 1625 h 10000"/>
              <a:gd name="connsiteX62" fmla="*/ 6936 w 10168"/>
              <a:gd name="connsiteY62" fmla="*/ 1910 h 10000"/>
              <a:gd name="connsiteX63" fmla="*/ 6835 w 10168"/>
              <a:gd name="connsiteY63" fmla="*/ 2176 h 10000"/>
              <a:gd name="connsiteX64" fmla="*/ 6684 w 10168"/>
              <a:gd name="connsiteY64" fmla="*/ 2430 h 10000"/>
              <a:gd name="connsiteX65" fmla="*/ 2778 w 10168"/>
              <a:gd name="connsiteY65" fmla="*/ 7856 h 10000"/>
              <a:gd name="connsiteX66" fmla="*/ 2744 w 10168"/>
              <a:gd name="connsiteY66" fmla="*/ 7957 h 10000"/>
              <a:gd name="connsiteX67" fmla="*/ 2744 w 10168"/>
              <a:gd name="connsiteY67" fmla="*/ 8042 h 10000"/>
              <a:gd name="connsiteX68" fmla="*/ 2760 w 10168"/>
              <a:gd name="connsiteY68" fmla="*/ 8140 h 10000"/>
              <a:gd name="connsiteX69" fmla="*/ 2845 w 10168"/>
              <a:gd name="connsiteY69" fmla="*/ 8224 h 10000"/>
              <a:gd name="connsiteX70" fmla="*/ 2930 w 10168"/>
              <a:gd name="connsiteY70" fmla="*/ 8257 h 10000"/>
              <a:gd name="connsiteX71" fmla="*/ 3047 w 10168"/>
              <a:gd name="connsiteY71" fmla="*/ 8274 h 10000"/>
              <a:gd name="connsiteX72" fmla="*/ 3148 w 10168"/>
              <a:gd name="connsiteY72" fmla="*/ 8241 h 10000"/>
              <a:gd name="connsiteX73" fmla="*/ 3234 w 10168"/>
              <a:gd name="connsiteY73" fmla="*/ 8158 h 10000"/>
              <a:gd name="connsiteX74" fmla="*/ 7105 w 10168"/>
              <a:gd name="connsiteY74" fmla="*/ 2764 h 10000"/>
              <a:gd name="connsiteX75" fmla="*/ 7323 w 10168"/>
              <a:gd name="connsiteY75" fmla="*/ 2411 h 10000"/>
              <a:gd name="connsiteX76" fmla="*/ 7458 w 10168"/>
              <a:gd name="connsiteY76" fmla="*/ 2043 h 10000"/>
              <a:gd name="connsiteX77" fmla="*/ 7525 w 10168"/>
              <a:gd name="connsiteY77" fmla="*/ 1658 h 10000"/>
              <a:gd name="connsiteX78" fmla="*/ 7475 w 10168"/>
              <a:gd name="connsiteY78" fmla="*/ 1273 h 10000"/>
              <a:gd name="connsiteX79" fmla="*/ 7458 w 10168"/>
              <a:gd name="connsiteY79" fmla="*/ 1121 h 10000"/>
              <a:gd name="connsiteX80" fmla="*/ 7408 w 10168"/>
              <a:gd name="connsiteY80" fmla="*/ 971 h 10000"/>
              <a:gd name="connsiteX81" fmla="*/ 7340 w 10168"/>
              <a:gd name="connsiteY81" fmla="*/ 821 h 10000"/>
              <a:gd name="connsiteX82" fmla="*/ 7291 w 10168"/>
              <a:gd name="connsiteY82" fmla="*/ 688 h 10000"/>
              <a:gd name="connsiteX83" fmla="*/ 7188 w 10168"/>
              <a:gd name="connsiteY83" fmla="*/ 569 h 10000"/>
              <a:gd name="connsiteX84" fmla="*/ 7105 w 10168"/>
              <a:gd name="connsiteY84" fmla="*/ 469 h 10000"/>
              <a:gd name="connsiteX85" fmla="*/ 6987 w 10168"/>
              <a:gd name="connsiteY85" fmla="*/ 369 h 10000"/>
              <a:gd name="connsiteX86" fmla="*/ 6886 w 10168"/>
              <a:gd name="connsiteY86" fmla="*/ 270 h 10000"/>
              <a:gd name="connsiteX87" fmla="*/ 6767 w 10168"/>
              <a:gd name="connsiteY87" fmla="*/ 185 h 10000"/>
              <a:gd name="connsiteX88" fmla="*/ 6633 w 10168"/>
              <a:gd name="connsiteY88" fmla="*/ 134 h 10000"/>
              <a:gd name="connsiteX89" fmla="*/ 6482 w 10168"/>
              <a:gd name="connsiteY89" fmla="*/ 84 h 10000"/>
              <a:gd name="connsiteX90" fmla="*/ 6347 w 10168"/>
              <a:gd name="connsiteY90" fmla="*/ 34 h 10000"/>
              <a:gd name="connsiteX91" fmla="*/ 6196 w 10168"/>
              <a:gd name="connsiteY91" fmla="*/ 16 h 10000"/>
              <a:gd name="connsiteX92" fmla="*/ 6061 w 10168"/>
              <a:gd name="connsiteY92" fmla="*/ 0 h 10000"/>
              <a:gd name="connsiteX93" fmla="*/ 5910 w 10168"/>
              <a:gd name="connsiteY93" fmla="*/ 0 h 10000"/>
              <a:gd name="connsiteX94" fmla="*/ 5758 w 10168"/>
              <a:gd name="connsiteY94" fmla="*/ 16 h 10000"/>
              <a:gd name="connsiteX95" fmla="*/ 5555 w 10168"/>
              <a:gd name="connsiteY95" fmla="*/ 51 h 10000"/>
              <a:gd name="connsiteX96" fmla="*/ 5387 w 10168"/>
              <a:gd name="connsiteY96" fmla="*/ 134 h 10000"/>
              <a:gd name="connsiteX97" fmla="*/ 5202 w 10168"/>
              <a:gd name="connsiteY97" fmla="*/ 218 h 10000"/>
              <a:gd name="connsiteX98" fmla="*/ 5034 w 10168"/>
              <a:gd name="connsiteY98" fmla="*/ 302 h 10000"/>
              <a:gd name="connsiteX99" fmla="*/ 4883 w 10168"/>
              <a:gd name="connsiteY99" fmla="*/ 420 h 10000"/>
              <a:gd name="connsiteX100" fmla="*/ 4714 w 10168"/>
              <a:gd name="connsiteY100" fmla="*/ 536 h 10000"/>
              <a:gd name="connsiteX101" fmla="*/ 4579 w 10168"/>
              <a:gd name="connsiteY101" fmla="*/ 688 h 10000"/>
              <a:gd name="connsiteX102" fmla="*/ 4445 w 10168"/>
              <a:gd name="connsiteY102" fmla="*/ 853 h 10000"/>
              <a:gd name="connsiteX103" fmla="*/ 4411 w 10168"/>
              <a:gd name="connsiteY103" fmla="*/ 905 h 10000"/>
              <a:gd name="connsiteX104" fmla="*/ 4276 w 10168"/>
              <a:gd name="connsiteY104" fmla="*/ 1106 h 10000"/>
              <a:gd name="connsiteX105" fmla="*/ 4074 w 10168"/>
              <a:gd name="connsiteY105" fmla="*/ 1374 h 10000"/>
              <a:gd name="connsiteX106" fmla="*/ 3822 w 10168"/>
              <a:gd name="connsiteY106" fmla="*/ 1743 h 10000"/>
              <a:gd name="connsiteX107" fmla="*/ 3519 w 10168"/>
              <a:gd name="connsiteY107" fmla="*/ 2159 h 10000"/>
              <a:gd name="connsiteX108" fmla="*/ 3165 w 10168"/>
              <a:gd name="connsiteY108" fmla="*/ 2631 h 10000"/>
              <a:gd name="connsiteX109" fmla="*/ 2795 w 10168"/>
              <a:gd name="connsiteY109" fmla="*/ 3150 h 10000"/>
              <a:gd name="connsiteX110" fmla="*/ 2424 w 10168"/>
              <a:gd name="connsiteY110" fmla="*/ 3670 h 10000"/>
              <a:gd name="connsiteX111" fmla="*/ 2054 w 10168"/>
              <a:gd name="connsiteY111" fmla="*/ 4189 h 10000"/>
              <a:gd name="connsiteX112" fmla="*/ 1700 w 10168"/>
              <a:gd name="connsiteY112" fmla="*/ 4707 h 10000"/>
              <a:gd name="connsiteX113" fmla="*/ 1347 w 10168"/>
              <a:gd name="connsiteY113" fmla="*/ 5176 h 10000"/>
              <a:gd name="connsiteX114" fmla="*/ 1044 w 10168"/>
              <a:gd name="connsiteY114" fmla="*/ 5595 h 10000"/>
              <a:gd name="connsiteX115" fmla="*/ 774 w 10168"/>
              <a:gd name="connsiteY115" fmla="*/ 5962 h 10000"/>
              <a:gd name="connsiteX116" fmla="*/ 589 w 10168"/>
              <a:gd name="connsiteY116" fmla="*/ 6231 h 10000"/>
              <a:gd name="connsiteX117" fmla="*/ 455 w 10168"/>
              <a:gd name="connsiteY117" fmla="*/ 6432 h 10000"/>
              <a:gd name="connsiteX118" fmla="*/ 404 w 10168"/>
              <a:gd name="connsiteY118" fmla="*/ 6482 h 10000"/>
              <a:gd name="connsiteX119" fmla="*/ 185 w 10168"/>
              <a:gd name="connsiteY119" fmla="*/ 6867 h 10000"/>
              <a:gd name="connsiteX120" fmla="*/ 33 w 10168"/>
              <a:gd name="connsiteY120" fmla="*/ 7269 h 10000"/>
              <a:gd name="connsiteX121" fmla="*/ 0 w 10168"/>
              <a:gd name="connsiteY121" fmla="*/ 7722 h 10000"/>
              <a:gd name="connsiteX122" fmla="*/ 17 w 10168"/>
              <a:gd name="connsiteY122" fmla="*/ 8140 h 10000"/>
              <a:gd name="connsiteX123" fmla="*/ 135 w 10168"/>
              <a:gd name="connsiteY123" fmla="*/ 8543 h 10000"/>
              <a:gd name="connsiteX124" fmla="*/ 336 w 10168"/>
              <a:gd name="connsiteY124" fmla="*/ 8929 h 10000"/>
              <a:gd name="connsiteX125" fmla="*/ 589 w 10168"/>
              <a:gd name="connsiteY125" fmla="*/ 9279 h 10000"/>
              <a:gd name="connsiteX126" fmla="*/ 942 w 10168"/>
              <a:gd name="connsiteY126" fmla="*/ 9565 h 10000"/>
              <a:gd name="connsiteX127" fmla="*/ 1128 w 10168"/>
              <a:gd name="connsiteY127" fmla="*/ 9682 h 10000"/>
              <a:gd name="connsiteX128" fmla="*/ 1330 w 10168"/>
              <a:gd name="connsiteY128" fmla="*/ 9783 h 10000"/>
              <a:gd name="connsiteX129" fmla="*/ 1515 w 10168"/>
              <a:gd name="connsiteY129" fmla="*/ 9883 h 10000"/>
              <a:gd name="connsiteX130" fmla="*/ 1734 w 10168"/>
              <a:gd name="connsiteY130" fmla="*/ 9933 h 10000"/>
              <a:gd name="connsiteX131" fmla="*/ 1953 w 10168"/>
              <a:gd name="connsiteY131" fmla="*/ 9984 h 10000"/>
              <a:gd name="connsiteX132" fmla="*/ 2154 w 10168"/>
              <a:gd name="connsiteY132" fmla="*/ 10000 h 10000"/>
              <a:gd name="connsiteX133" fmla="*/ 2374 w 10168"/>
              <a:gd name="connsiteY133" fmla="*/ 9984 h 10000"/>
              <a:gd name="connsiteX134" fmla="*/ 2609 w 10168"/>
              <a:gd name="connsiteY134" fmla="*/ 9968 h 10000"/>
              <a:gd name="connsiteX135" fmla="*/ 2812 w 10168"/>
              <a:gd name="connsiteY135" fmla="*/ 9918 h 10000"/>
              <a:gd name="connsiteX136" fmla="*/ 3030 w 10168"/>
              <a:gd name="connsiteY136" fmla="*/ 9850 h 10000"/>
              <a:gd name="connsiteX137" fmla="*/ 3234 w 10168"/>
              <a:gd name="connsiteY137" fmla="*/ 9765 h 10000"/>
              <a:gd name="connsiteX138" fmla="*/ 3418 w 10168"/>
              <a:gd name="connsiteY138" fmla="*/ 9650 h 10000"/>
              <a:gd name="connsiteX139" fmla="*/ 3603 w 10168"/>
              <a:gd name="connsiteY139" fmla="*/ 9530 h 10000"/>
              <a:gd name="connsiteX140" fmla="*/ 3754 w 10168"/>
              <a:gd name="connsiteY140" fmla="*/ 9396 h 10000"/>
              <a:gd name="connsiteX141" fmla="*/ 3906 w 10168"/>
              <a:gd name="connsiteY141" fmla="*/ 9245 h 10000"/>
              <a:gd name="connsiteX142" fmla="*/ 4040 w 10168"/>
              <a:gd name="connsiteY142" fmla="*/ 9079 h 10000"/>
              <a:gd name="connsiteX143" fmla="*/ 9630 w 10168"/>
              <a:gd name="connsiteY143" fmla="*/ 1306 h 10000"/>
              <a:gd name="connsiteX144" fmla="*/ 10000 w 10168"/>
              <a:gd name="connsiteY144" fmla="*/ 518 h 10000"/>
              <a:gd name="connsiteX0" fmla="*/ 3619 w 9630"/>
              <a:gd name="connsiteY0" fmla="*/ 8761 h 10000"/>
              <a:gd name="connsiteX1" fmla="*/ 3501 w 9630"/>
              <a:gd name="connsiteY1" fmla="*/ 8894 h 10000"/>
              <a:gd name="connsiteX2" fmla="*/ 3384 w 9630"/>
              <a:gd name="connsiteY2" fmla="*/ 9013 h 10000"/>
              <a:gd name="connsiteX3" fmla="*/ 3266 w 9630"/>
              <a:gd name="connsiteY3" fmla="*/ 9112 h 10000"/>
              <a:gd name="connsiteX4" fmla="*/ 3131 w 9630"/>
              <a:gd name="connsiteY4" fmla="*/ 9213 h 10000"/>
              <a:gd name="connsiteX5" fmla="*/ 2980 w 9630"/>
              <a:gd name="connsiteY5" fmla="*/ 9279 h 10000"/>
              <a:gd name="connsiteX6" fmla="*/ 2845 w 9630"/>
              <a:gd name="connsiteY6" fmla="*/ 9363 h 10000"/>
              <a:gd name="connsiteX7" fmla="*/ 2660 w 9630"/>
              <a:gd name="connsiteY7" fmla="*/ 9396 h 10000"/>
              <a:gd name="connsiteX8" fmla="*/ 2509 w 9630"/>
              <a:gd name="connsiteY8" fmla="*/ 9429 h 10000"/>
              <a:gd name="connsiteX9" fmla="*/ 2341 w 9630"/>
              <a:gd name="connsiteY9" fmla="*/ 9463 h 10000"/>
              <a:gd name="connsiteX10" fmla="*/ 2172 w 9630"/>
              <a:gd name="connsiteY10" fmla="*/ 9463 h 10000"/>
              <a:gd name="connsiteX11" fmla="*/ 2003 w 9630"/>
              <a:gd name="connsiteY11" fmla="*/ 9429 h 10000"/>
              <a:gd name="connsiteX12" fmla="*/ 1851 w 9630"/>
              <a:gd name="connsiteY12" fmla="*/ 9412 h 10000"/>
              <a:gd name="connsiteX13" fmla="*/ 1700 w 9630"/>
              <a:gd name="connsiteY13" fmla="*/ 9380 h 10000"/>
              <a:gd name="connsiteX14" fmla="*/ 1532 w 9630"/>
              <a:gd name="connsiteY14" fmla="*/ 9295 h 10000"/>
              <a:gd name="connsiteX15" fmla="*/ 1380 w 9630"/>
              <a:gd name="connsiteY15" fmla="*/ 9245 h 10000"/>
              <a:gd name="connsiteX16" fmla="*/ 1245 w 9630"/>
              <a:gd name="connsiteY16" fmla="*/ 9145 h 10000"/>
              <a:gd name="connsiteX17" fmla="*/ 994 w 9630"/>
              <a:gd name="connsiteY17" fmla="*/ 8911 h 10000"/>
              <a:gd name="connsiteX18" fmla="*/ 774 w 9630"/>
              <a:gd name="connsiteY18" fmla="*/ 8660 h 10000"/>
              <a:gd name="connsiteX19" fmla="*/ 639 w 9630"/>
              <a:gd name="connsiteY19" fmla="*/ 8357 h 10000"/>
              <a:gd name="connsiteX20" fmla="*/ 573 w 9630"/>
              <a:gd name="connsiteY20" fmla="*/ 8042 h 10000"/>
              <a:gd name="connsiteX21" fmla="*/ 539 w 9630"/>
              <a:gd name="connsiteY21" fmla="*/ 7722 h 10000"/>
              <a:gd name="connsiteX22" fmla="*/ 589 w 9630"/>
              <a:gd name="connsiteY22" fmla="*/ 7403 h 10000"/>
              <a:gd name="connsiteX23" fmla="*/ 692 w 9630"/>
              <a:gd name="connsiteY23" fmla="*/ 7086 h 10000"/>
              <a:gd name="connsiteX24" fmla="*/ 859 w 9630"/>
              <a:gd name="connsiteY24" fmla="*/ 6801 h 10000"/>
              <a:gd name="connsiteX25" fmla="*/ 892 w 9630"/>
              <a:gd name="connsiteY25" fmla="*/ 6734 h 10000"/>
              <a:gd name="connsiteX26" fmla="*/ 1027 w 9630"/>
              <a:gd name="connsiteY26" fmla="*/ 6549 h 10000"/>
              <a:gd name="connsiteX27" fmla="*/ 1229 w 9630"/>
              <a:gd name="connsiteY27" fmla="*/ 6266 h 10000"/>
              <a:gd name="connsiteX28" fmla="*/ 1498 w 9630"/>
              <a:gd name="connsiteY28" fmla="*/ 5929 h 10000"/>
              <a:gd name="connsiteX29" fmla="*/ 1785 w 9630"/>
              <a:gd name="connsiteY29" fmla="*/ 5495 h 10000"/>
              <a:gd name="connsiteX30" fmla="*/ 2138 w 9630"/>
              <a:gd name="connsiteY30" fmla="*/ 5024 h 10000"/>
              <a:gd name="connsiteX31" fmla="*/ 2509 w 9630"/>
              <a:gd name="connsiteY31" fmla="*/ 4523 h 10000"/>
              <a:gd name="connsiteX32" fmla="*/ 2879 w 9630"/>
              <a:gd name="connsiteY32" fmla="*/ 3969 h 10000"/>
              <a:gd name="connsiteX33" fmla="*/ 3249 w 9630"/>
              <a:gd name="connsiteY33" fmla="*/ 3451 h 10000"/>
              <a:gd name="connsiteX34" fmla="*/ 3619 w 9630"/>
              <a:gd name="connsiteY34" fmla="*/ 2950 h 10000"/>
              <a:gd name="connsiteX35" fmla="*/ 3973 w 9630"/>
              <a:gd name="connsiteY35" fmla="*/ 2464 h 10000"/>
              <a:gd name="connsiteX36" fmla="*/ 4276 w 9630"/>
              <a:gd name="connsiteY36" fmla="*/ 2043 h 10000"/>
              <a:gd name="connsiteX37" fmla="*/ 4528 w 9630"/>
              <a:gd name="connsiteY37" fmla="*/ 1691 h 10000"/>
              <a:gd name="connsiteX38" fmla="*/ 4714 w 9630"/>
              <a:gd name="connsiteY38" fmla="*/ 1423 h 10000"/>
              <a:gd name="connsiteX39" fmla="*/ 4866 w 9630"/>
              <a:gd name="connsiteY39" fmla="*/ 1239 h 10000"/>
              <a:gd name="connsiteX40" fmla="*/ 4899 w 9630"/>
              <a:gd name="connsiteY40" fmla="*/ 1172 h 10000"/>
              <a:gd name="connsiteX41" fmla="*/ 5001 w 9630"/>
              <a:gd name="connsiteY41" fmla="*/ 1055 h 10000"/>
              <a:gd name="connsiteX42" fmla="*/ 5084 w 9630"/>
              <a:gd name="connsiteY42" fmla="*/ 939 h 10000"/>
              <a:gd name="connsiteX43" fmla="*/ 5202 w 9630"/>
              <a:gd name="connsiteY43" fmla="*/ 853 h 10000"/>
              <a:gd name="connsiteX44" fmla="*/ 5320 w 9630"/>
              <a:gd name="connsiteY44" fmla="*/ 769 h 10000"/>
              <a:gd name="connsiteX45" fmla="*/ 5437 w 9630"/>
              <a:gd name="connsiteY45" fmla="*/ 688 h 10000"/>
              <a:gd name="connsiteX46" fmla="*/ 5572 w 9630"/>
              <a:gd name="connsiteY46" fmla="*/ 636 h 10000"/>
              <a:gd name="connsiteX47" fmla="*/ 5690 w 9630"/>
              <a:gd name="connsiteY47" fmla="*/ 604 h 10000"/>
              <a:gd name="connsiteX48" fmla="*/ 5825 w 9630"/>
              <a:gd name="connsiteY48" fmla="*/ 554 h 10000"/>
              <a:gd name="connsiteX49" fmla="*/ 5926 w 9630"/>
              <a:gd name="connsiteY49" fmla="*/ 536 h 10000"/>
              <a:gd name="connsiteX50" fmla="*/ 6027 w 9630"/>
              <a:gd name="connsiteY50" fmla="*/ 536 h 10000"/>
              <a:gd name="connsiteX51" fmla="*/ 6129 w 9630"/>
              <a:gd name="connsiteY51" fmla="*/ 554 h 10000"/>
              <a:gd name="connsiteX52" fmla="*/ 6213 w 9630"/>
              <a:gd name="connsiteY52" fmla="*/ 554 h 10000"/>
              <a:gd name="connsiteX53" fmla="*/ 6313 w 9630"/>
              <a:gd name="connsiteY53" fmla="*/ 569 h 10000"/>
              <a:gd name="connsiteX54" fmla="*/ 6399 w 9630"/>
              <a:gd name="connsiteY54" fmla="*/ 621 h 10000"/>
              <a:gd name="connsiteX55" fmla="*/ 6482 w 9630"/>
              <a:gd name="connsiteY55" fmla="*/ 652 h 10000"/>
              <a:gd name="connsiteX56" fmla="*/ 6566 w 9630"/>
              <a:gd name="connsiteY56" fmla="*/ 719 h 10000"/>
              <a:gd name="connsiteX57" fmla="*/ 6701 w 9630"/>
              <a:gd name="connsiteY57" fmla="*/ 853 h 10000"/>
              <a:gd name="connsiteX58" fmla="*/ 6819 w 9630"/>
              <a:gd name="connsiteY58" fmla="*/ 987 h 10000"/>
              <a:gd name="connsiteX59" fmla="*/ 6919 w 9630"/>
              <a:gd name="connsiteY59" fmla="*/ 1156 h 10000"/>
              <a:gd name="connsiteX60" fmla="*/ 6953 w 9630"/>
              <a:gd name="connsiteY60" fmla="*/ 1356 h 10000"/>
              <a:gd name="connsiteX61" fmla="*/ 6970 w 9630"/>
              <a:gd name="connsiteY61" fmla="*/ 1625 h 10000"/>
              <a:gd name="connsiteX62" fmla="*/ 6936 w 9630"/>
              <a:gd name="connsiteY62" fmla="*/ 1910 h 10000"/>
              <a:gd name="connsiteX63" fmla="*/ 6835 w 9630"/>
              <a:gd name="connsiteY63" fmla="*/ 2176 h 10000"/>
              <a:gd name="connsiteX64" fmla="*/ 6684 w 9630"/>
              <a:gd name="connsiteY64" fmla="*/ 2430 h 10000"/>
              <a:gd name="connsiteX65" fmla="*/ 2778 w 9630"/>
              <a:gd name="connsiteY65" fmla="*/ 7856 h 10000"/>
              <a:gd name="connsiteX66" fmla="*/ 2744 w 9630"/>
              <a:gd name="connsiteY66" fmla="*/ 7957 h 10000"/>
              <a:gd name="connsiteX67" fmla="*/ 2744 w 9630"/>
              <a:gd name="connsiteY67" fmla="*/ 8042 h 10000"/>
              <a:gd name="connsiteX68" fmla="*/ 2760 w 9630"/>
              <a:gd name="connsiteY68" fmla="*/ 8140 h 10000"/>
              <a:gd name="connsiteX69" fmla="*/ 2845 w 9630"/>
              <a:gd name="connsiteY69" fmla="*/ 8224 h 10000"/>
              <a:gd name="connsiteX70" fmla="*/ 2930 w 9630"/>
              <a:gd name="connsiteY70" fmla="*/ 8257 h 10000"/>
              <a:gd name="connsiteX71" fmla="*/ 3047 w 9630"/>
              <a:gd name="connsiteY71" fmla="*/ 8274 h 10000"/>
              <a:gd name="connsiteX72" fmla="*/ 3148 w 9630"/>
              <a:gd name="connsiteY72" fmla="*/ 8241 h 10000"/>
              <a:gd name="connsiteX73" fmla="*/ 3234 w 9630"/>
              <a:gd name="connsiteY73" fmla="*/ 8158 h 10000"/>
              <a:gd name="connsiteX74" fmla="*/ 7105 w 9630"/>
              <a:gd name="connsiteY74" fmla="*/ 2764 h 10000"/>
              <a:gd name="connsiteX75" fmla="*/ 7323 w 9630"/>
              <a:gd name="connsiteY75" fmla="*/ 2411 h 10000"/>
              <a:gd name="connsiteX76" fmla="*/ 7458 w 9630"/>
              <a:gd name="connsiteY76" fmla="*/ 2043 h 10000"/>
              <a:gd name="connsiteX77" fmla="*/ 7525 w 9630"/>
              <a:gd name="connsiteY77" fmla="*/ 1658 h 10000"/>
              <a:gd name="connsiteX78" fmla="*/ 7475 w 9630"/>
              <a:gd name="connsiteY78" fmla="*/ 1273 h 10000"/>
              <a:gd name="connsiteX79" fmla="*/ 7458 w 9630"/>
              <a:gd name="connsiteY79" fmla="*/ 1121 h 10000"/>
              <a:gd name="connsiteX80" fmla="*/ 7408 w 9630"/>
              <a:gd name="connsiteY80" fmla="*/ 971 h 10000"/>
              <a:gd name="connsiteX81" fmla="*/ 7340 w 9630"/>
              <a:gd name="connsiteY81" fmla="*/ 821 h 10000"/>
              <a:gd name="connsiteX82" fmla="*/ 7291 w 9630"/>
              <a:gd name="connsiteY82" fmla="*/ 688 h 10000"/>
              <a:gd name="connsiteX83" fmla="*/ 7188 w 9630"/>
              <a:gd name="connsiteY83" fmla="*/ 569 h 10000"/>
              <a:gd name="connsiteX84" fmla="*/ 7105 w 9630"/>
              <a:gd name="connsiteY84" fmla="*/ 469 h 10000"/>
              <a:gd name="connsiteX85" fmla="*/ 6987 w 9630"/>
              <a:gd name="connsiteY85" fmla="*/ 369 h 10000"/>
              <a:gd name="connsiteX86" fmla="*/ 6886 w 9630"/>
              <a:gd name="connsiteY86" fmla="*/ 270 h 10000"/>
              <a:gd name="connsiteX87" fmla="*/ 6767 w 9630"/>
              <a:gd name="connsiteY87" fmla="*/ 185 h 10000"/>
              <a:gd name="connsiteX88" fmla="*/ 6633 w 9630"/>
              <a:gd name="connsiteY88" fmla="*/ 134 h 10000"/>
              <a:gd name="connsiteX89" fmla="*/ 6482 w 9630"/>
              <a:gd name="connsiteY89" fmla="*/ 84 h 10000"/>
              <a:gd name="connsiteX90" fmla="*/ 6347 w 9630"/>
              <a:gd name="connsiteY90" fmla="*/ 34 h 10000"/>
              <a:gd name="connsiteX91" fmla="*/ 6196 w 9630"/>
              <a:gd name="connsiteY91" fmla="*/ 16 h 10000"/>
              <a:gd name="connsiteX92" fmla="*/ 6061 w 9630"/>
              <a:gd name="connsiteY92" fmla="*/ 0 h 10000"/>
              <a:gd name="connsiteX93" fmla="*/ 5910 w 9630"/>
              <a:gd name="connsiteY93" fmla="*/ 0 h 10000"/>
              <a:gd name="connsiteX94" fmla="*/ 5758 w 9630"/>
              <a:gd name="connsiteY94" fmla="*/ 16 h 10000"/>
              <a:gd name="connsiteX95" fmla="*/ 5555 w 9630"/>
              <a:gd name="connsiteY95" fmla="*/ 51 h 10000"/>
              <a:gd name="connsiteX96" fmla="*/ 5387 w 9630"/>
              <a:gd name="connsiteY96" fmla="*/ 134 h 10000"/>
              <a:gd name="connsiteX97" fmla="*/ 5202 w 9630"/>
              <a:gd name="connsiteY97" fmla="*/ 218 h 10000"/>
              <a:gd name="connsiteX98" fmla="*/ 5034 w 9630"/>
              <a:gd name="connsiteY98" fmla="*/ 302 h 10000"/>
              <a:gd name="connsiteX99" fmla="*/ 4883 w 9630"/>
              <a:gd name="connsiteY99" fmla="*/ 420 h 10000"/>
              <a:gd name="connsiteX100" fmla="*/ 4714 w 9630"/>
              <a:gd name="connsiteY100" fmla="*/ 536 h 10000"/>
              <a:gd name="connsiteX101" fmla="*/ 4579 w 9630"/>
              <a:gd name="connsiteY101" fmla="*/ 688 h 10000"/>
              <a:gd name="connsiteX102" fmla="*/ 4445 w 9630"/>
              <a:gd name="connsiteY102" fmla="*/ 853 h 10000"/>
              <a:gd name="connsiteX103" fmla="*/ 4411 w 9630"/>
              <a:gd name="connsiteY103" fmla="*/ 905 h 10000"/>
              <a:gd name="connsiteX104" fmla="*/ 4276 w 9630"/>
              <a:gd name="connsiteY104" fmla="*/ 1106 h 10000"/>
              <a:gd name="connsiteX105" fmla="*/ 4074 w 9630"/>
              <a:gd name="connsiteY105" fmla="*/ 1374 h 10000"/>
              <a:gd name="connsiteX106" fmla="*/ 3822 w 9630"/>
              <a:gd name="connsiteY106" fmla="*/ 1743 h 10000"/>
              <a:gd name="connsiteX107" fmla="*/ 3519 w 9630"/>
              <a:gd name="connsiteY107" fmla="*/ 2159 h 10000"/>
              <a:gd name="connsiteX108" fmla="*/ 3165 w 9630"/>
              <a:gd name="connsiteY108" fmla="*/ 2631 h 10000"/>
              <a:gd name="connsiteX109" fmla="*/ 2795 w 9630"/>
              <a:gd name="connsiteY109" fmla="*/ 3150 h 10000"/>
              <a:gd name="connsiteX110" fmla="*/ 2424 w 9630"/>
              <a:gd name="connsiteY110" fmla="*/ 3670 h 10000"/>
              <a:gd name="connsiteX111" fmla="*/ 2054 w 9630"/>
              <a:gd name="connsiteY111" fmla="*/ 4189 h 10000"/>
              <a:gd name="connsiteX112" fmla="*/ 1700 w 9630"/>
              <a:gd name="connsiteY112" fmla="*/ 4707 h 10000"/>
              <a:gd name="connsiteX113" fmla="*/ 1347 w 9630"/>
              <a:gd name="connsiteY113" fmla="*/ 5176 h 10000"/>
              <a:gd name="connsiteX114" fmla="*/ 1044 w 9630"/>
              <a:gd name="connsiteY114" fmla="*/ 5595 h 10000"/>
              <a:gd name="connsiteX115" fmla="*/ 774 w 9630"/>
              <a:gd name="connsiteY115" fmla="*/ 5962 h 10000"/>
              <a:gd name="connsiteX116" fmla="*/ 589 w 9630"/>
              <a:gd name="connsiteY116" fmla="*/ 6231 h 10000"/>
              <a:gd name="connsiteX117" fmla="*/ 455 w 9630"/>
              <a:gd name="connsiteY117" fmla="*/ 6432 h 10000"/>
              <a:gd name="connsiteX118" fmla="*/ 404 w 9630"/>
              <a:gd name="connsiteY118" fmla="*/ 6482 h 10000"/>
              <a:gd name="connsiteX119" fmla="*/ 185 w 9630"/>
              <a:gd name="connsiteY119" fmla="*/ 6867 h 10000"/>
              <a:gd name="connsiteX120" fmla="*/ 33 w 9630"/>
              <a:gd name="connsiteY120" fmla="*/ 7269 h 10000"/>
              <a:gd name="connsiteX121" fmla="*/ 0 w 9630"/>
              <a:gd name="connsiteY121" fmla="*/ 7722 h 10000"/>
              <a:gd name="connsiteX122" fmla="*/ 17 w 9630"/>
              <a:gd name="connsiteY122" fmla="*/ 8140 h 10000"/>
              <a:gd name="connsiteX123" fmla="*/ 135 w 9630"/>
              <a:gd name="connsiteY123" fmla="*/ 8543 h 10000"/>
              <a:gd name="connsiteX124" fmla="*/ 336 w 9630"/>
              <a:gd name="connsiteY124" fmla="*/ 8929 h 10000"/>
              <a:gd name="connsiteX125" fmla="*/ 589 w 9630"/>
              <a:gd name="connsiteY125" fmla="*/ 9279 h 10000"/>
              <a:gd name="connsiteX126" fmla="*/ 942 w 9630"/>
              <a:gd name="connsiteY126" fmla="*/ 9565 h 10000"/>
              <a:gd name="connsiteX127" fmla="*/ 1128 w 9630"/>
              <a:gd name="connsiteY127" fmla="*/ 9682 h 10000"/>
              <a:gd name="connsiteX128" fmla="*/ 1330 w 9630"/>
              <a:gd name="connsiteY128" fmla="*/ 9783 h 10000"/>
              <a:gd name="connsiteX129" fmla="*/ 1515 w 9630"/>
              <a:gd name="connsiteY129" fmla="*/ 9883 h 10000"/>
              <a:gd name="connsiteX130" fmla="*/ 1734 w 9630"/>
              <a:gd name="connsiteY130" fmla="*/ 9933 h 10000"/>
              <a:gd name="connsiteX131" fmla="*/ 1953 w 9630"/>
              <a:gd name="connsiteY131" fmla="*/ 9984 h 10000"/>
              <a:gd name="connsiteX132" fmla="*/ 2154 w 9630"/>
              <a:gd name="connsiteY132" fmla="*/ 10000 h 10000"/>
              <a:gd name="connsiteX133" fmla="*/ 2374 w 9630"/>
              <a:gd name="connsiteY133" fmla="*/ 9984 h 10000"/>
              <a:gd name="connsiteX134" fmla="*/ 2609 w 9630"/>
              <a:gd name="connsiteY134" fmla="*/ 9968 h 10000"/>
              <a:gd name="connsiteX135" fmla="*/ 2812 w 9630"/>
              <a:gd name="connsiteY135" fmla="*/ 9918 h 10000"/>
              <a:gd name="connsiteX136" fmla="*/ 3030 w 9630"/>
              <a:gd name="connsiteY136" fmla="*/ 9850 h 10000"/>
              <a:gd name="connsiteX137" fmla="*/ 3234 w 9630"/>
              <a:gd name="connsiteY137" fmla="*/ 9765 h 10000"/>
              <a:gd name="connsiteX138" fmla="*/ 3418 w 9630"/>
              <a:gd name="connsiteY138" fmla="*/ 9650 h 10000"/>
              <a:gd name="connsiteX139" fmla="*/ 3603 w 9630"/>
              <a:gd name="connsiteY139" fmla="*/ 9530 h 10000"/>
              <a:gd name="connsiteX140" fmla="*/ 3754 w 9630"/>
              <a:gd name="connsiteY140" fmla="*/ 9396 h 10000"/>
              <a:gd name="connsiteX141" fmla="*/ 3906 w 9630"/>
              <a:gd name="connsiteY141" fmla="*/ 9245 h 10000"/>
              <a:gd name="connsiteX142" fmla="*/ 4040 w 9630"/>
              <a:gd name="connsiteY142" fmla="*/ 9079 h 10000"/>
              <a:gd name="connsiteX143" fmla="*/ 9630 w 9630"/>
              <a:gd name="connsiteY143" fmla="*/ 1306 h 10000"/>
              <a:gd name="connsiteX0" fmla="*/ 3758 w 7814"/>
              <a:gd name="connsiteY0" fmla="*/ 8761 h 10000"/>
              <a:gd name="connsiteX1" fmla="*/ 3636 w 7814"/>
              <a:gd name="connsiteY1" fmla="*/ 8894 h 10000"/>
              <a:gd name="connsiteX2" fmla="*/ 3514 w 7814"/>
              <a:gd name="connsiteY2" fmla="*/ 9013 h 10000"/>
              <a:gd name="connsiteX3" fmla="*/ 3391 w 7814"/>
              <a:gd name="connsiteY3" fmla="*/ 9112 h 10000"/>
              <a:gd name="connsiteX4" fmla="*/ 3251 w 7814"/>
              <a:gd name="connsiteY4" fmla="*/ 9213 h 10000"/>
              <a:gd name="connsiteX5" fmla="*/ 3094 w 7814"/>
              <a:gd name="connsiteY5" fmla="*/ 9279 h 10000"/>
              <a:gd name="connsiteX6" fmla="*/ 2954 w 7814"/>
              <a:gd name="connsiteY6" fmla="*/ 9363 h 10000"/>
              <a:gd name="connsiteX7" fmla="*/ 2762 w 7814"/>
              <a:gd name="connsiteY7" fmla="*/ 9396 h 10000"/>
              <a:gd name="connsiteX8" fmla="*/ 2605 w 7814"/>
              <a:gd name="connsiteY8" fmla="*/ 9429 h 10000"/>
              <a:gd name="connsiteX9" fmla="*/ 2431 w 7814"/>
              <a:gd name="connsiteY9" fmla="*/ 9463 h 10000"/>
              <a:gd name="connsiteX10" fmla="*/ 2255 w 7814"/>
              <a:gd name="connsiteY10" fmla="*/ 9463 h 10000"/>
              <a:gd name="connsiteX11" fmla="*/ 2080 w 7814"/>
              <a:gd name="connsiteY11" fmla="*/ 9429 h 10000"/>
              <a:gd name="connsiteX12" fmla="*/ 1922 w 7814"/>
              <a:gd name="connsiteY12" fmla="*/ 9412 h 10000"/>
              <a:gd name="connsiteX13" fmla="*/ 1765 w 7814"/>
              <a:gd name="connsiteY13" fmla="*/ 9380 h 10000"/>
              <a:gd name="connsiteX14" fmla="*/ 1591 w 7814"/>
              <a:gd name="connsiteY14" fmla="*/ 9295 h 10000"/>
              <a:gd name="connsiteX15" fmla="*/ 1433 w 7814"/>
              <a:gd name="connsiteY15" fmla="*/ 9245 h 10000"/>
              <a:gd name="connsiteX16" fmla="*/ 1293 w 7814"/>
              <a:gd name="connsiteY16" fmla="*/ 9145 h 10000"/>
              <a:gd name="connsiteX17" fmla="*/ 1032 w 7814"/>
              <a:gd name="connsiteY17" fmla="*/ 8911 h 10000"/>
              <a:gd name="connsiteX18" fmla="*/ 804 w 7814"/>
              <a:gd name="connsiteY18" fmla="*/ 8660 h 10000"/>
              <a:gd name="connsiteX19" fmla="*/ 664 w 7814"/>
              <a:gd name="connsiteY19" fmla="*/ 8357 h 10000"/>
              <a:gd name="connsiteX20" fmla="*/ 595 w 7814"/>
              <a:gd name="connsiteY20" fmla="*/ 8042 h 10000"/>
              <a:gd name="connsiteX21" fmla="*/ 560 w 7814"/>
              <a:gd name="connsiteY21" fmla="*/ 7722 h 10000"/>
              <a:gd name="connsiteX22" fmla="*/ 612 w 7814"/>
              <a:gd name="connsiteY22" fmla="*/ 7403 h 10000"/>
              <a:gd name="connsiteX23" fmla="*/ 719 w 7814"/>
              <a:gd name="connsiteY23" fmla="*/ 7086 h 10000"/>
              <a:gd name="connsiteX24" fmla="*/ 892 w 7814"/>
              <a:gd name="connsiteY24" fmla="*/ 6801 h 10000"/>
              <a:gd name="connsiteX25" fmla="*/ 926 w 7814"/>
              <a:gd name="connsiteY25" fmla="*/ 6734 h 10000"/>
              <a:gd name="connsiteX26" fmla="*/ 1066 w 7814"/>
              <a:gd name="connsiteY26" fmla="*/ 6549 h 10000"/>
              <a:gd name="connsiteX27" fmla="*/ 1276 w 7814"/>
              <a:gd name="connsiteY27" fmla="*/ 6266 h 10000"/>
              <a:gd name="connsiteX28" fmla="*/ 1556 w 7814"/>
              <a:gd name="connsiteY28" fmla="*/ 5929 h 10000"/>
              <a:gd name="connsiteX29" fmla="*/ 1854 w 7814"/>
              <a:gd name="connsiteY29" fmla="*/ 5495 h 10000"/>
              <a:gd name="connsiteX30" fmla="*/ 2220 w 7814"/>
              <a:gd name="connsiteY30" fmla="*/ 5024 h 10000"/>
              <a:gd name="connsiteX31" fmla="*/ 2605 w 7814"/>
              <a:gd name="connsiteY31" fmla="*/ 4523 h 10000"/>
              <a:gd name="connsiteX32" fmla="*/ 2990 w 7814"/>
              <a:gd name="connsiteY32" fmla="*/ 3969 h 10000"/>
              <a:gd name="connsiteX33" fmla="*/ 3374 w 7814"/>
              <a:gd name="connsiteY33" fmla="*/ 3451 h 10000"/>
              <a:gd name="connsiteX34" fmla="*/ 3758 w 7814"/>
              <a:gd name="connsiteY34" fmla="*/ 2950 h 10000"/>
              <a:gd name="connsiteX35" fmla="*/ 4126 w 7814"/>
              <a:gd name="connsiteY35" fmla="*/ 2464 h 10000"/>
              <a:gd name="connsiteX36" fmla="*/ 4440 w 7814"/>
              <a:gd name="connsiteY36" fmla="*/ 2043 h 10000"/>
              <a:gd name="connsiteX37" fmla="*/ 4702 w 7814"/>
              <a:gd name="connsiteY37" fmla="*/ 1691 h 10000"/>
              <a:gd name="connsiteX38" fmla="*/ 4895 w 7814"/>
              <a:gd name="connsiteY38" fmla="*/ 1423 h 10000"/>
              <a:gd name="connsiteX39" fmla="*/ 5053 w 7814"/>
              <a:gd name="connsiteY39" fmla="*/ 1239 h 10000"/>
              <a:gd name="connsiteX40" fmla="*/ 5087 w 7814"/>
              <a:gd name="connsiteY40" fmla="*/ 1172 h 10000"/>
              <a:gd name="connsiteX41" fmla="*/ 5193 w 7814"/>
              <a:gd name="connsiteY41" fmla="*/ 1055 h 10000"/>
              <a:gd name="connsiteX42" fmla="*/ 5279 w 7814"/>
              <a:gd name="connsiteY42" fmla="*/ 939 h 10000"/>
              <a:gd name="connsiteX43" fmla="*/ 5402 w 7814"/>
              <a:gd name="connsiteY43" fmla="*/ 853 h 10000"/>
              <a:gd name="connsiteX44" fmla="*/ 5524 w 7814"/>
              <a:gd name="connsiteY44" fmla="*/ 769 h 10000"/>
              <a:gd name="connsiteX45" fmla="*/ 5646 w 7814"/>
              <a:gd name="connsiteY45" fmla="*/ 688 h 10000"/>
              <a:gd name="connsiteX46" fmla="*/ 5786 w 7814"/>
              <a:gd name="connsiteY46" fmla="*/ 636 h 10000"/>
              <a:gd name="connsiteX47" fmla="*/ 5909 w 7814"/>
              <a:gd name="connsiteY47" fmla="*/ 604 h 10000"/>
              <a:gd name="connsiteX48" fmla="*/ 6049 w 7814"/>
              <a:gd name="connsiteY48" fmla="*/ 554 h 10000"/>
              <a:gd name="connsiteX49" fmla="*/ 6154 w 7814"/>
              <a:gd name="connsiteY49" fmla="*/ 536 h 10000"/>
              <a:gd name="connsiteX50" fmla="*/ 6259 w 7814"/>
              <a:gd name="connsiteY50" fmla="*/ 536 h 10000"/>
              <a:gd name="connsiteX51" fmla="*/ 6364 w 7814"/>
              <a:gd name="connsiteY51" fmla="*/ 554 h 10000"/>
              <a:gd name="connsiteX52" fmla="*/ 6452 w 7814"/>
              <a:gd name="connsiteY52" fmla="*/ 554 h 10000"/>
              <a:gd name="connsiteX53" fmla="*/ 6556 w 7814"/>
              <a:gd name="connsiteY53" fmla="*/ 569 h 10000"/>
              <a:gd name="connsiteX54" fmla="*/ 6645 w 7814"/>
              <a:gd name="connsiteY54" fmla="*/ 621 h 10000"/>
              <a:gd name="connsiteX55" fmla="*/ 6731 w 7814"/>
              <a:gd name="connsiteY55" fmla="*/ 652 h 10000"/>
              <a:gd name="connsiteX56" fmla="*/ 6818 w 7814"/>
              <a:gd name="connsiteY56" fmla="*/ 719 h 10000"/>
              <a:gd name="connsiteX57" fmla="*/ 6958 w 7814"/>
              <a:gd name="connsiteY57" fmla="*/ 853 h 10000"/>
              <a:gd name="connsiteX58" fmla="*/ 7081 w 7814"/>
              <a:gd name="connsiteY58" fmla="*/ 987 h 10000"/>
              <a:gd name="connsiteX59" fmla="*/ 7185 w 7814"/>
              <a:gd name="connsiteY59" fmla="*/ 1156 h 10000"/>
              <a:gd name="connsiteX60" fmla="*/ 7220 w 7814"/>
              <a:gd name="connsiteY60" fmla="*/ 1356 h 10000"/>
              <a:gd name="connsiteX61" fmla="*/ 7238 w 7814"/>
              <a:gd name="connsiteY61" fmla="*/ 1625 h 10000"/>
              <a:gd name="connsiteX62" fmla="*/ 7202 w 7814"/>
              <a:gd name="connsiteY62" fmla="*/ 1910 h 10000"/>
              <a:gd name="connsiteX63" fmla="*/ 7098 w 7814"/>
              <a:gd name="connsiteY63" fmla="*/ 2176 h 10000"/>
              <a:gd name="connsiteX64" fmla="*/ 6941 w 7814"/>
              <a:gd name="connsiteY64" fmla="*/ 2430 h 10000"/>
              <a:gd name="connsiteX65" fmla="*/ 2885 w 7814"/>
              <a:gd name="connsiteY65" fmla="*/ 7856 h 10000"/>
              <a:gd name="connsiteX66" fmla="*/ 2849 w 7814"/>
              <a:gd name="connsiteY66" fmla="*/ 7957 h 10000"/>
              <a:gd name="connsiteX67" fmla="*/ 2849 w 7814"/>
              <a:gd name="connsiteY67" fmla="*/ 8042 h 10000"/>
              <a:gd name="connsiteX68" fmla="*/ 2866 w 7814"/>
              <a:gd name="connsiteY68" fmla="*/ 8140 h 10000"/>
              <a:gd name="connsiteX69" fmla="*/ 2954 w 7814"/>
              <a:gd name="connsiteY69" fmla="*/ 8224 h 10000"/>
              <a:gd name="connsiteX70" fmla="*/ 3043 w 7814"/>
              <a:gd name="connsiteY70" fmla="*/ 8257 h 10000"/>
              <a:gd name="connsiteX71" fmla="*/ 3164 w 7814"/>
              <a:gd name="connsiteY71" fmla="*/ 8274 h 10000"/>
              <a:gd name="connsiteX72" fmla="*/ 3269 w 7814"/>
              <a:gd name="connsiteY72" fmla="*/ 8241 h 10000"/>
              <a:gd name="connsiteX73" fmla="*/ 3358 w 7814"/>
              <a:gd name="connsiteY73" fmla="*/ 8158 h 10000"/>
              <a:gd name="connsiteX74" fmla="*/ 7378 w 7814"/>
              <a:gd name="connsiteY74" fmla="*/ 2764 h 10000"/>
              <a:gd name="connsiteX75" fmla="*/ 7604 w 7814"/>
              <a:gd name="connsiteY75" fmla="*/ 2411 h 10000"/>
              <a:gd name="connsiteX76" fmla="*/ 7745 w 7814"/>
              <a:gd name="connsiteY76" fmla="*/ 2043 h 10000"/>
              <a:gd name="connsiteX77" fmla="*/ 7814 w 7814"/>
              <a:gd name="connsiteY77" fmla="*/ 1658 h 10000"/>
              <a:gd name="connsiteX78" fmla="*/ 7762 w 7814"/>
              <a:gd name="connsiteY78" fmla="*/ 1273 h 10000"/>
              <a:gd name="connsiteX79" fmla="*/ 7745 w 7814"/>
              <a:gd name="connsiteY79" fmla="*/ 1121 h 10000"/>
              <a:gd name="connsiteX80" fmla="*/ 7693 w 7814"/>
              <a:gd name="connsiteY80" fmla="*/ 971 h 10000"/>
              <a:gd name="connsiteX81" fmla="*/ 7622 w 7814"/>
              <a:gd name="connsiteY81" fmla="*/ 821 h 10000"/>
              <a:gd name="connsiteX82" fmla="*/ 7571 w 7814"/>
              <a:gd name="connsiteY82" fmla="*/ 688 h 10000"/>
              <a:gd name="connsiteX83" fmla="*/ 7464 w 7814"/>
              <a:gd name="connsiteY83" fmla="*/ 569 h 10000"/>
              <a:gd name="connsiteX84" fmla="*/ 7378 w 7814"/>
              <a:gd name="connsiteY84" fmla="*/ 469 h 10000"/>
              <a:gd name="connsiteX85" fmla="*/ 7255 w 7814"/>
              <a:gd name="connsiteY85" fmla="*/ 369 h 10000"/>
              <a:gd name="connsiteX86" fmla="*/ 7151 w 7814"/>
              <a:gd name="connsiteY86" fmla="*/ 270 h 10000"/>
              <a:gd name="connsiteX87" fmla="*/ 7027 w 7814"/>
              <a:gd name="connsiteY87" fmla="*/ 185 h 10000"/>
              <a:gd name="connsiteX88" fmla="*/ 6888 w 7814"/>
              <a:gd name="connsiteY88" fmla="*/ 134 h 10000"/>
              <a:gd name="connsiteX89" fmla="*/ 6731 w 7814"/>
              <a:gd name="connsiteY89" fmla="*/ 84 h 10000"/>
              <a:gd name="connsiteX90" fmla="*/ 6591 w 7814"/>
              <a:gd name="connsiteY90" fmla="*/ 34 h 10000"/>
              <a:gd name="connsiteX91" fmla="*/ 6434 w 7814"/>
              <a:gd name="connsiteY91" fmla="*/ 16 h 10000"/>
              <a:gd name="connsiteX92" fmla="*/ 6294 w 7814"/>
              <a:gd name="connsiteY92" fmla="*/ 0 h 10000"/>
              <a:gd name="connsiteX93" fmla="*/ 6137 w 7814"/>
              <a:gd name="connsiteY93" fmla="*/ 0 h 10000"/>
              <a:gd name="connsiteX94" fmla="*/ 5979 w 7814"/>
              <a:gd name="connsiteY94" fmla="*/ 16 h 10000"/>
              <a:gd name="connsiteX95" fmla="*/ 5768 w 7814"/>
              <a:gd name="connsiteY95" fmla="*/ 51 h 10000"/>
              <a:gd name="connsiteX96" fmla="*/ 5594 w 7814"/>
              <a:gd name="connsiteY96" fmla="*/ 134 h 10000"/>
              <a:gd name="connsiteX97" fmla="*/ 5402 w 7814"/>
              <a:gd name="connsiteY97" fmla="*/ 218 h 10000"/>
              <a:gd name="connsiteX98" fmla="*/ 5227 w 7814"/>
              <a:gd name="connsiteY98" fmla="*/ 302 h 10000"/>
              <a:gd name="connsiteX99" fmla="*/ 5071 w 7814"/>
              <a:gd name="connsiteY99" fmla="*/ 420 h 10000"/>
              <a:gd name="connsiteX100" fmla="*/ 4895 w 7814"/>
              <a:gd name="connsiteY100" fmla="*/ 536 h 10000"/>
              <a:gd name="connsiteX101" fmla="*/ 4755 w 7814"/>
              <a:gd name="connsiteY101" fmla="*/ 688 h 10000"/>
              <a:gd name="connsiteX102" fmla="*/ 4616 w 7814"/>
              <a:gd name="connsiteY102" fmla="*/ 853 h 10000"/>
              <a:gd name="connsiteX103" fmla="*/ 4580 w 7814"/>
              <a:gd name="connsiteY103" fmla="*/ 905 h 10000"/>
              <a:gd name="connsiteX104" fmla="*/ 4440 w 7814"/>
              <a:gd name="connsiteY104" fmla="*/ 1106 h 10000"/>
              <a:gd name="connsiteX105" fmla="*/ 4231 w 7814"/>
              <a:gd name="connsiteY105" fmla="*/ 1374 h 10000"/>
              <a:gd name="connsiteX106" fmla="*/ 3969 w 7814"/>
              <a:gd name="connsiteY106" fmla="*/ 1743 h 10000"/>
              <a:gd name="connsiteX107" fmla="*/ 3654 w 7814"/>
              <a:gd name="connsiteY107" fmla="*/ 2159 h 10000"/>
              <a:gd name="connsiteX108" fmla="*/ 3287 w 7814"/>
              <a:gd name="connsiteY108" fmla="*/ 2631 h 10000"/>
              <a:gd name="connsiteX109" fmla="*/ 2902 w 7814"/>
              <a:gd name="connsiteY109" fmla="*/ 3150 h 10000"/>
              <a:gd name="connsiteX110" fmla="*/ 2517 w 7814"/>
              <a:gd name="connsiteY110" fmla="*/ 3670 h 10000"/>
              <a:gd name="connsiteX111" fmla="*/ 2133 w 7814"/>
              <a:gd name="connsiteY111" fmla="*/ 4189 h 10000"/>
              <a:gd name="connsiteX112" fmla="*/ 1765 w 7814"/>
              <a:gd name="connsiteY112" fmla="*/ 4707 h 10000"/>
              <a:gd name="connsiteX113" fmla="*/ 1399 w 7814"/>
              <a:gd name="connsiteY113" fmla="*/ 5176 h 10000"/>
              <a:gd name="connsiteX114" fmla="*/ 1084 w 7814"/>
              <a:gd name="connsiteY114" fmla="*/ 5595 h 10000"/>
              <a:gd name="connsiteX115" fmla="*/ 804 w 7814"/>
              <a:gd name="connsiteY115" fmla="*/ 5962 h 10000"/>
              <a:gd name="connsiteX116" fmla="*/ 612 w 7814"/>
              <a:gd name="connsiteY116" fmla="*/ 6231 h 10000"/>
              <a:gd name="connsiteX117" fmla="*/ 472 w 7814"/>
              <a:gd name="connsiteY117" fmla="*/ 6432 h 10000"/>
              <a:gd name="connsiteX118" fmla="*/ 420 w 7814"/>
              <a:gd name="connsiteY118" fmla="*/ 6482 h 10000"/>
              <a:gd name="connsiteX119" fmla="*/ 192 w 7814"/>
              <a:gd name="connsiteY119" fmla="*/ 6867 h 10000"/>
              <a:gd name="connsiteX120" fmla="*/ 34 w 7814"/>
              <a:gd name="connsiteY120" fmla="*/ 7269 h 10000"/>
              <a:gd name="connsiteX121" fmla="*/ 0 w 7814"/>
              <a:gd name="connsiteY121" fmla="*/ 7722 h 10000"/>
              <a:gd name="connsiteX122" fmla="*/ 18 w 7814"/>
              <a:gd name="connsiteY122" fmla="*/ 8140 h 10000"/>
              <a:gd name="connsiteX123" fmla="*/ 140 w 7814"/>
              <a:gd name="connsiteY123" fmla="*/ 8543 h 10000"/>
              <a:gd name="connsiteX124" fmla="*/ 349 w 7814"/>
              <a:gd name="connsiteY124" fmla="*/ 8929 h 10000"/>
              <a:gd name="connsiteX125" fmla="*/ 612 w 7814"/>
              <a:gd name="connsiteY125" fmla="*/ 9279 h 10000"/>
              <a:gd name="connsiteX126" fmla="*/ 978 w 7814"/>
              <a:gd name="connsiteY126" fmla="*/ 9565 h 10000"/>
              <a:gd name="connsiteX127" fmla="*/ 1171 w 7814"/>
              <a:gd name="connsiteY127" fmla="*/ 9682 h 10000"/>
              <a:gd name="connsiteX128" fmla="*/ 1381 w 7814"/>
              <a:gd name="connsiteY128" fmla="*/ 9783 h 10000"/>
              <a:gd name="connsiteX129" fmla="*/ 1573 w 7814"/>
              <a:gd name="connsiteY129" fmla="*/ 9883 h 10000"/>
              <a:gd name="connsiteX130" fmla="*/ 1801 w 7814"/>
              <a:gd name="connsiteY130" fmla="*/ 9933 h 10000"/>
              <a:gd name="connsiteX131" fmla="*/ 2028 w 7814"/>
              <a:gd name="connsiteY131" fmla="*/ 9984 h 10000"/>
              <a:gd name="connsiteX132" fmla="*/ 2237 w 7814"/>
              <a:gd name="connsiteY132" fmla="*/ 10000 h 10000"/>
              <a:gd name="connsiteX133" fmla="*/ 2465 w 7814"/>
              <a:gd name="connsiteY133" fmla="*/ 9984 h 10000"/>
              <a:gd name="connsiteX134" fmla="*/ 2709 w 7814"/>
              <a:gd name="connsiteY134" fmla="*/ 9968 h 10000"/>
              <a:gd name="connsiteX135" fmla="*/ 2920 w 7814"/>
              <a:gd name="connsiteY135" fmla="*/ 9918 h 10000"/>
              <a:gd name="connsiteX136" fmla="*/ 3146 w 7814"/>
              <a:gd name="connsiteY136" fmla="*/ 9850 h 10000"/>
              <a:gd name="connsiteX137" fmla="*/ 3358 w 7814"/>
              <a:gd name="connsiteY137" fmla="*/ 9765 h 10000"/>
              <a:gd name="connsiteX138" fmla="*/ 3549 w 7814"/>
              <a:gd name="connsiteY138" fmla="*/ 9650 h 10000"/>
              <a:gd name="connsiteX139" fmla="*/ 3741 w 7814"/>
              <a:gd name="connsiteY139" fmla="*/ 9530 h 10000"/>
              <a:gd name="connsiteX140" fmla="*/ 3898 w 7814"/>
              <a:gd name="connsiteY140" fmla="*/ 9396 h 10000"/>
              <a:gd name="connsiteX141" fmla="*/ 4056 w 7814"/>
              <a:gd name="connsiteY141" fmla="*/ 9245 h 10000"/>
              <a:gd name="connsiteX142" fmla="*/ 4195 w 7814"/>
              <a:gd name="connsiteY142" fmla="*/ 9079 h 10000"/>
              <a:gd name="connsiteX143" fmla="*/ 4498 w 7814"/>
              <a:gd name="connsiteY143" fmla="*/ 870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814" h="10000">
                <a:moveTo>
                  <a:pt x="3758" y="8761"/>
                </a:moveTo>
                <a:cubicBezTo>
                  <a:pt x="3718" y="8807"/>
                  <a:pt x="3676" y="8849"/>
                  <a:pt x="3636" y="8894"/>
                </a:cubicBezTo>
                <a:lnTo>
                  <a:pt x="3514" y="9013"/>
                </a:lnTo>
                <a:lnTo>
                  <a:pt x="3391" y="9112"/>
                </a:lnTo>
                <a:lnTo>
                  <a:pt x="3251" y="9213"/>
                </a:lnTo>
                <a:lnTo>
                  <a:pt x="3094" y="9279"/>
                </a:lnTo>
                <a:cubicBezTo>
                  <a:pt x="3048" y="9306"/>
                  <a:pt x="3001" y="9336"/>
                  <a:pt x="2954" y="9363"/>
                </a:cubicBezTo>
                <a:lnTo>
                  <a:pt x="2762" y="9396"/>
                </a:lnTo>
                <a:lnTo>
                  <a:pt x="2605" y="9429"/>
                </a:lnTo>
                <a:lnTo>
                  <a:pt x="2431" y="9463"/>
                </a:lnTo>
                <a:lnTo>
                  <a:pt x="2255" y="9463"/>
                </a:lnTo>
                <a:lnTo>
                  <a:pt x="2080" y="9429"/>
                </a:lnTo>
                <a:lnTo>
                  <a:pt x="1922" y="9412"/>
                </a:lnTo>
                <a:lnTo>
                  <a:pt x="1765" y="9380"/>
                </a:lnTo>
                <a:lnTo>
                  <a:pt x="1591" y="9295"/>
                </a:lnTo>
                <a:lnTo>
                  <a:pt x="1433" y="9245"/>
                </a:lnTo>
                <a:cubicBezTo>
                  <a:pt x="1386" y="9213"/>
                  <a:pt x="1341" y="9178"/>
                  <a:pt x="1293" y="9145"/>
                </a:cubicBezTo>
                <a:lnTo>
                  <a:pt x="1032" y="8911"/>
                </a:lnTo>
                <a:lnTo>
                  <a:pt x="804" y="8660"/>
                </a:lnTo>
                <a:cubicBezTo>
                  <a:pt x="757" y="8559"/>
                  <a:pt x="711" y="8459"/>
                  <a:pt x="664" y="8357"/>
                </a:cubicBezTo>
                <a:cubicBezTo>
                  <a:pt x="641" y="8253"/>
                  <a:pt x="618" y="8145"/>
                  <a:pt x="595" y="8042"/>
                </a:cubicBezTo>
                <a:cubicBezTo>
                  <a:pt x="584" y="7936"/>
                  <a:pt x="571" y="7828"/>
                  <a:pt x="560" y="7722"/>
                </a:cubicBezTo>
                <a:cubicBezTo>
                  <a:pt x="577" y="7614"/>
                  <a:pt x="594" y="7511"/>
                  <a:pt x="612" y="7403"/>
                </a:cubicBezTo>
                <a:cubicBezTo>
                  <a:pt x="647" y="7297"/>
                  <a:pt x="681" y="7193"/>
                  <a:pt x="719" y="7086"/>
                </a:cubicBezTo>
                <a:cubicBezTo>
                  <a:pt x="776" y="6990"/>
                  <a:pt x="834" y="6896"/>
                  <a:pt x="892" y="6801"/>
                </a:cubicBezTo>
                <a:cubicBezTo>
                  <a:pt x="903" y="6778"/>
                  <a:pt x="915" y="6755"/>
                  <a:pt x="926" y="6734"/>
                </a:cubicBezTo>
                <a:cubicBezTo>
                  <a:pt x="973" y="6673"/>
                  <a:pt x="1020" y="6610"/>
                  <a:pt x="1066" y="6549"/>
                </a:cubicBezTo>
                <a:lnTo>
                  <a:pt x="1276" y="6266"/>
                </a:lnTo>
                <a:lnTo>
                  <a:pt x="1556" y="5929"/>
                </a:lnTo>
                <a:lnTo>
                  <a:pt x="1854" y="5495"/>
                </a:lnTo>
                <a:lnTo>
                  <a:pt x="2220" y="5024"/>
                </a:lnTo>
                <a:lnTo>
                  <a:pt x="2605" y="4523"/>
                </a:lnTo>
                <a:lnTo>
                  <a:pt x="2990" y="3969"/>
                </a:lnTo>
                <a:lnTo>
                  <a:pt x="3374" y="3451"/>
                </a:lnTo>
                <a:lnTo>
                  <a:pt x="3758" y="2950"/>
                </a:lnTo>
                <a:lnTo>
                  <a:pt x="4126" y="2464"/>
                </a:lnTo>
                <a:lnTo>
                  <a:pt x="4440" y="2043"/>
                </a:lnTo>
                <a:lnTo>
                  <a:pt x="4702" y="1691"/>
                </a:lnTo>
                <a:cubicBezTo>
                  <a:pt x="4766" y="1601"/>
                  <a:pt x="4831" y="1513"/>
                  <a:pt x="4895" y="1423"/>
                </a:cubicBezTo>
                <a:cubicBezTo>
                  <a:pt x="4948" y="1362"/>
                  <a:pt x="5000" y="1300"/>
                  <a:pt x="5053" y="1239"/>
                </a:cubicBezTo>
                <a:cubicBezTo>
                  <a:pt x="5064" y="1218"/>
                  <a:pt x="5076" y="1196"/>
                  <a:pt x="5087" y="1172"/>
                </a:cubicBezTo>
                <a:cubicBezTo>
                  <a:pt x="5123" y="1134"/>
                  <a:pt x="5157" y="1095"/>
                  <a:pt x="5193" y="1055"/>
                </a:cubicBezTo>
                <a:cubicBezTo>
                  <a:pt x="5222" y="1018"/>
                  <a:pt x="5251" y="978"/>
                  <a:pt x="5279" y="939"/>
                </a:cubicBezTo>
                <a:lnTo>
                  <a:pt x="5402" y="853"/>
                </a:lnTo>
                <a:lnTo>
                  <a:pt x="5524" y="769"/>
                </a:lnTo>
                <a:lnTo>
                  <a:pt x="5646" y="688"/>
                </a:lnTo>
                <a:cubicBezTo>
                  <a:pt x="5694" y="671"/>
                  <a:pt x="5739" y="652"/>
                  <a:pt x="5786" y="636"/>
                </a:cubicBezTo>
                <a:lnTo>
                  <a:pt x="5909" y="604"/>
                </a:lnTo>
                <a:lnTo>
                  <a:pt x="6049" y="554"/>
                </a:lnTo>
                <a:cubicBezTo>
                  <a:pt x="6084" y="546"/>
                  <a:pt x="6118" y="541"/>
                  <a:pt x="6154" y="536"/>
                </a:cubicBezTo>
                <a:lnTo>
                  <a:pt x="6259" y="536"/>
                </a:lnTo>
                <a:cubicBezTo>
                  <a:pt x="6294" y="541"/>
                  <a:pt x="6329" y="546"/>
                  <a:pt x="6364" y="554"/>
                </a:cubicBezTo>
                <a:lnTo>
                  <a:pt x="6452" y="554"/>
                </a:lnTo>
                <a:cubicBezTo>
                  <a:pt x="6486" y="559"/>
                  <a:pt x="6521" y="563"/>
                  <a:pt x="6556" y="569"/>
                </a:cubicBezTo>
                <a:cubicBezTo>
                  <a:pt x="6586" y="586"/>
                  <a:pt x="6615" y="604"/>
                  <a:pt x="6645" y="621"/>
                </a:cubicBezTo>
                <a:cubicBezTo>
                  <a:pt x="6673" y="632"/>
                  <a:pt x="6702" y="642"/>
                  <a:pt x="6731" y="652"/>
                </a:cubicBezTo>
                <a:cubicBezTo>
                  <a:pt x="6760" y="676"/>
                  <a:pt x="6789" y="699"/>
                  <a:pt x="6818" y="719"/>
                </a:cubicBezTo>
                <a:cubicBezTo>
                  <a:pt x="6865" y="764"/>
                  <a:pt x="6912" y="811"/>
                  <a:pt x="6958" y="853"/>
                </a:cubicBezTo>
                <a:lnTo>
                  <a:pt x="7081" y="987"/>
                </a:lnTo>
                <a:cubicBezTo>
                  <a:pt x="7115" y="1045"/>
                  <a:pt x="7152" y="1100"/>
                  <a:pt x="7185" y="1156"/>
                </a:cubicBezTo>
                <a:cubicBezTo>
                  <a:pt x="7197" y="1223"/>
                  <a:pt x="7209" y="1291"/>
                  <a:pt x="7220" y="1356"/>
                </a:cubicBezTo>
                <a:cubicBezTo>
                  <a:pt x="7226" y="1445"/>
                  <a:pt x="7232" y="1536"/>
                  <a:pt x="7238" y="1625"/>
                </a:cubicBezTo>
                <a:cubicBezTo>
                  <a:pt x="7226" y="1721"/>
                  <a:pt x="7215" y="1814"/>
                  <a:pt x="7202" y="1910"/>
                </a:cubicBezTo>
                <a:cubicBezTo>
                  <a:pt x="7167" y="2000"/>
                  <a:pt x="7133" y="2089"/>
                  <a:pt x="7098" y="2176"/>
                </a:cubicBezTo>
                <a:cubicBezTo>
                  <a:pt x="7046" y="2261"/>
                  <a:pt x="6993" y="2345"/>
                  <a:pt x="6941" y="2430"/>
                </a:cubicBezTo>
                <a:lnTo>
                  <a:pt x="2885" y="7856"/>
                </a:lnTo>
                <a:cubicBezTo>
                  <a:pt x="2873" y="7889"/>
                  <a:pt x="2861" y="7924"/>
                  <a:pt x="2849" y="7957"/>
                </a:cubicBezTo>
                <a:lnTo>
                  <a:pt x="2849" y="8042"/>
                </a:lnTo>
                <a:cubicBezTo>
                  <a:pt x="2855" y="8073"/>
                  <a:pt x="2861" y="8109"/>
                  <a:pt x="2866" y="8140"/>
                </a:cubicBezTo>
                <a:cubicBezTo>
                  <a:pt x="2895" y="8168"/>
                  <a:pt x="2925" y="8196"/>
                  <a:pt x="2954" y="8224"/>
                </a:cubicBezTo>
                <a:lnTo>
                  <a:pt x="3043" y="8257"/>
                </a:lnTo>
                <a:lnTo>
                  <a:pt x="3164" y="8274"/>
                </a:lnTo>
                <a:cubicBezTo>
                  <a:pt x="3199" y="8262"/>
                  <a:pt x="3235" y="8253"/>
                  <a:pt x="3269" y="8241"/>
                </a:cubicBezTo>
                <a:cubicBezTo>
                  <a:pt x="3298" y="8214"/>
                  <a:pt x="3327" y="8185"/>
                  <a:pt x="3358" y="8158"/>
                </a:cubicBezTo>
                <a:lnTo>
                  <a:pt x="7378" y="2764"/>
                </a:lnTo>
                <a:cubicBezTo>
                  <a:pt x="7453" y="2646"/>
                  <a:pt x="7530" y="2530"/>
                  <a:pt x="7604" y="2411"/>
                </a:cubicBezTo>
                <a:lnTo>
                  <a:pt x="7745" y="2043"/>
                </a:lnTo>
                <a:cubicBezTo>
                  <a:pt x="7767" y="1915"/>
                  <a:pt x="7791" y="1787"/>
                  <a:pt x="7814" y="1658"/>
                </a:cubicBezTo>
                <a:cubicBezTo>
                  <a:pt x="7798" y="1530"/>
                  <a:pt x="7780" y="1400"/>
                  <a:pt x="7762" y="1273"/>
                </a:cubicBezTo>
                <a:cubicBezTo>
                  <a:pt x="7756" y="1223"/>
                  <a:pt x="7752" y="1172"/>
                  <a:pt x="7745" y="1121"/>
                </a:cubicBezTo>
                <a:cubicBezTo>
                  <a:pt x="7727" y="1073"/>
                  <a:pt x="7710" y="1022"/>
                  <a:pt x="7693" y="971"/>
                </a:cubicBezTo>
                <a:cubicBezTo>
                  <a:pt x="7669" y="921"/>
                  <a:pt x="7645" y="872"/>
                  <a:pt x="7622" y="821"/>
                </a:cubicBezTo>
                <a:cubicBezTo>
                  <a:pt x="7604" y="775"/>
                  <a:pt x="7588" y="732"/>
                  <a:pt x="7571" y="688"/>
                </a:cubicBezTo>
                <a:cubicBezTo>
                  <a:pt x="7535" y="648"/>
                  <a:pt x="7499" y="610"/>
                  <a:pt x="7464" y="569"/>
                </a:cubicBezTo>
                <a:cubicBezTo>
                  <a:pt x="7435" y="536"/>
                  <a:pt x="7407" y="502"/>
                  <a:pt x="7378" y="469"/>
                </a:cubicBezTo>
                <a:lnTo>
                  <a:pt x="7255" y="369"/>
                </a:lnTo>
                <a:lnTo>
                  <a:pt x="7151" y="270"/>
                </a:lnTo>
                <a:cubicBezTo>
                  <a:pt x="7110" y="241"/>
                  <a:pt x="7069" y="214"/>
                  <a:pt x="7027" y="185"/>
                </a:cubicBezTo>
                <a:lnTo>
                  <a:pt x="6888" y="134"/>
                </a:lnTo>
                <a:lnTo>
                  <a:pt x="6731" y="84"/>
                </a:lnTo>
                <a:lnTo>
                  <a:pt x="6591" y="34"/>
                </a:lnTo>
                <a:lnTo>
                  <a:pt x="6434" y="16"/>
                </a:lnTo>
                <a:lnTo>
                  <a:pt x="6294" y="0"/>
                </a:lnTo>
                <a:lnTo>
                  <a:pt x="6137" y="0"/>
                </a:lnTo>
                <a:lnTo>
                  <a:pt x="5979" y="16"/>
                </a:lnTo>
                <a:lnTo>
                  <a:pt x="5768" y="51"/>
                </a:lnTo>
                <a:lnTo>
                  <a:pt x="5594" y="134"/>
                </a:lnTo>
                <a:lnTo>
                  <a:pt x="5402" y="218"/>
                </a:lnTo>
                <a:lnTo>
                  <a:pt x="5227" y="302"/>
                </a:lnTo>
                <a:lnTo>
                  <a:pt x="5071" y="420"/>
                </a:lnTo>
                <a:cubicBezTo>
                  <a:pt x="5010" y="458"/>
                  <a:pt x="4953" y="498"/>
                  <a:pt x="4895" y="536"/>
                </a:cubicBezTo>
                <a:cubicBezTo>
                  <a:pt x="4847" y="586"/>
                  <a:pt x="4802" y="637"/>
                  <a:pt x="4755" y="688"/>
                </a:cubicBezTo>
                <a:cubicBezTo>
                  <a:pt x="4708" y="744"/>
                  <a:pt x="4661" y="798"/>
                  <a:pt x="4616" y="853"/>
                </a:cubicBezTo>
                <a:cubicBezTo>
                  <a:pt x="4605" y="872"/>
                  <a:pt x="4592" y="888"/>
                  <a:pt x="4580" y="905"/>
                </a:cubicBezTo>
                <a:cubicBezTo>
                  <a:pt x="4533" y="971"/>
                  <a:pt x="4487" y="1038"/>
                  <a:pt x="4440" y="1106"/>
                </a:cubicBezTo>
                <a:cubicBezTo>
                  <a:pt x="4370" y="1195"/>
                  <a:pt x="4301" y="1285"/>
                  <a:pt x="4231" y="1374"/>
                </a:cubicBezTo>
                <a:lnTo>
                  <a:pt x="3969" y="1743"/>
                </a:lnTo>
                <a:lnTo>
                  <a:pt x="3654" y="2159"/>
                </a:lnTo>
                <a:lnTo>
                  <a:pt x="3287" y="2631"/>
                </a:lnTo>
                <a:lnTo>
                  <a:pt x="2902" y="3150"/>
                </a:lnTo>
                <a:lnTo>
                  <a:pt x="2517" y="3670"/>
                </a:lnTo>
                <a:lnTo>
                  <a:pt x="2133" y="4189"/>
                </a:lnTo>
                <a:lnTo>
                  <a:pt x="1765" y="4707"/>
                </a:lnTo>
                <a:lnTo>
                  <a:pt x="1399" y="5176"/>
                </a:lnTo>
                <a:lnTo>
                  <a:pt x="1084" y="5595"/>
                </a:lnTo>
                <a:lnTo>
                  <a:pt x="804" y="5962"/>
                </a:lnTo>
                <a:cubicBezTo>
                  <a:pt x="740" y="6052"/>
                  <a:pt x="675" y="6141"/>
                  <a:pt x="612" y="6231"/>
                </a:cubicBezTo>
                <a:cubicBezTo>
                  <a:pt x="566" y="6298"/>
                  <a:pt x="518" y="6365"/>
                  <a:pt x="472" y="6432"/>
                </a:cubicBezTo>
                <a:cubicBezTo>
                  <a:pt x="455" y="6449"/>
                  <a:pt x="437" y="6467"/>
                  <a:pt x="420" y="6482"/>
                </a:cubicBezTo>
                <a:lnTo>
                  <a:pt x="192" y="6867"/>
                </a:lnTo>
                <a:cubicBezTo>
                  <a:pt x="140" y="7001"/>
                  <a:pt x="87" y="7136"/>
                  <a:pt x="34" y="7269"/>
                </a:cubicBezTo>
                <a:cubicBezTo>
                  <a:pt x="24" y="7421"/>
                  <a:pt x="11" y="7571"/>
                  <a:pt x="0" y="7722"/>
                </a:cubicBezTo>
                <a:cubicBezTo>
                  <a:pt x="6" y="7861"/>
                  <a:pt x="11" y="8002"/>
                  <a:pt x="18" y="8140"/>
                </a:cubicBezTo>
                <a:cubicBezTo>
                  <a:pt x="58" y="8274"/>
                  <a:pt x="100" y="8409"/>
                  <a:pt x="140" y="8543"/>
                </a:cubicBezTo>
                <a:cubicBezTo>
                  <a:pt x="210" y="8670"/>
                  <a:pt x="279" y="8801"/>
                  <a:pt x="349" y="8929"/>
                </a:cubicBezTo>
                <a:lnTo>
                  <a:pt x="612" y="9279"/>
                </a:lnTo>
                <a:lnTo>
                  <a:pt x="978" y="9565"/>
                </a:lnTo>
                <a:lnTo>
                  <a:pt x="1171" y="9682"/>
                </a:lnTo>
                <a:lnTo>
                  <a:pt x="1381" y="9783"/>
                </a:lnTo>
                <a:lnTo>
                  <a:pt x="1573" y="9883"/>
                </a:lnTo>
                <a:lnTo>
                  <a:pt x="1801" y="9933"/>
                </a:lnTo>
                <a:lnTo>
                  <a:pt x="2028" y="9984"/>
                </a:lnTo>
                <a:lnTo>
                  <a:pt x="2237" y="10000"/>
                </a:lnTo>
                <a:lnTo>
                  <a:pt x="2465" y="9984"/>
                </a:lnTo>
                <a:lnTo>
                  <a:pt x="2709" y="9968"/>
                </a:lnTo>
                <a:lnTo>
                  <a:pt x="2920" y="9918"/>
                </a:lnTo>
                <a:lnTo>
                  <a:pt x="3146" y="9850"/>
                </a:lnTo>
                <a:lnTo>
                  <a:pt x="3358" y="9765"/>
                </a:lnTo>
                <a:lnTo>
                  <a:pt x="3549" y="9650"/>
                </a:lnTo>
                <a:lnTo>
                  <a:pt x="3741" y="9530"/>
                </a:lnTo>
                <a:cubicBezTo>
                  <a:pt x="3793" y="9485"/>
                  <a:pt x="3846" y="9441"/>
                  <a:pt x="3898" y="9396"/>
                </a:cubicBezTo>
                <a:cubicBezTo>
                  <a:pt x="3951" y="9346"/>
                  <a:pt x="4003" y="9295"/>
                  <a:pt x="4056" y="9245"/>
                </a:cubicBezTo>
                <a:cubicBezTo>
                  <a:pt x="4102" y="9190"/>
                  <a:pt x="4150" y="9135"/>
                  <a:pt x="4195" y="9079"/>
                </a:cubicBezTo>
                <a:lnTo>
                  <a:pt x="4498" y="8705"/>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07" name="Groupe 39"/>
          <p:cNvGrpSpPr/>
          <p:nvPr/>
        </p:nvGrpSpPr>
        <p:grpSpPr>
          <a:xfrm>
            <a:off x="7543833" y="1424626"/>
            <a:ext cx="2028395" cy="1659389"/>
            <a:chOff x="502144" y="4009086"/>
            <a:chExt cx="2363185" cy="2387008"/>
          </a:xfrm>
          <a:solidFill>
            <a:srgbClr val="FF00FF"/>
          </a:solidFill>
        </p:grpSpPr>
        <p:sp>
          <p:nvSpPr>
            <p:cNvPr id="108" name="Rectangle 3"/>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0" name="Rectangle 21"/>
          <p:cNvSpPr/>
          <p:nvPr/>
        </p:nvSpPr>
        <p:spPr>
          <a:xfrm>
            <a:off x="7796295" y="1263390"/>
            <a:ext cx="1340107" cy="319019"/>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chemeClr val="tx2">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Metin kutusu 3"/>
          <p:cNvSpPr txBox="1"/>
          <p:nvPr/>
        </p:nvSpPr>
        <p:spPr>
          <a:xfrm>
            <a:off x="7861656" y="1803089"/>
            <a:ext cx="1316827" cy="923330"/>
          </a:xfrm>
          <a:prstGeom prst="rect">
            <a:avLst/>
          </a:prstGeom>
          <a:noFill/>
        </p:spPr>
        <p:txBody>
          <a:bodyPr wrap="square" rtlCol="0">
            <a:spAutoFit/>
          </a:bodyPr>
          <a:lstStyle/>
          <a:p>
            <a:r>
              <a:rPr lang="tr-TR" dirty="0"/>
              <a:t>3 Yanlış 1 Doğruyu Götürüyor</a:t>
            </a:r>
          </a:p>
        </p:txBody>
      </p:sp>
      <p:grpSp>
        <p:nvGrpSpPr>
          <p:cNvPr id="111" name="Groupe 55"/>
          <p:cNvGrpSpPr/>
          <p:nvPr/>
        </p:nvGrpSpPr>
        <p:grpSpPr>
          <a:xfrm rot="2019309">
            <a:off x="2609426" y="3964708"/>
            <a:ext cx="2210319" cy="2479373"/>
            <a:chOff x="911151" y="2262448"/>
            <a:chExt cx="3261912" cy="2876166"/>
          </a:xfrm>
        </p:grpSpPr>
        <p:sp>
          <p:nvSpPr>
            <p:cNvPr id="112" name="Rectangle 5"/>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3" name="Groupe 57"/>
            <p:cNvGrpSpPr/>
            <p:nvPr/>
          </p:nvGrpSpPr>
          <p:grpSpPr>
            <a:xfrm>
              <a:off x="911151" y="2262448"/>
              <a:ext cx="3261912" cy="2876166"/>
              <a:chOff x="3851532" y="1530934"/>
              <a:chExt cx="3261912" cy="2876166"/>
            </a:xfrm>
          </p:grpSpPr>
          <p:sp>
            <p:nvSpPr>
              <p:cNvPr id="114" name="Rectangle 5"/>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Triangle rectangle 7"/>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16" name="Rectangle 21"/>
          <p:cNvSpPr/>
          <p:nvPr/>
        </p:nvSpPr>
        <p:spPr>
          <a:xfrm rot="18900000">
            <a:off x="3468808" y="3869331"/>
            <a:ext cx="1057825" cy="249673"/>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22"/>
          <p:cNvSpPr/>
          <p:nvPr/>
        </p:nvSpPr>
        <p:spPr>
          <a:xfrm rot="2149474">
            <a:off x="4233792" y="4345454"/>
            <a:ext cx="1098875" cy="24967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Metin kutusu 4"/>
          <p:cNvSpPr txBox="1"/>
          <p:nvPr/>
        </p:nvSpPr>
        <p:spPr>
          <a:xfrm>
            <a:off x="2993582" y="4169703"/>
            <a:ext cx="1782303" cy="1938992"/>
          </a:xfrm>
          <a:prstGeom prst="rect">
            <a:avLst/>
          </a:prstGeom>
          <a:noFill/>
        </p:spPr>
        <p:txBody>
          <a:bodyPr wrap="square" rtlCol="0">
            <a:spAutoFit/>
          </a:bodyPr>
          <a:lstStyle/>
          <a:p>
            <a:r>
              <a:rPr lang="tr-TR" sz="2000" dirty="0"/>
              <a:t>Sınava Girmeyen Öğrenciler Adrese Dayalı Olarak Yerleşecek</a:t>
            </a:r>
          </a:p>
        </p:txBody>
      </p:sp>
      <p:grpSp>
        <p:nvGrpSpPr>
          <p:cNvPr id="118" name="Groupe 73"/>
          <p:cNvGrpSpPr/>
          <p:nvPr/>
        </p:nvGrpSpPr>
        <p:grpSpPr>
          <a:xfrm>
            <a:off x="8897711" y="2482793"/>
            <a:ext cx="929939" cy="2387190"/>
            <a:chOff x="7812360" y="1196752"/>
            <a:chExt cx="929938" cy="2387190"/>
          </a:xfrm>
        </p:grpSpPr>
        <p:grpSp>
          <p:nvGrpSpPr>
            <p:cNvPr id="119" name="Groupe 74"/>
            <p:cNvGrpSpPr/>
            <p:nvPr/>
          </p:nvGrpSpPr>
          <p:grpSpPr>
            <a:xfrm>
              <a:off x="8087395" y="2295838"/>
              <a:ext cx="654903" cy="1288104"/>
              <a:chOff x="7867665" y="2738470"/>
              <a:chExt cx="654903" cy="1288104"/>
            </a:xfr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grpSpPr>
          <p:sp>
            <p:nvSpPr>
              <p:cNvPr id="125" name="Rectangle 11"/>
              <p:cNvSpPr/>
              <p:nvPr/>
            </p:nvSpPr>
            <p:spPr>
              <a:xfrm rot="8100000">
                <a:off x="7867665" y="2738470"/>
                <a:ext cx="49481" cy="1179861"/>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 name="connsiteX0" fmla="*/ 0 w 360040"/>
                  <a:gd name="connsiteY0" fmla="*/ 0 h 1790586"/>
                  <a:gd name="connsiteX1" fmla="*/ 360040 w 360040"/>
                  <a:gd name="connsiteY1" fmla="*/ 0 h 1790586"/>
                  <a:gd name="connsiteX2" fmla="*/ 360040 w 360040"/>
                  <a:gd name="connsiteY2" fmla="*/ 1705177 h 1790586"/>
                  <a:gd name="connsiteX3" fmla="*/ 0 w 360040"/>
                  <a:gd name="connsiteY3" fmla="*/ 1691782 h 1790586"/>
                  <a:gd name="connsiteX4" fmla="*/ 0 w 360040"/>
                  <a:gd name="connsiteY4" fmla="*/ 0 h 1790586"/>
                  <a:gd name="connsiteX0" fmla="*/ 0 w 360040"/>
                  <a:gd name="connsiteY0" fmla="*/ 0 h 1772202"/>
                  <a:gd name="connsiteX1" fmla="*/ 360040 w 360040"/>
                  <a:gd name="connsiteY1" fmla="*/ 0 h 1772202"/>
                  <a:gd name="connsiteX2" fmla="*/ 360040 w 360040"/>
                  <a:gd name="connsiteY2" fmla="*/ 1705177 h 1772202"/>
                  <a:gd name="connsiteX3" fmla="*/ 0 w 360040"/>
                  <a:gd name="connsiteY3" fmla="*/ 1691782 h 1772202"/>
                  <a:gd name="connsiteX4" fmla="*/ 0 w 360040"/>
                  <a:gd name="connsiteY4" fmla="*/ 0 h 1772202"/>
                  <a:gd name="connsiteX0" fmla="*/ 0 w 360040"/>
                  <a:gd name="connsiteY0" fmla="*/ 0 h 1733131"/>
                  <a:gd name="connsiteX1" fmla="*/ 360040 w 360040"/>
                  <a:gd name="connsiteY1" fmla="*/ 0 h 1733131"/>
                  <a:gd name="connsiteX2" fmla="*/ 360040 w 360040"/>
                  <a:gd name="connsiteY2" fmla="*/ 1705177 h 1733131"/>
                  <a:gd name="connsiteX3" fmla="*/ 0 w 360040"/>
                  <a:gd name="connsiteY3" fmla="*/ 1691782 h 1733131"/>
                  <a:gd name="connsiteX4" fmla="*/ 0 w 360040"/>
                  <a:gd name="connsiteY4" fmla="*/ 0 h 173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1733131">
                    <a:moveTo>
                      <a:pt x="0" y="0"/>
                    </a:moveTo>
                    <a:lnTo>
                      <a:pt x="360040" y="0"/>
                    </a:lnTo>
                    <a:lnTo>
                      <a:pt x="360040" y="1705177"/>
                    </a:lnTo>
                    <a:cubicBezTo>
                      <a:pt x="257708" y="1740044"/>
                      <a:pt x="10734" y="1749273"/>
                      <a:pt x="0" y="169178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81"/>
              <p:cNvSpPr/>
              <p:nvPr/>
            </p:nvSpPr>
            <p:spPr>
              <a:xfrm rot="20597230">
                <a:off x="7967730" y="3141310"/>
                <a:ext cx="554838" cy="885264"/>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0" name="Groupe 75"/>
            <p:cNvGrpSpPr/>
            <p:nvPr/>
          </p:nvGrpSpPr>
          <p:grpSpPr>
            <a:xfrm>
              <a:off x="7812360" y="1196752"/>
              <a:ext cx="792088" cy="1386214"/>
              <a:chOff x="7812360" y="1196752"/>
              <a:chExt cx="792088" cy="1386214"/>
            </a:xfrm>
          </p:grpSpPr>
          <p:grpSp>
            <p:nvGrpSpPr>
              <p:cNvPr id="121" name="Groupe 76"/>
              <p:cNvGrpSpPr/>
              <p:nvPr/>
            </p:nvGrpSpPr>
            <p:grpSpPr>
              <a:xfrm>
                <a:off x="7812360" y="1196752"/>
                <a:ext cx="792088" cy="1386214"/>
                <a:chOff x="7812360" y="1196752"/>
                <a:chExt cx="792088" cy="1386214"/>
              </a:xfrm>
            </p:grpSpPr>
            <p:sp>
              <p:nvSpPr>
                <p:cNvPr id="123" name="Rectangle 11"/>
                <p:cNvSpPr/>
                <p:nvPr/>
              </p:nvSpPr>
              <p:spPr>
                <a:xfrm rot="1800000">
                  <a:off x="7953633" y="1403105"/>
                  <a:ext cx="49481" cy="1179861"/>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 name="connsiteX0" fmla="*/ 0 w 360040"/>
                    <a:gd name="connsiteY0" fmla="*/ 0 h 1790586"/>
                    <a:gd name="connsiteX1" fmla="*/ 360040 w 360040"/>
                    <a:gd name="connsiteY1" fmla="*/ 0 h 1790586"/>
                    <a:gd name="connsiteX2" fmla="*/ 360040 w 360040"/>
                    <a:gd name="connsiteY2" fmla="*/ 1705177 h 1790586"/>
                    <a:gd name="connsiteX3" fmla="*/ 0 w 360040"/>
                    <a:gd name="connsiteY3" fmla="*/ 1691782 h 1790586"/>
                    <a:gd name="connsiteX4" fmla="*/ 0 w 360040"/>
                    <a:gd name="connsiteY4" fmla="*/ 0 h 1790586"/>
                    <a:gd name="connsiteX0" fmla="*/ 0 w 360040"/>
                    <a:gd name="connsiteY0" fmla="*/ 0 h 1772202"/>
                    <a:gd name="connsiteX1" fmla="*/ 360040 w 360040"/>
                    <a:gd name="connsiteY1" fmla="*/ 0 h 1772202"/>
                    <a:gd name="connsiteX2" fmla="*/ 360040 w 360040"/>
                    <a:gd name="connsiteY2" fmla="*/ 1705177 h 1772202"/>
                    <a:gd name="connsiteX3" fmla="*/ 0 w 360040"/>
                    <a:gd name="connsiteY3" fmla="*/ 1691782 h 1772202"/>
                    <a:gd name="connsiteX4" fmla="*/ 0 w 360040"/>
                    <a:gd name="connsiteY4" fmla="*/ 0 h 1772202"/>
                    <a:gd name="connsiteX0" fmla="*/ 0 w 360040"/>
                    <a:gd name="connsiteY0" fmla="*/ 0 h 1733131"/>
                    <a:gd name="connsiteX1" fmla="*/ 360040 w 360040"/>
                    <a:gd name="connsiteY1" fmla="*/ 0 h 1733131"/>
                    <a:gd name="connsiteX2" fmla="*/ 360040 w 360040"/>
                    <a:gd name="connsiteY2" fmla="*/ 1705177 h 1733131"/>
                    <a:gd name="connsiteX3" fmla="*/ 0 w 360040"/>
                    <a:gd name="connsiteY3" fmla="*/ 1691782 h 1733131"/>
                    <a:gd name="connsiteX4" fmla="*/ 0 w 360040"/>
                    <a:gd name="connsiteY4" fmla="*/ 0 h 173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1733131">
                      <a:moveTo>
                        <a:pt x="0" y="0"/>
                      </a:moveTo>
                      <a:lnTo>
                        <a:pt x="360040" y="0"/>
                      </a:lnTo>
                      <a:lnTo>
                        <a:pt x="360040" y="1705177"/>
                      </a:lnTo>
                      <a:cubicBezTo>
                        <a:pt x="257708" y="1740044"/>
                        <a:pt x="10734" y="1749273"/>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79"/>
                <p:cNvSpPr/>
                <p:nvPr/>
              </p:nvSpPr>
              <p:spPr>
                <a:xfrm>
                  <a:off x="7812360" y="1196752"/>
                  <a:ext cx="792088" cy="79208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35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2" name="Picture 5"/>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l="23138" t="19901" r="24571" b="27188"/>
              <a:stretch/>
            </p:blipFill>
            <p:spPr bwMode="auto">
              <a:xfrm rot="19764694">
                <a:off x="7894415" y="1289116"/>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27" name="Groupe 43"/>
          <p:cNvGrpSpPr/>
          <p:nvPr/>
        </p:nvGrpSpPr>
        <p:grpSpPr>
          <a:xfrm>
            <a:off x="6018928" y="3233987"/>
            <a:ext cx="3132777" cy="2679585"/>
            <a:chOff x="502144" y="4005064"/>
            <a:chExt cx="2364526" cy="2391030"/>
          </a:xfrm>
        </p:grpSpPr>
        <p:sp>
          <p:nvSpPr>
            <p:cNvPr id="128" name="Rectangle 3"/>
            <p:cNvSpPr/>
            <p:nvPr/>
          </p:nvSpPr>
          <p:spPr>
            <a:xfrm>
              <a:off x="525538" y="4168008"/>
              <a:ext cx="2290862"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chemeClr val="bg1"/>
            </a:solid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adFill>
              <a:gsLst>
                <a:gs pos="54000">
                  <a:schemeClr val="accent5">
                    <a:lumMod val="60000"/>
                    <a:lumOff val="40000"/>
                    <a:alpha val="0"/>
                  </a:schemeClr>
                </a:gs>
                <a:gs pos="0">
                  <a:schemeClr val="accent5"/>
                </a:gs>
                <a:gs pos="84000">
                  <a:schemeClr val="accent5">
                    <a:lumMod val="60000"/>
                    <a:lumOff val="40000"/>
                  </a:schemeClr>
                </a:gs>
                <a:gs pos="100000">
                  <a:srgbClr val="00B0F0"/>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Rectangle 4"/>
            <p:cNvSpPr/>
            <p:nvPr/>
          </p:nvSpPr>
          <p:spPr>
            <a:xfrm>
              <a:off x="547530" y="4005064"/>
              <a:ext cx="2319140" cy="468011"/>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1" name="Metin kutusu 130"/>
          <p:cNvSpPr txBox="1"/>
          <p:nvPr/>
        </p:nvSpPr>
        <p:spPr>
          <a:xfrm>
            <a:off x="6278018" y="3684342"/>
            <a:ext cx="2694527" cy="1323439"/>
          </a:xfrm>
          <a:prstGeom prst="rect">
            <a:avLst/>
          </a:prstGeom>
          <a:noFill/>
        </p:spPr>
        <p:txBody>
          <a:bodyPr wrap="square" rtlCol="0">
            <a:spAutoFit/>
          </a:bodyPr>
          <a:lstStyle/>
          <a:p>
            <a:pPr algn="ctr"/>
            <a:r>
              <a:rPr lang="tr-TR" sz="2000" dirty="0"/>
              <a:t>Sınav Başvuruları Kendi Okulundan  Tercih Başvuruları Herhangi Bir Ortaokuldan Yapılacak</a:t>
            </a:r>
          </a:p>
        </p:txBody>
      </p:sp>
    </p:spTree>
    <p:extLst>
      <p:ext uri="{BB962C8B-B14F-4D97-AF65-F5344CB8AC3E}">
        <p14:creationId xmlns:p14="http://schemas.microsoft.com/office/powerpoint/2010/main" xmlns="" val="3328595914"/>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2827717" y="284358"/>
            <a:ext cx="6627347" cy="611352"/>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defRPr/>
            </a:pP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SİSTEM KAVRAMLARI</a:t>
            </a:r>
            <a:endParaRPr lang="en-US"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2" name="Metin kutusu 1"/>
          <p:cNvSpPr txBox="1"/>
          <p:nvPr/>
        </p:nvSpPr>
        <p:spPr>
          <a:xfrm>
            <a:off x="1399399" y="1382865"/>
            <a:ext cx="9246831" cy="800219"/>
          </a:xfrm>
          <a:prstGeom prst="rect">
            <a:avLst/>
          </a:prstGeom>
          <a:noFill/>
        </p:spPr>
        <p:txBody>
          <a:bodyPr wrap="square" rtlCol="0">
            <a:spAutoFit/>
          </a:bodyPr>
          <a:lstStyle/>
          <a:p>
            <a:pPr algn="ctr"/>
            <a:r>
              <a:rPr lang="tr-TR" b="1" dirty="0">
                <a:solidFill>
                  <a:srgbClr val="FF0000"/>
                </a:solidFill>
                <a:effectLst>
                  <a:outerShdw blurRad="38100" dist="38100" dir="2700000" algn="tl">
                    <a:srgbClr val="000000">
                      <a:alpha val="43137"/>
                    </a:srgbClr>
                  </a:outerShdw>
                </a:effectLst>
              </a:rPr>
              <a:t>Merkezi Sınav Puanı</a:t>
            </a:r>
          </a:p>
          <a:p>
            <a:r>
              <a:rPr lang="tr-TR" sz="1400" b="1" dirty="0">
                <a:effectLst>
                  <a:outerShdw blurRad="38100" dist="38100" dir="2700000" algn="tl">
                    <a:srgbClr val="000000">
                      <a:alpha val="43137"/>
                    </a:srgbClr>
                  </a:outerShdw>
                </a:effectLst>
              </a:rPr>
              <a:t>Fen liseleri, sosyal bilimler liseleri, proje uygulayan eğitim kurumları ile mesleki ve teknik Anadolu liselerinin Anadolu teknik programlarına öğrenci yerleştirmede kullanılan Bakanlıkça yapılan merkezî sınav puanını,</a:t>
            </a:r>
          </a:p>
        </p:txBody>
      </p:sp>
      <p:sp>
        <p:nvSpPr>
          <p:cNvPr id="3" name="Metin kutusu 2"/>
          <p:cNvSpPr txBox="1"/>
          <p:nvPr/>
        </p:nvSpPr>
        <p:spPr>
          <a:xfrm>
            <a:off x="1511345" y="2471686"/>
            <a:ext cx="9134883" cy="584775"/>
          </a:xfrm>
          <a:prstGeom prst="rect">
            <a:avLst/>
          </a:prstGeom>
          <a:noFill/>
        </p:spPr>
        <p:txBody>
          <a:bodyPr wrap="square" rtlCol="0">
            <a:spAutoFit/>
          </a:bodyPr>
          <a:lstStyle/>
          <a:p>
            <a:pPr algn="ctr"/>
            <a:r>
              <a:rPr lang="tr-TR" b="1" dirty="0" smtClean="0">
                <a:solidFill>
                  <a:srgbClr val="FF0000"/>
                </a:solidFill>
                <a:effectLst>
                  <a:outerShdw blurRad="38100" dist="38100" dir="2700000" algn="tl">
                    <a:srgbClr val="000000">
                      <a:alpha val="43137"/>
                    </a:srgbClr>
                  </a:outerShdw>
                </a:effectLst>
              </a:rPr>
              <a:t>Sınavla Öğrenci </a:t>
            </a:r>
            <a:r>
              <a:rPr lang="tr-TR" b="1" dirty="0">
                <a:solidFill>
                  <a:srgbClr val="FF0000"/>
                </a:solidFill>
                <a:effectLst>
                  <a:outerShdw blurRad="38100" dist="38100" dir="2700000" algn="tl">
                    <a:srgbClr val="000000">
                      <a:alpha val="43137"/>
                    </a:srgbClr>
                  </a:outerShdw>
                </a:effectLst>
              </a:rPr>
              <a:t>Yerleştirme              </a:t>
            </a:r>
          </a:p>
          <a:p>
            <a:r>
              <a:rPr lang="tr-TR" sz="1400" b="1" dirty="0">
                <a:effectLst>
                  <a:outerShdw blurRad="38100" dist="38100" dir="2700000" algn="tl">
                    <a:srgbClr val="000000">
                      <a:alpha val="43137"/>
                    </a:srgbClr>
                  </a:outerShdw>
                </a:effectLst>
              </a:rPr>
              <a:t>Bakanlık   tarafından   yapılan   merkezî   sınava   </a:t>
            </a:r>
            <a:r>
              <a:rPr lang="tr-TR" sz="1400" b="1" dirty="0" smtClean="0">
                <a:effectLst>
                  <a:outerShdw blurRad="38100" dist="38100" dir="2700000" algn="tl">
                    <a:srgbClr val="000000">
                      <a:alpha val="43137"/>
                    </a:srgbClr>
                  </a:outerShdw>
                </a:effectLst>
              </a:rPr>
              <a:t>dayalı yerleştirmeyi,</a:t>
            </a:r>
            <a:endParaRPr lang="tr-TR" sz="1400" b="1" dirty="0">
              <a:effectLst>
                <a:outerShdw blurRad="38100" dist="38100" dir="2700000" algn="tl">
                  <a:srgbClr val="000000">
                    <a:alpha val="43137"/>
                  </a:srgbClr>
                </a:outerShdw>
              </a:effectLst>
            </a:endParaRPr>
          </a:p>
        </p:txBody>
      </p:sp>
      <p:sp>
        <p:nvSpPr>
          <p:cNvPr id="4" name="Metin kutusu 3"/>
          <p:cNvSpPr txBox="1"/>
          <p:nvPr/>
        </p:nvSpPr>
        <p:spPr>
          <a:xfrm>
            <a:off x="1417075" y="3391353"/>
            <a:ext cx="9350435" cy="830997"/>
          </a:xfrm>
          <a:prstGeom prst="rect">
            <a:avLst/>
          </a:prstGeom>
          <a:noFill/>
        </p:spPr>
        <p:txBody>
          <a:bodyPr wrap="square" rtlCol="0">
            <a:spAutoFit/>
          </a:bodyPr>
          <a:lstStyle/>
          <a:p>
            <a:pPr algn="ctr"/>
            <a:r>
              <a:rPr lang="tr-TR" sz="1600" b="1" dirty="0">
                <a:solidFill>
                  <a:srgbClr val="FF0000"/>
                </a:solidFill>
                <a:effectLst>
                  <a:outerShdw blurRad="38100" dist="38100" dir="2700000" algn="tl">
                    <a:srgbClr val="000000">
                      <a:alpha val="43137"/>
                    </a:srgbClr>
                  </a:outerShdw>
                </a:effectLst>
              </a:rPr>
              <a:t>Ortaokul Başarı Puanı (OBP)  </a:t>
            </a:r>
          </a:p>
          <a:p>
            <a:r>
              <a:rPr lang="tr-TR" sz="1400" b="1" dirty="0">
                <a:effectLst>
                  <a:outerShdw blurRad="38100" dist="38100" dir="2700000" algn="tl">
                    <a:srgbClr val="000000">
                      <a:alpha val="43137"/>
                    </a:srgbClr>
                  </a:outerShdw>
                </a:effectLst>
              </a:rPr>
              <a:t>Ortaokulun 6, 7 ve 8’inci sınıf seviyesinde alınan yılsonu başarı puanlarının aritmetik ortalamasını,</a:t>
            </a:r>
          </a:p>
          <a:p>
            <a:endParaRPr lang="tr-TR" dirty="0"/>
          </a:p>
        </p:txBody>
      </p:sp>
      <p:sp>
        <p:nvSpPr>
          <p:cNvPr id="5" name="Metin kutusu 4"/>
          <p:cNvSpPr txBox="1"/>
          <p:nvPr/>
        </p:nvSpPr>
        <p:spPr>
          <a:xfrm>
            <a:off x="1417075" y="4239570"/>
            <a:ext cx="9399532" cy="1292662"/>
          </a:xfrm>
          <a:prstGeom prst="rect">
            <a:avLst/>
          </a:prstGeom>
          <a:noFill/>
        </p:spPr>
        <p:txBody>
          <a:bodyPr wrap="square" rtlCol="0">
            <a:spAutoFit/>
          </a:bodyPr>
          <a:lstStyle/>
          <a:p>
            <a:pPr algn="ctr"/>
            <a:r>
              <a:rPr lang="tr-TR" b="1" dirty="0">
                <a:solidFill>
                  <a:srgbClr val="FF0000"/>
                </a:solidFill>
                <a:effectLst>
                  <a:outerShdw blurRad="38100" dist="38100" dir="2700000" algn="tl">
                    <a:srgbClr val="000000">
                      <a:alpha val="43137"/>
                    </a:srgbClr>
                  </a:outerShdw>
                </a:effectLst>
              </a:rPr>
              <a:t>Ortaöğretim Kayıt Alanı</a:t>
            </a:r>
          </a:p>
          <a:p>
            <a:r>
              <a:rPr lang="tr-TR" sz="1400" b="1" dirty="0">
                <a:effectLst>
                  <a:outerShdw blurRad="38100" dist="38100" dir="2700000" algn="tl">
                    <a:srgbClr val="000000">
                      <a:alpha val="43137"/>
                    </a:srgbClr>
                  </a:outerShdw>
                </a:effectLst>
              </a:rPr>
              <a:t>Eğitimde süreklilik ve coğrafi bütünlük esasına dayalı </a:t>
            </a:r>
            <a:r>
              <a:rPr lang="tr-TR" sz="1400" b="1" dirty="0" smtClean="0">
                <a:effectLst>
                  <a:outerShdw blurRad="38100" dist="38100" dir="2700000" algn="tl">
                    <a:srgbClr val="000000">
                      <a:alpha val="43137"/>
                    </a:srgbClr>
                  </a:outerShdw>
                </a:effectLst>
              </a:rPr>
              <a:t>olarak öğrenci </a:t>
            </a:r>
            <a:r>
              <a:rPr lang="tr-TR" sz="1400" b="1" dirty="0">
                <a:effectLst>
                  <a:outerShdw blurRad="38100" dist="38100" dir="2700000" algn="tl">
                    <a:srgbClr val="000000">
                      <a:alpha val="43137"/>
                    </a:srgbClr>
                  </a:outerShdw>
                </a:effectLst>
              </a:rPr>
              <a:t>sayısı, okul türü, kontenjan ve donanımları göz önünde bulundurularak il/ilçe millî eğitim müdürlüğünce ortaokul ve </a:t>
            </a:r>
            <a:r>
              <a:rPr lang="tr-TR" sz="1400" b="1" dirty="0" smtClean="0">
                <a:effectLst>
                  <a:outerShdw blurRad="38100" dist="38100" dir="2700000" algn="tl">
                    <a:srgbClr val="000000">
                      <a:alpha val="43137"/>
                    </a:srgbClr>
                  </a:outerShdw>
                </a:effectLst>
              </a:rPr>
              <a:t>liselerin birbirleri </a:t>
            </a:r>
            <a:r>
              <a:rPr lang="tr-TR" sz="1400" b="1" dirty="0">
                <a:effectLst>
                  <a:outerShdw blurRad="38100" dist="38100" dir="2700000" algn="tl">
                    <a:srgbClr val="000000">
                      <a:alpha val="43137"/>
                    </a:srgbClr>
                  </a:outerShdw>
                </a:effectLst>
              </a:rPr>
              <a:t>ile eşleştirildiği ve tercihe bağlı olarak </a:t>
            </a:r>
            <a:r>
              <a:rPr lang="tr-TR" sz="1400" b="1" dirty="0" smtClean="0">
                <a:effectLst>
                  <a:outerShdw blurRad="38100" dist="38100" dir="2700000" algn="tl">
                    <a:srgbClr val="000000">
                      <a:alpha val="43137"/>
                    </a:srgbClr>
                  </a:outerShdw>
                </a:effectLst>
              </a:rPr>
              <a:t>kayıt yapılabilecek </a:t>
            </a:r>
            <a:r>
              <a:rPr lang="tr-TR" sz="1400" b="1" dirty="0">
                <a:effectLst>
                  <a:outerShdw blurRad="38100" dist="38100" dir="2700000" algn="tl">
                    <a:srgbClr val="000000">
                      <a:alpha val="43137"/>
                    </a:srgbClr>
                  </a:outerShdw>
                </a:effectLst>
              </a:rPr>
              <a:t>farklı ortaöğretim kurumlarından oluşturulan alanı,</a:t>
            </a:r>
          </a:p>
          <a:p>
            <a:endParaRPr lang="tr-TR" dirty="0"/>
          </a:p>
        </p:txBody>
      </p:sp>
    </p:spTree>
    <p:extLst>
      <p:ext uri="{BB962C8B-B14F-4D97-AF65-F5344CB8AC3E}">
        <p14:creationId xmlns:p14="http://schemas.microsoft.com/office/powerpoint/2010/main" xmlns="" val="280161638"/>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2656096" y="232820"/>
            <a:ext cx="6627347" cy="611352"/>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defRPr/>
            </a:pPr>
            <a:r>
              <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SİSTEM KAVRAMLARI</a:t>
            </a:r>
            <a:endParaRPr lang="en-US"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2" name="Metin kutusu 1"/>
          <p:cNvSpPr txBox="1"/>
          <p:nvPr/>
        </p:nvSpPr>
        <p:spPr>
          <a:xfrm>
            <a:off x="1345041" y="1215693"/>
            <a:ext cx="9328193" cy="677108"/>
          </a:xfrm>
          <a:prstGeom prst="rect">
            <a:avLst/>
          </a:prstGeom>
          <a:noFill/>
        </p:spPr>
        <p:txBody>
          <a:bodyPr wrap="square" rtlCol="0">
            <a:spAutoFit/>
          </a:bodyPr>
          <a:lstStyle/>
          <a:p>
            <a:pPr algn="ctr"/>
            <a:r>
              <a:rPr lang="tr-TR" sz="2400" b="1" dirty="0" smtClean="0">
                <a:solidFill>
                  <a:srgbClr val="FF0000"/>
                </a:solidFill>
                <a:effectLst>
                  <a:outerShdw blurRad="38100" dist="38100" dir="2700000" algn="tl">
                    <a:srgbClr val="000000">
                      <a:alpha val="43137"/>
                    </a:srgbClr>
                  </a:outerShdw>
                </a:effectLst>
              </a:rPr>
              <a:t>Sınavsız Öğrenci </a:t>
            </a:r>
            <a:r>
              <a:rPr lang="tr-TR" sz="2400" b="1" dirty="0">
                <a:solidFill>
                  <a:srgbClr val="FF0000"/>
                </a:solidFill>
                <a:effectLst>
                  <a:outerShdw blurRad="38100" dist="38100" dir="2700000" algn="tl">
                    <a:srgbClr val="000000">
                      <a:alpha val="43137"/>
                    </a:srgbClr>
                  </a:outerShdw>
                </a:effectLst>
              </a:rPr>
              <a:t>Yerleştirme</a:t>
            </a:r>
          </a:p>
          <a:p>
            <a:r>
              <a:rPr lang="tr-TR" sz="1400" b="1" dirty="0">
                <a:effectLst>
                  <a:outerShdw blurRad="38100" dist="38100" dir="2700000" algn="tl">
                    <a:srgbClr val="000000">
                      <a:alpha val="43137"/>
                    </a:srgbClr>
                  </a:outerShdw>
                </a:effectLst>
              </a:rPr>
              <a:t>Ortaöğretim  kayıt  alanları  dikkate  </a:t>
            </a:r>
            <a:r>
              <a:rPr lang="tr-TR" sz="1400" b="1" dirty="0" err="1" smtClean="0">
                <a:effectLst>
                  <a:outerShdw blurRad="38100" dist="38100" dir="2700000" algn="tl">
                    <a:srgbClr val="000000">
                      <a:alpha val="43137"/>
                    </a:srgbClr>
                  </a:outerShdw>
                </a:effectLst>
              </a:rPr>
              <a:t>alınarak,yapılan</a:t>
            </a:r>
            <a:r>
              <a:rPr lang="tr-TR" sz="1400" b="1" dirty="0" smtClean="0">
                <a:effectLst>
                  <a:outerShdw blurRad="38100" dist="38100" dir="2700000" algn="tl">
                    <a:srgbClr val="000000">
                      <a:alpha val="43137"/>
                    </a:srgbClr>
                  </a:outerShdw>
                </a:effectLst>
              </a:rPr>
              <a:t> </a:t>
            </a:r>
            <a:r>
              <a:rPr lang="tr-TR" sz="1400" b="1" dirty="0">
                <a:effectLst>
                  <a:outerShdw blurRad="38100" dist="38100" dir="2700000" algn="tl">
                    <a:srgbClr val="000000">
                      <a:alpha val="43137"/>
                    </a:srgbClr>
                  </a:outerShdw>
                </a:effectLst>
              </a:rPr>
              <a:t>yerleştirmeyi,</a:t>
            </a:r>
          </a:p>
        </p:txBody>
      </p:sp>
      <p:sp>
        <p:nvSpPr>
          <p:cNvPr id="4" name="Metin kutusu 3"/>
          <p:cNvSpPr txBox="1"/>
          <p:nvPr/>
        </p:nvSpPr>
        <p:spPr>
          <a:xfrm>
            <a:off x="1395808" y="2448965"/>
            <a:ext cx="9277424" cy="1169551"/>
          </a:xfrm>
          <a:prstGeom prst="rect">
            <a:avLst/>
          </a:prstGeom>
          <a:noFill/>
        </p:spPr>
        <p:txBody>
          <a:bodyPr wrap="square" rtlCol="0">
            <a:spAutoFit/>
          </a:bodyPr>
          <a:lstStyle/>
          <a:p>
            <a:pPr algn="ctr"/>
            <a:r>
              <a:rPr lang="tr-TR" sz="2400" b="1" dirty="0">
                <a:solidFill>
                  <a:srgbClr val="FF0000"/>
                </a:solidFill>
                <a:effectLst>
                  <a:outerShdw blurRad="38100" dist="38100" dir="2700000" algn="tl">
                    <a:srgbClr val="000000">
                      <a:alpha val="43137"/>
                    </a:srgbClr>
                  </a:outerShdw>
                </a:effectLst>
              </a:rPr>
              <a:t>Yıl Sonu Başarı Puanı (YBP)   </a:t>
            </a:r>
          </a:p>
          <a:p>
            <a:r>
              <a:rPr lang="tr-TR" sz="1400" b="1" dirty="0">
                <a:effectLst>
                  <a:outerShdw blurRad="38100" dist="38100" dir="2700000" algn="tl">
                    <a:srgbClr val="000000">
                      <a:alpha val="43137"/>
                    </a:srgbClr>
                  </a:outerShdw>
                </a:effectLst>
              </a:rPr>
              <a:t>Derslerin ağırlıklı puanları toplamının haftalık toplam ders saati sayısına bölümü ile elde edilen ve virgülden sonra dört basamak yürütülen puanı,</a:t>
            </a:r>
          </a:p>
          <a:p>
            <a:endParaRPr lang="tr-TR" dirty="0"/>
          </a:p>
        </p:txBody>
      </p:sp>
      <p:sp>
        <p:nvSpPr>
          <p:cNvPr id="5" name="Metin kutusu 4"/>
          <p:cNvSpPr txBox="1"/>
          <p:nvPr/>
        </p:nvSpPr>
        <p:spPr>
          <a:xfrm>
            <a:off x="1354079" y="3860830"/>
            <a:ext cx="9437036" cy="1169551"/>
          </a:xfrm>
          <a:prstGeom prst="rect">
            <a:avLst/>
          </a:prstGeom>
          <a:noFill/>
        </p:spPr>
        <p:txBody>
          <a:bodyPr wrap="square" rtlCol="0">
            <a:spAutoFit/>
          </a:bodyPr>
          <a:lstStyle/>
          <a:p>
            <a:pPr algn="ctr"/>
            <a:r>
              <a:rPr lang="tr-TR" sz="2400" b="1" dirty="0">
                <a:solidFill>
                  <a:srgbClr val="FF0000"/>
                </a:solidFill>
                <a:effectLst>
                  <a:outerShdw blurRad="38100" dist="38100" dir="2700000" algn="tl">
                    <a:srgbClr val="000000">
                      <a:alpha val="43137"/>
                    </a:srgbClr>
                  </a:outerShdw>
                </a:effectLst>
              </a:rPr>
              <a:t>Yetenek Sınavı</a:t>
            </a:r>
          </a:p>
          <a:p>
            <a:r>
              <a:rPr lang="nb-NO" sz="1400" b="1" dirty="0">
                <a:effectLst>
                  <a:outerShdw blurRad="38100" dist="38100" dir="2700000" algn="tl">
                    <a:srgbClr val="000000">
                      <a:alpha val="43137"/>
                    </a:srgbClr>
                  </a:outerShdw>
                </a:effectLst>
              </a:rPr>
              <a:t>Mesleki ve teknik Anadolu liseleri, güzel sanatlar liseleri, spor liseleri </a:t>
            </a:r>
            <a:r>
              <a:rPr lang="nb-NO" sz="1400" b="1" dirty="0" smtClean="0">
                <a:effectLst>
                  <a:outerShdw blurRad="38100" dist="38100" dir="2700000" algn="tl">
                    <a:srgbClr val="000000">
                      <a:alpha val="43137"/>
                    </a:srgbClr>
                  </a:outerShdw>
                </a:effectLst>
              </a:rPr>
              <a:t>ve</a:t>
            </a:r>
            <a:r>
              <a:rPr lang="tr-TR" sz="1400" b="1" dirty="0" smtClean="0">
                <a:effectLst>
                  <a:outerShdw blurRad="38100" dist="38100" dir="2700000" algn="tl">
                    <a:srgbClr val="000000">
                      <a:alpha val="43137"/>
                    </a:srgbClr>
                  </a:outerShdw>
                </a:effectLst>
              </a:rPr>
              <a:t> Anadolu </a:t>
            </a:r>
            <a:r>
              <a:rPr lang="tr-TR" sz="1400" b="1" dirty="0">
                <a:effectLst>
                  <a:outerShdw blurRad="38100" dist="38100" dir="2700000" algn="tl">
                    <a:srgbClr val="000000">
                      <a:alpha val="43137"/>
                    </a:srgbClr>
                  </a:outerShdw>
                </a:effectLst>
              </a:rPr>
              <a:t>imam hatip liselerinin mülakat, mülakat ve beden yeterliliği ile öğrenci alınan </a:t>
            </a:r>
            <a:r>
              <a:rPr lang="tr-TR" sz="1400" b="1" dirty="0" smtClean="0">
                <a:effectLst>
                  <a:outerShdw blurRad="38100" dist="38100" dir="2700000" algn="tl">
                    <a:srgbClr val="000000">
                      <a:alpha val="43137"/>
                    </a:srgbClr>
                  </a:outerShdw>
                </a:effectLst>
              </a:rPr>
              <a:t>alanları için </a:t>
            </a:r>
            <a:r>
              <a:rPr lang="tr-TR" sz="1400" b="1" dirty="0">
                <a:effectLst>
                  <a:outerShdw blurRad="38100" dist="38100" dir="2700000" algn="tl">
                    <a:srgbClr val="000000">
                      <a:alpha val="43137"/>
                    </a:srgbClr>
                  </a:outerShdw>
                </a:effectLst>
              </a:rPr>
              <a:t>yapılan sınavı,</a:t>
            </a:r>
          </a:p>
          <a:p>
            <a:endParaRPr lang="tr-TR" dirty="0"/>
          </a:p>
        </p:txBody>
      </p:sp>
    </p:spTree>
    <p:extLst>
      <p:ext uri="{BB962C8B-B14F-4D97-AF65-F5344CB8AC3E}">
        <p14:creationId xmlns:p14="http://schemas.microsoft.com/office/powerpoint/2010/main" xmlns="" val="4069243363"/>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graphicFrame>
        <p:nvGraphicFramePr>
          <p:cNvPr id="4" name="Diyagram 3"/>
          <p:cNvGraphicFramePr/>
          <p:nvPr>
            <p:extLst>
              <p:ext uri="{D42A27DB-BD31-4B8C-83A1-F6EECF244321}">
                <p14:modId xmlns:p14="http://schemas.microsoft.com/office/powerpoint/2010/main" xmlns="" val="3973701628"/>
              </p:ext>
            </p:extLst>
          </p:nvPr>
        </p:nvGraphicFramePr>
        <p:xfrm>
          <a:off x="1545777" y="1126527"/>
          <a:ext cx="9388220" cy="5155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4" name="Title_background"/>
          <p:cNvSpPr/>
          <p:nvPr/>
        </p:nvSpPr>
        <p:spPr>
          <a:xfrm>
            <a:off x="1351218" y="480424"/>
            <a:ext cx="9878329" cy="611352"/>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r>
              <a:rPr lang="tr-TR" sz="20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ORTAÖĞRETİM KURUMLARINA TERCİH VE YERLEŞTİRME TAKVİMİ</a:t>
            </a:r>
          </a:p>
        </p:txBody>
      </p:sp>
      <p:sp>
        <p:nvSpPr>
          <p:cNvPr id="3" name="Metin kutusu 2"/>
          <p:cNvSpPr txBox="1"/>
          <p:nvPr/>
        </p:nvSpPr>
        <p:spPr>
          <a:xfrm>
            <a:off x="1645071" y="1376684"/>
            <a:ext cx="1061815" cy="1015663"/>
          </a:xfrm>
          <a:prstGeom prst="rect">
            <a:avLst/>
          </a:prstGeom>
          <a:noFill/>
        </p:spPr>
        <p:txBody>
          <a:bodyPr wrap="square" rtlCol="0">
            <a:spAutoFit/>
          </a:bodyPr>
          <a:lstStyle/>
          <a:p>
            <a:r>
              <a:rPr lang="tr-TR" sz="2000" dirty="0" smtClean="0">
                <a:effectLst>
                  <a:outerShdw blurRad="38100" dist="38100" dir="2700000" algn="tl">
                    <a:srgbClr val="000000">
                      <a:alpha val="43137"/>
                    </a:srgbClr>
                  </a:outerShdw>
                </a:effectLst>
              </a:rPr>
              <a:t>03-14 Nisan 2019</a:t>
            </a:r>
            <a:endParaRPr lang="tr-TR" sz="2000" dirty="0">
              <a:effectLst>
                <a:outerShdw blurRad="38100" dist="38100" dir="2700000" algn="tl">
                  <a:srgbClr val="000000">
                    <a:alpha val="43137"/>
                  </a:srgbClr>
                </a:outerShdw>
              </a:effectLst>
            </a:endParaRPr>
          </a:p>
        </p:txBody>
      </p:sp>
      <p:sp>
        <p:nvSpPr>
          <p:cNvPr id="5" name="Metin kutusu 4"/>
          <p:cNvSpPr txBox="1"/>
          <p:nvPr/>
        </p:nvSpPr>
        <p:spPr>
          <a:xfrm>
            <a:off x="2187693" y="2669060"/>
            <a:ext cx="804483" cy="923330"/>
          </a:xfrm>
          <a:prstGeom prst="rect">
            <a:avLst/>
          </a:prstGeom>
          <a:noFill/>
        </p:spPr>
        <p:txBody>
          <a:bodyPr wrap="square" rtlCol="0">
            <a:spAutoFit/>
          </a:bodyPr>
          <a:lstStyle/>
          <a:p>
            <a:pPr algn="ctr"/>
            <a:r>
              <a:rPr lang="tr-TR" dirty="0" smtClean="0">
                <a:effectLst>
                  <a:outerShdw blurRad="38100" dist="38100" dir="2700000" algn="tl">
                    <a:srgbClr val="000000">
                      <a:alpha val="43137"/>
                    </a:srgbClr>
                  </a:outerShdw>
                </a:effectLst>
              </a:rPr>
              <a:t>22 Mayıs 2019</a:t>
            </a:r>
            <a:endParaRPr lang="tr-TR" dirty="0">
              <a:effectLst>
                <a:outerShdw blurRad="38100" dist="38100" dir="2700000" algn="tl">
                  <a:srgbClr val="000000">
                    <a:alpha val="43137"/>
                  </a:srgbClr>
                </a:outerShdw>
              </a:effectLst>
            </a:endParaRPr>
          </a:p>
        </p:txBody>
      </p:sp>
      <p:sp>
        <p:nvSpPr>
          <p:cNvPr id="45" name="Metin kutusu 44"/>
          <p:cNvSpPr txBox="1"/>
          <p:nvPr/>
        </p:nvSpPr>
        <p:spPr>
          <a:xfrm>
            <a:off x="2077221" y="3775033"/>
            <a:ext cx="1068385" cy="1015663"/>
          </a:xfrm>
          <a:prstGeom prst="rect">
            <a:avLst/>
          </a:prstGeom>
          <a:noFill/>
        </p:spPr>
        <p:txBody>
          <a:bodyPr wrap="square" rtlCol="0">
            <a:spAutoFit/>
          </a:bodyPr>
          <a:lstStyle/>
          <a:p>
            <a:pPr algn="ctr"/>
            <a:r>
              <a:rPr lang="tr-TR" sz="2000" dirty="0" smtClean="0">
                <a:effectLst>
                  <a:outerShdw blurRad="38100" dist="38100" dir="2700000" algn="tl">
                    <a:srgbClr val="000000">
                      <a:alpha val="43137"/>
                    </a:srgbClr>
                  </a:outerShdw>
                </a:effectLst>
              </a:rPr>
              <a:t>01 Haziran 2019</a:t>
            </a:r>
            <a:endParaRPr lang="tr-TR" sz="2000" dirty="0">
              <a:effectLst>
                <a:outerShdw blurRad="38100" dist="38100" dir="2700000" algn="tl">
                  <a:srgbClr val="000000">
                    <a:alpha val="43137"/>
                  </a:srgbClr>
                </a:outerShdw>
              </a:effectLst>
            </a:endParaRPr>
          </a:p>
        </p:txBody>
      </p:sp>
      <p:sp>
        <p:nvSpPr>
          <p:cNvPr id="78" name="Metin kutusu 77"/>
          <p:cNvSpPr txBox="1"/>
          <p:nvPr/>
        </p:nvSpPr>
        <p:spPr>
          <a:xfrm>
            <a:off x="1647482" y="4989250"/>
            <a:ext cx="1006889" cy="923330"/>
          </a:xfrm>
          <a:prstGeom prst="rect">
            <a:avLst/>
          </a:prstGeom>
          <a:noFill/>
        </p:spPr>
        <p:txBody>
          <a:bodyPr wrap="square" rtlCol="0">
            <a:spAutoFit/>
          </a:bodyPr>
          <a:lstStyle/>
          <a:p>
            <a:pPr algn="ctr"/>
            <a:r>
              <a:rPr lang="tr-TR" dirty="0" smtClean="0">
                <a:effectLst>
                  <a:outerShdw blurRad="38100" dist="38100" dir="2700000" algn="tl">
                    <a:srgbClr val="000000">
                      <a:alpha val="43137"/>
                    </a:srgbClr>
                  </a:outerShdw>
                </a:effectLst>
              </a:rPr>
              <a:t>24 Haziran 2019</a:t>
            </a:r>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71766955"/>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1424546" y="263892"/>
            <a:ext cx="9203559" cy="546385"/>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r>
              <a:rPr lang="tr-TR" sz="2800" b="1" i="1" u="sng" kern="0"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ORTAÖĞRETİM KURUMLARINA YERLEŞTİRME</a:t>
            </a:r>
            <a:endPar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4" name="Metin kutusu 3"/>
          <p:cNvSpPr txBox="1"/>
          <p:nvPr/>
        </p:nvSpPr>
        <p:spPr>
          <a:xfrm>
            <a:off x="1424547" y="1201785"/>
            <a:ext cx="9077991" cy="3231654"/>
          </a:xfrm>
          <a:prstGeom prst="rect">
            <a:avLst/>
          </a:prstGeom>
          <a:noFill/>
        </p:spPr>
        <p:txBody>
          <a:bodyPr wrap="square" rtlCol="0">
            <a:spAutoFit/>
          </a:bodyPr>
          <a:lstStyle/>
          <a:p>
            <a:r>
              <a:rPr lang="tr-TR" sz="2400" b="1" dirty="0" smtClean="0">
                <a:solidFill>
                  <a:srgbClr val="FF0000"/>
                </a:solidFill>
              </a:rPr>
              <a:t>Merkezî Yerleştirme</a:t>
            </a:r>
            <a:r>
              <a:rPr lang="tr-TR" sz="2400" b="1" dirty="0" smtClean="0"/>
              <a:t>, </a:t>
            </a:r>
            <a:r>
              <a:rPr lang="tr-TR" b="1" dirty="0" smtClean="0"/>
              <a:t> </a:t>
            </a:r>
            <a:r>
              <a:rPr lang="tr-TR" b="1" dirty="0"/>
              <a:t>Merkezî sınav puanıyla öğrenci alan okullara </a:t>
            </a:r>
            <a:r>
              <a:rPr lang="tr-TR" b="1" dirty="0" smtClean="0"/>
              <a:t>yerleştirme: Merkezî </a:t>
            </a:r>
            <a:r>
              <a:rPr lang="tr-TR" b="1" dirty="0"/>
              <a:t>sınav puanı ile öğrenci alan okulların belirlenen kontenjanlarına, puan üstünlüğüne göre, tercihleri doğrultusunda Ölçme, Değerlendirme ve Sınav Hizmetleri Genel Müdürlüğünce yapılır.</a:t>
            </a:r>
          </a:p>
          <a:p>
            <a:r>
              <a:rPr lang="tr-TR" b="1" dirty="0"/>
              <a:t>Merkezî sınavla öğrenci alan okullarda merkezî sınav puanının eşitliği hâlinde sırasıyla Okul Başarı Puanına (OBP), 8’inci, 7’nci ve 6’ncı sınıflardaki Yılsonu Başarı Puanına (YBP), okula özürsüz devamsızlık durumuna, tercih önceliğine ve öğrencinin yaşına bakılarak yerleştirme</a:t>
            </a:r>
          </a:p>
          <a:p>
            <a:r>
              <a:rPr lang="tr-TR" b="1" dirty="0" smtClean="0"/>
              <a:t>yapılır.</a:t>
            </a:r>
          </a:p>
          <a:p>
            <a:r>
              <a:rPr lang="tr-TR" b="1" dirty="0" smtClean="0"/>
              <a:t>Merkezî </a:t>
            </a:r>
            <a:r>
              <a:rPr lang="tr-TR" b="1" dirty="0"/>
              <a:t>sınav ile birlikte yetenek sınavı ile öğrenci alan okulların belirlenen </a:t>
            </a:r>
            <a:r>
              <a:rPr lang="tr-TR" b="1" dirty="0" smtClean="0"/>
              <a:t>kontenjanlarına, puan </a:t>
            </a:r>
            <a:r>
              <a:rPr lang="tr-TR" b="1" dirty="0"/>
              <a:t>üstünlüğüne göre yerleştirme yapılır.</a:t>
            </a:r>
          </a:p>
          <a:p>
            <a:endParaRPr lang="tr-TR" b="1" dirty="0">
              <a:solidFill>
                <a:schemeClr val="bg1"/>
              </a:solidFill>
            </a:endParaRPr>
          </a:p>
        </p:txBody>
      </p:sp>
    </p:spTree>
    <p:extLst>
      <p:ext uri="{BB962C8B-B14F-4D97-AF65-F5344CB8AC3E}">
        <p14:creationId xmlns:p14="http://schemas.microsoft.com/office/powerpoint/2010/main" xmlns="" val="772950098"/>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dow"/>
          <p:cNvSpPr/>
          <p:nvPr/>
        </p:nvSpPr>
        <p:spPr>
          <a:xfrm>
            <a:off x="3223910" y="5172078"/>
            <a:ext cx="6015343" cy="577517"/>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97" name="Title_background"/>
          <p:cNvSpPr/>
          <p:nvPr/>
        </p:nvSpPr>
        <p:spPr>
          <a:xfrm>
            <a:off x="1424546" y="263892"/>
            <a:ext cx="9203559" cy="546385"/>
          </a:xfrm>
          <a:prstGeom prst="roundRect">
            <a:avLst/>
          </a:prstGeom>
          <a:gradFill rotWithShape="1">
            <a:gsLst>
              <a:gs pos="0">
                <a:sysClr val="windowText" lastClr="000000">
                  <a:tint val="50000"/>
                  <a:satMod val="300000"/>
                  <a:alpha val="7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rtlCol="0" anchor="ctr"/>
          <a:lstStyle/>
          <a:p>
            <a:pPr algn="ctr"/>
            <a:r>
              <a:rPr lang="tr-TR" sz="2800" b="1" i="1" u="sng" kern="0"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rPr>
              <a:t>ORTAÖĞRETİM KURUMLARINA YERLEŞTİRME</a:t>
            </a:r>
            <a:endParaRPr lang="tr-TR" sz="2800" b="1" i="1" u="sng" kern="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omic Sans MS" panose="030F0702030302020204" pitchFamily="66" charset="0"/>
            </a:endParaRPr>
          </a:p>
        </p:txBody>
      </p:sp>
      <p:sp>
        <p:nvSpPr>
          <p:cNvPr id="98" name="Quesion Title"/>
          <p:cNvSpPr txBox="1">
            <a:spLocks/>
          </p:cNvSpPr>
          <p:nvPr/>
        </p:nvSpPr>
        <p:spPr>
          <a:xfrm>
            <a:off x="2354062" y="1373359"/>
            <a:ext cx="7455765" cy="829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sp>
        <p:nvSpPr>
          <p:cNvPr id="5" name="Metin kutusu 4"/>
          <p:cNvSpPr txBox="1"/>
          <p:nvPr/>
        </p:nvSpPr>
        <p:spPr>
          <a:xfrm>
            <a:off x="1438405" y="1265635"/>
            <a:ext cx="9053049" cy="3508653"/>
          </a:xfrm>
          <a:prstGeom prst="rect">
            <a:avLst/>
          </a:prstGeom>
          <a:noFill/>
        </p:spPr>
        <p:txBody>
          <a:bodyPr wrap="square" rtlCol="0">
            <a:spAutoFit/>
          </a:bodyPr>
          <a:lstStyle/>
          <a:p>
            <a:r>
              <a:rPr lang="tr-TR" sz="2400" b="1" dirty="0">
                <a:solidFill>
                  <a:srgbClr val="FF0000"/>
                </a:solidFill>
              </a:rPr>
              <a:t>Yerel  yerleştirme, </a:t>
            </a:r>
            <a:r>
              <a:rPr lang="tr-TR" b="1" dirty="0"/>
              <a:t>Sınavsız öğrenci alan okullara yerleştirme işlemi, il ve ilçe  millî </a:t>
            </a:r>
            <a:r>
              <a:rPr lang="tr-TR" b="1" dirty="0" smtClean="0"/>
              <a:t>eğitim müdürlüklerince </a:t>
            </a:r>
            <a:r>
              <a:rPr lang="tr-TR" b="1" dirty="0"/>
              <a:t>belirlenen ortaöğretim kayıt alanları içindeki sınavsız öğrenci alan ortaöğretim kurumlarına belirlenen kontenjanlara göre </a:t>
            </a:r>
            <a:r>
              <a:rPr lang="tr-TR" b="1" dirty="0" smtClean="0"/>
              <a:t>yapılır. Yerel </a:t>
            </a:r>
            <a:r>
              <a:rPr lang="tr-TR" b="1" dirty="0"/>
              <a:t>Yerleştirme işlemleri, okulun bağlı bulunduğu genel müdürlük ile il/ilçe milli eğitim müdürlüklerinin sorumluluğunda Bakanlıkça </a:t>
            </a:r>
            <a:r>
              <a:rPr lang="tr-TR" b="1" dirty="0" smtClean="0"/>
              <a:t>yürütülür. Yerel </a:t>
            </a:r>
            <a:r>
              <a:rPr lang="tr-TR" b="1" dirty="0"/>
              <a:t>yerleştirme işlemleri okulların türü, kontenjanı ve konumuna göre il/ilçe milli eğitim müdürlüklerince oluşturulan ortaöğretim kayıt alanlarındaki okullara sırasıyla öğrencilerin ikamet adresleri, okul başarı puanının üstünlüğü ve okula özürsüz devamsızlık yapılan gün sayısının azlığı kriterlerine göre yapılır. Değerlendirmede eşitlik olması durumunda sırasıyla; 8’inci, 7’nci ve 6’ncı sınıflardaki yılsonu başarı puanı üstünlüğüne bakılarak yerleştirme </a:t>
            </a:r>
            <a:r>
              <a:rPr lang="tr-TR" b="1" dirty="0" err="1" smtClean="0"/>
              <a:t>yapılır.Sınavsız</a:t>
            </a:r>
            <a:r>
              <a:rPr lang="tr-TR" b="1" dirty="0" smtClean="0"/>
              <a:t> </a:t>
            </a:r>
            <a:r>
              <a:rPr lang="tr-TR" b="1" dirty="0"/>
              <a:t>öğrenci alan okullara geçişle ilgili usul ve esaslar kılavuzla belirlenir.</a:t>
            </a:r>
          </a:p>
          <a:p>
            <a:endParaRPr lang="tr-TR" dirty="0"/>
          </a:p>
        </p:txBody>
      </p:sp>
    </p:spTree>
    <p:extLst>
      <p:ext uri="{BB962C8B-B14F-4D97-AF65-F5344CB8AC3E}">
        <p14:creationId xmlns:p14="http://schemas.microsoft.com/office/powerpoint/2010/main" xmlns="" val="1788240034"/>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Back to School Layout">
  <a:themeElements>
    <a:clrScheme name="Educate_Me">
      <a:dk1>
        <a:sysClr val="windowText" lastClr="000000"/>
      </a:dk1>
      <a:lt1>
        <a:sysClr val="window" lastClr="FFFFFF"/>
      </a:lt1>
      <a:dk2>
        <a:srgbClr val="505050"/>
      </a:dk2>
      <a:lt2>
        <a:srgbClr val="FEBD18"/>
      </a:lt2>
      <a:accent1>
        <a:srgbClr val="86B714"/>
      </a:accent1>
      <a:accent2>
        <a:srgbClr val="D38D5E"/>
      </a:accent2>
      <a:accent3>
        <a:srgbClr val="BD0000"/>
      </a:accent3>
      <a:accent4>
        <a:srgbClr val="28A9DC"/>
      </a:accent4>
      <a:accent5>
        <a:srgbClr val="FCEB64"/>
      </a:accent5>
      <a:accent6>
        <a:srgbClr val="E47A11"/>
      </a:accent6>
      <a:hlink>
        <a:srgbClr val="BFBFBF"/>
      </a:hlink>
      <a:folHlink>
        <a:srgbClr val="59595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436</TotalTime>
  <Words>890</Words>
  <Application>Microsoft Office PowerPoint</Application>
  <PresentationFormat>Özel</PresentationFormat>
  <Paragraphs>94</Paragraphs>
  <Slides>14</Slides>
  <Notes>0</Notes>
  <HiddenSlides>0</HiddenSlides>
  <MMClips>0</MMClips>
  <ScaleCrop>false</ScaleCrop>
  <HeadingPairs>
    <vt:vector size="4" baseType="variant">
      <vt:variant>
        <vt:lpstr>Tema</vt:lpstr>
      </vt:variant>
      <vt:variant>
        <vt:i4>2</vt:i4>
      </vt:variant>
      <vt:variant>
        <vt:lpstr>Slayt Başlıkları</vt:lpstr>
      </vt:variant>
      <vt:variant>
        <vt:i4>14</vt:i4>
      </vt:variant>
    </vt:vector>
  </HeadingPairs>
  <TitlesOfParts>
    <vt:vector size="16" baseType="lpstr">
      <vt:lpstr>Back to School Layout</vt: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Slayt</dc:title>
  <dc:creator>yenislayt.com</dc:creator>
  <cp:lastModifiedBy>PC</cp:lastModifiedBy>
  <cp:revision>51</cp:revision>
  <dcterms:created xsi:type="dcterms:W3CDTF">2014-04-10T21:22:33Z</dcterms:created>
  <dcterms:modified xsi:type="dcterms:W3CDTF">2019-04-09T07:54:32Z</dcterms:modified>
</cp:coreProperties>
</file>