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" y="10795"/>
            <a:ext cx="9115425" cy="68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14287"/>
            <a:ext cx="91059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mage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90" y="10795"/>
            <a:ext cx="9100820" cy="68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1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mage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77" y="45720"/>
            <a:ext cx="9021445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mage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14287"/>
            <a:ext cx="91059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3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4400" cy="108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076" y="7554"/>
              <a:ext cx="72" cy="72"/>
            </a:xfrm>
            <a:custGeom>
              <a:avLst/>
              <a:gdLst>
                <a:gd name="T0" fmla="+- 0 1143 1076"/>
                <a:gd name="T1" fmla="*/ T0 w 72"/>
                <a:gd name="T2" fmla="+- 0 7555 7555"/>
                <a:gd name="T3" fmla="*/ 7555 h 72"/>
                <a:gd name="T4" fmla="+- 0 1082 1076"/>
                <a:gd name="T5" fmla="*/ T4 w 72"/>
                <a:gd name="T6" fmla="+- 0 7555 7555"/>
                <a:gd name="T7" fmla="*/ 7555 h 72"/>
                <a:gd name="T8" fmla="+- 0 1076 1076"/>
                <a:gd name="T9" fmla="*/ T8 w 72"/>
                <a:gd name="T10" fmla="+- 0 7560 7555"/>
                <a:gd name="T11" fmla="*/ 7560 h 72"/>
                <a:gd name="T12" fmla="+- 0 1076 1076"/>
                <a:gd name="T13" fmla="*/ T12 w 72"/>
                <a:gd name="T14" fmla="+- 0 7621 7555"/>
                <a:gd name="T15" fmla="*/ 7621 h 72"/>
                <a:gd name="T16" fmla="+- 0 1082 1076"/>
                <a:gd name="T17" fmla="*/ T16 w 72"/>
                <a:gd name="T18" fmla="+- 0 7627 7555"/>
                <a:gd name="T19" fmla="*/ 7627 h 72"/>
                <a:gd name="T20" fmla="+- 0 1143 1076"/>
                <a:gd name="T21" fmla="*/ T20 w 72"/>
                <a:gd name="T22" fmla="+- 0 7627 7555"/>
                <a:gd name="T23" fmla="*/ 7627 h 72"/>
                <a:gd name="T24" fmla="+- 0 1148 1076"/>
                <a:gd name="T25" fmla="*/ T24 w 72"/>
                <a:gd name="T26" fmla="+- 0 7621 7555"/>
                <a:gd name="T27" fmla="*/ 7621 h 72"/>
                <a:gd name="T28" fmla="+- 0 1148 1076"/>
                <a:gd name="T29" fmla="*/ T28 w 72"/>
                <a:gd name="T30" fmla="+- 0 7560 7555"/>
                <a:gd name="T31" fmla="*/ 7560 h 72"/>
                <a:gd name="T32" fmla="+- 0 1143 1076"/>
                <a:gd name="T33" fmla="*/ T32 w 72"/>
                <a:gd name="T34" fmla="+- 0 7555 7555"/>
                <a:gd name="T35" fmla="*/ 7555 h 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72" h="72">
                  <a:moveTo>
                    <a:pt x="67" y="0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67" y="72"/>
                  </a:lnTo>
                  <a:lnTo>
                    <a:pt x="72" y="66"/>
                  </a:lnTo>
                  <a:lnTo>
                    <a:pt x="72" y="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76356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mage7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082" y="18097"/>
            <a:ext cx="9093835" cy="68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5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mage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" y="497840"/>
            <a:ext cx="9143365" cy="58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31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mage1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" y="8572"/>
            <a:ext cx="9121140" cy="68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735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CBOX</dc:creator>
  <cp:lastModifiedBy>CBOX</cp:lastModifiedBy>
  <cp:revision>1</cp:revision>
  <dcterms:created xsi:type="dcterms:W3CDTF">2017-11-17T06:23:06Z</dcterms:created>
  <dcterms:modified xsi:type="dcterms:W3CDTF">2017-11-17T06:32:27Z</dcterms:modified>
</cp:coreProperties>
</file>