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notesSlides/notesSlide9.xml" ContentType="application/vnd.openxmlformats-officedocument.presentationml.notesSlide+xml"/>
  <Override PartName="/ppt/diagrams/data4.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 id="2147483663" r:id="rId2"/>
    <p:sldMasterId id="2147483675" r:id="rId3"/>
    <p:sldMasterId id="2147483688" r:id="rId4"/>
  </p:sldMasterIdLst>
  <p:notesMasterIdLst>
    <p:notesMasterId r:id="rId46"/>
  </p:notesMasterIdLst>
  <p:sldIdLst>
    <p:sldId id="389" r:id="rId5"/>
    <p:sldId id="257" r:id="rId6"/>
    <p:sldId id="386" r:id="rId7"/>
    <p:sldId id="379" r:id="rId8"/>
    <p:sldId id="285" r:id="rId9"/>
    <p:sldId id="259" r:id="rId10"/>
    <p:sldId id="290" r:id="rId11"/>
    <p:sldId id="291" r:id="rId12"/>
    <p:sldId id="260" r:id="rId13"/>
    <p:sldId id="376" r:id="rId14"/>
    <p:sldId id="390" r:id="rId15"/>
    <p:sldId id="377" r:id="rId16"/>
    <p:sldId id="293" r:id="rId17"/>
    <p:sldId id="298" r:id="rId18"/>
    <p:sldId id="304" r:id="rId19"/>
    <p:sldId id="305" r:id="rId20"/>
    <p:sldId id="306" r:id="rId21"/>
    <p:sldId id="391" r:id="rId22"/>
    <p:sldId id="308" r:id="rId23"/>
    <p:sldId id="289" r:id="rId24"/>
    <p:sldId id="365" r:id="rId25"/>
    <p:sldId id="374" r:id="rId26"/>
    <p:sldId id="371" r:id="rId27"/>
    <p:sldId id="378" r:id="rId28"/>
    <p:sldId id="372" r:id="rId29"/>
    <p:sldId id="382" r:id="rId30"/>
    <p:sldId id="375" r:id="rId31"/>
    <p:sldId id="380" r:id="rId32"/>
    <p:sldId id="410" r:id="rId33"/>
    <p:sldId id="411" r:id="rId34"/>
    <p:sldId id="405" r:id="rId35"/>
    <p:sldId id="408" r:id="rId36"/>
    <p:sldId id="407" r:id="rId37"/>
    <p:sldId id="393" r:id="rId38"/>
    <p:sldId id="394" r:id="rId39"/>
    <p:sldId id="395" r:id="rId40"/>
    <p:sldId id="396" r:id="rId41"/>
    <p:sldId id="398" r:id="rId42"/>
    <p:sldId id="397" r:id="rId43"/>
    <p:sldId id="392" r:id="rId44"/>
    <p:sldId id="265" r:id="rId4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9F539"/>
    <a:srgbClr val="F9F987"/>
    <a:srgbClr val="21ACDD"/>
    <a:srgbClr val="9495A2"/>
    <a:srgbClr val="D0226D"/>
    <a:srgbClr val="F86328"/>
    <a:srgbClr val="03BDB9"/>
    <a:srgbClr val="8EF2D3"/>
    <a:srgbClr val="79C1C5"/>
    <a:srgbClr val="00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CFA9FCEC-8E30-486D-8ECF-90A40CE8237A}">
  <a:tblStyle styleId="{CFA9FCEC-8E30-486D-8ECF-90A40CE8237A}"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80435" autoAdjust="0"/>
  </p:normalViewPr>
  <p:slideViewPr>
    <p:cSldViewPr>
      <p:cViewPr>
        <p:scale>
          <a:sx n="110" d="100"/>
          <a:sy n="110" d="100"/>
        </p:scale>
        <p:origin x="-216" y="444"/>
      </p:cViewPr>
      <p:guideLst>
        <p:guide orient="horz" pos="162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79C0A3-F7DA-4844-8B5E-1AFD82029E61}" type="doc">
      <dgm:prSet loTypeId="urn:microsoft.com/office/officeart/2005/8/layout/pyramid2" loCatId="list" qsTypeId="urn:microsoft.com/office/officeart/2005/8/quickstyle/simple1" qsCatId="simple" csTypeId="urn:microsoft.com/office/officeart/2005/8/colors/accent1_2" csCatId="accent1" phldr="1"/>
      <dgm:spPr/>
    </dgm:pt>
    <dgm:pt modelId="{AC64C83A-03AE-48F3-A9C7-169FAB5F4187}">
      <dgm:prSet phldrT="[Metin]"/>
      <dgm:spPr>
        <a:solidFill>
          <a:schemeClr val="accent5">
            <a:lumMod val="60000"/>
            <a:lumOff val="40000"/>
            <a:alpha val="90000"/>
          </a:schemeClr>
        </a:solidFill>
      </dgm:spPr>
      <dgm:t>
        <a:bodyPr/>
        <a:lstStyle/>
        <a:p>
          <a:r>
            <a:rPr lang="tr-TR" dirty="0">
              <a:solidFill>
                <a:schemeClr val="bg1"/>
              </a:solidFill>
              <a:latin typeface="Comic Sans MS" panose="030F0702030302020204" pitchFamily="66" charset="0"/>
            </a:rPr>
            <a:t>İlgiler</a:t>
          </a:r>
        </a:p>
      </dgm:t>
    </dgm:pt>
    <dgm:pt modelId="{81046AF9-030C-456A-A261-C43E9821F1C9}" type="parTrans" cxnId="{3AB1D679-E55E-4D4D-9D19-E56587278E68}">
      <dgm:prSet/>
      <dgm:spPr/>
      <dgm:t>
        <a:bodyPr/>
        <a:lstStyle/>
        <a:p>
          <a:endParaRPr lang="tr-TR"/>
        </a:p>
      </dgm:t>
    </dgm:pt>
    <dgm:pt modelId="{288A6C28-063C-465A-80B2-A2D446184C40}" type="sibTrans" cxnId="{3AB1D679-E55E-4D4D-9D19-E56587278E68}">
      <dgm:prSet/>
      <dgm:spPr/>
      <dgm:t>
        <a:bodyPr/>
        <a:lstStyle/>
        <a:p>
          <a:endParaRPr lang="tr-TR"/>
        </a:p>
      </dgm:t>
    </dgm:pt>
    <dgm:pt modelId="{3C250CA2-B760-4E35-8443-B4158CE9CC28}">
      <dgm:prSet phldrT="[Metin]"/>
      <dgm:spPr>
        <a:solidFill>
          <a:srgbClr val="D81430">
            <a:alpha val="89804"/>
          </a:srgbClr>
        </a:solidFill>
      </dgm:spPr>
      <dgm:t>
        <a:bodyPr/>
        <a:lstStyle/>
        <a:p>
          <a:r>
            <a:rPr lang="tr-TR" dirty="0">
              <a:solidFill>
                <a:schemeClr val="bg1"/>
              </a:solidFill>
              <a:latin typeface="Comic Sans MS" panose="030F0702030302020204" pitchFamily="66" charset="0"/>
            </a:rPr>
            <a:t>Yetenekler</a:t>
          </a:r>
        </a:p>
      </dgm:t>
    </dgm:pt>
    <dgm:pt modelId="{B686278A-6A26-431C-B56C-9F3528FA5497}" type="parTrans" cxnId="{03D248C2-07C9-431F-95C6-FFD4A20ADEFE}">
      <dgm:prSet/>
      <dgm:spPr/>
      <dgm:t>
        <a:bodyPr/>
        <a:lstStyle/>
        <a:p>
          <a:endParaRPr lang="tr-TR"/>
        </a:p>
      </dgm:t>
    </dgm:pt>
    <dgm:pt modelId="{3DD71397-01B6-4DAC-AD9E-4B0FBC4710A7}" type="sibTrans" cxnId="{03D248C2-07C9-431F-95C6-FFD4A20ADEFE}">
      <dgm:prSet/>
      <dgm:spPr/>
      <dgm:t>
        <a:bodyPr/>
        <a:lstStyle/>
        <a:p>
          <a:endParaRPr lang="tr-TR"/>
        </a:p>
      </dgm:t>
    </dgm:pt>
    <dgm:pt modelId="{9FBECE83-4924-4FBC-98FA-2DE26006E2C9}">
      <dgm:prSet phldrT="[Metin]"/>
      <dgm:spPr>
        <a:solidFill>
          <a:srgbClr val="77BD43">
            <a:alpha val="89804"/>
          </a:srgbClr>
        </a:solidFill>
      </dgm:spPr>
      <dgm:t>
        <a:bodyPr/>
        <a:lstStyle/>
        <a:p>
          <a:r>
            <a:rPr lang="tr-TR" dirty="0">
              <a:solidFill>
                <a:schemeClr val="bg1"/>
              </a:solidFill>
              <a:latin typeface="Comic Sans MS" panose="030F0702030302020204" pitchFamily="66" charset="0"/>
            </a:rPr>
            <a:t>Değerler</a:t>
          </a:r>
        </a:p>
      </dgm:t>
    </dgm:pt>
    <dgm:pt modelId="{05B6A2E5-411B-4A4E-9EBD-5EFA699F1877}" type="parTrans" cxnId="{BE8B4BEC-7BC2-41F0-8925-4FAC89B9ACC0}">
      <dgm:prSet/>
      <dgm:spPr/>
      <dgm:t>
        <a:bodyPr/>
        <a:lstStyle/>
        <a:p>
          <a:endParaRPr lang="tr-TR"/>
        </a:p>
      </dgm:t>
    </dgm:pt>
    <dgm:pt modelId="{FB719B10-509A-49D0-885A-870498E63505}" type="sibTrans" cxnId="{BE8B4BEC-7BC2-41F0-8925-4FAC89B9ACC0}">
      <dgm:prSet/>
      <dgm:spPr/>
      <dgm:t>
        <a:bodyPr/>
        <a:lstStyle/>
        <a:p>
          <a:endParaRPr lang="tr-TR"/>
        </a:p>
      </dgm:t>
    </dgm:pt>
    <dgm:pt modelId="{46FB17E8-4172-4F6B-89CE-0B76AEAB5D11}" type="pres">
      <dgm:prSet presAssocID="{0C79C0A3-F7DA-4844-8B5E-1AFD82029E61}" presName="compositeShape" presStyleCnt="0">
        <dgm:presLayoutVars>
          <dgm:dir/>
          <dgm:resizeHandles/>
        </dgm:presLayoutVars>
      </dgm:prSet>
      <dgm:spPr/>
    </dgm:pt>
    <dgm:pt modelId="{55A86DC8-0CE5-4A2A-BF2E-03DC1864B721}" type="pres">
      <dgm:prSet presAssocID="{0C79C0A3-F7DA-4844-8B5E-1AFD82029E61}" presName="pyramid" presStyleLbl="node1" presStyleIdx="0" presStyleCnt="1" custLinFactNeighborX="1067"/>
      <dgm:spPr>
        <a:solidFill>
          <a:schemeClr val="accent3">
            <a:lumMod val="75000"/>
          </a:schemeClr>
        </a:solidFill>
      </dgm:spPr>
    </dgm:pt>
    <dgm:pt modelId="{3CC41C2C-CD77-4549-AF46-8F3C87FE1862}" type="pres">
      <dgm:prSet presAssocID="{0C79C0A3-F7DA-4844-8B5E-1AFD82029E61}" presName="theList" presStyleCnt="0"/>
      <dgm:spPr/>
    </dgm:pt>
    <dgm:pt modelId="{92408353-AC59-4AF8-B1BC-EF3BE15EE894}" type="pres">
      <dgm:prSet presAssocID="{AC64C83A-03AE-48F3-A9C7-169FAB5F4187}" presName="aNode" presStyleLbl="fgAcc1" presStyleIdx="0" presStyleCnt="3">
        <dgm:presLayoutVars>
          <dgm:bulletEnabled val="1"/>
        </dgm:presLayoutVars>
      </dgm:prSet>
      <dgm:spPr/>
      <dgm:t>
        <a:bodyPr/>
        <a:lstStyle/>
        <a:p>
          <a:endParaRPr lang="tr-TR"/>
        </a:p>
      </dgm:t>
    </dgm:pt>
    <dgm:pt modelId="{9DA3847C-5334-433A-A2DE-EB6593D81026}" type="pres">
      <dgm:prSet presAssocID="{AC64C83A-03AE-48F3-A9C7-169FAB5F4187}" presName="aSpace" presStyleCnt="0"/>
      <dgm:spPr/>
    </dgm:pt>
    <dgm:pt modelId="{C196E92C-A6D6-4D00-8C7F-34FFA97D3282}" type="pres">
      <dgm:prSet presAssocID="{3C250CA2-B760-4E35-8443-B4158CE9CC28}" presName="aNode" presStyleLbl="fgAcc1" presStyleIdx="1" presStyleCnt="3">
        <dgm:presLayoutVars>
          <dgm:bulletEnabled val="1"/>
        </dgm:presLayoutVars>
      </dgm:prSet>
      <dgm:spPr/>
      <dgm:t>
        <a:bodyPr/>
        <a:lstStyle/>
        <a:p>
          <a:endParaRPr lang="tr-TR"/>
        </a:p>
      </dgm:t>
    </dgm:pt>
    <dgm:pt modelId="{341ABF22-1941-413E-A3D3-806275765C52}" type="pres">
      <dgm:prSet presAssocID="{3C250CA2-B760-4E35-8443-B4158CE9CC28}" presName="aSpace" presStyleCnt="0"/>
      <dgm:spPr/>
    </dgm:pt>
    <dgm:pt modelId="{30FAF6D6-9278-4E4C-BE86-AC15D540644E}" type="pres">
      <dgm:prSet presAssocID="{9FBECE83-4924-4FBC-98FA-2DE26006E2C9}" presName="aNode" presStyleLbl="fgAcc1" presStyleIdx="2" presStyleCnt="3">
        <dgm:presLayoutVars>
          <dgm:bulletEnabled val="1"/>
        </dgm:presLayoutVars>
      </dgm:prSet>
      <dgm:spPr/>
      <dgm:t>
        <a:bodyPr/>
        <a:lstStyle/>
        <a:p>
          <a:endParaRPr lang="tr-TR"/>
        </a:p>
      </dgm:t>
    </dgm:pt>
    <dgm:pt modelId="{CE81E506-EC89-4FED-AD4C-71F35F0AE4FE}" type="pres">
      <dgm:prSet presAssocID="{9FBECE83-4924-4FBC-98FA-2DE26006E2C9}" presName="aSpace" presStyleCnt="0"/>
      <dgm:spPr/>
    </dgm:pt>
  </dgm:ptLst>
  <dgm:cxnLst>
    <dgm:cxn modelId="{D7910AB4-F3EA-4448-89AD-E4C573C03DB9}" type="presOf" srcId="{0C79C0A3-F7DA-4844-8B5E-1AFD82029E61}" destId="{46FB17E8-4172-4F6B-89CE-0B76AEAB5D11}" srcOrd="0" destOrd="0" presId="urn:microsoft.com/office/officeart/2005/8/layout/pyramid2"/>
    <dgm:cxn modelId="{BE8B4BEC-7BC2-41F0-8925-4FAC89B9ACC0}" srcId="{0C79C0A3-F7DA-4844-8B5E-1AFD82029E61}" destId="{9FBECE83-4924-4FBC-98FA-2DE26006E2C9}" srcOrd="2" destOrd="0" parTransId="{05B6A2E5-411B-4A4E-9EBD-5EFA699F1877}" sibTransId="{FB719B10-509A-49D0-885A-870498E63505}"/>
    <dgm:cxn modelId="{D283C2EF-BC3C-41CD-8259-B1990054CDCC}" type="presOf" srcId="{AC64C83A-03AE-48F3-A9C7-169FAB5F4187}" destId="{92408353-AC59-4AF8-B1BC-EF3BE15EE894}" srcOrd="0" destOrd="0" presId="urn:microsoft.com/office/officeart/2005/8/layout/pyramid2"/>
    <dgm:cxn modelId="{03D248C2-07C9-431F-95C6-FFD4A20ADEFE}" srcId="{0C79C0A3-F7DA-4844-8B5E-1AFD82029E61}" destId="{3C250CA2-B760-4E35-8443-B4158CE9CC28}" srcOrd="1" destOrd="0" parTransId="{B686278A-6A26-431C-B56C-9F3528FA5497}" sibTransId="{3DD71397-01B6-4DAC-AD9E-4B0FBC4710A7}"/>
    <dgm:cxn modelId="{3AB1D679-E55E-4D4D-9D19-E56587278E68}" srcId="{0C79C0A3-F7DA-4844-8B5E-1AFD82029E61}" destId="{AC64C83A-03AE-48F3-A9C7-169FAB5F4187}" srcOrd="0" destOrd="0" parTransId="{81046AF9-030C-456A-A261-C43E9821F1C9}" sibTransId="{288A6C28-063C-465A-80B2-A2D446184C40}"/>
    <dgm:cxn modelId="{B21FDE81-80A1-4607-8B24-75CF41417177}" type="presOf" srcId="{3C250CA2-B760-4E35-8443-B4158CE9CC28}" destId="{C196E92C-A6D6-4D00-8C7F-34FFA97D3282}" srcOrd="0" destOrd="0" presId="urn:microsoft.com/office/officeart/2005/8/layout/pyramid2"/>
    <dgm:cxn modelId="{A7952065-E2F8-4DC2-84BB-1CEBE84A5EA6}" type="presOf" srcId="{9FBECE83-4924-4FBC-98FA-2DE26006E2C9}" destId="{30FAF6D6-9278-4E4C-BE86-AC15D540644E}" srcOrd="0" destOrd="0" presId="urn:microsoft.com/office/officeart/2005/8/layout/pyramid2"/>
    <dgm:cxn modelId="{5DC23EC4-7026-4F18-9A69-14F92FDA5775}" type="presParOf" srcId="{46FB17E8-4172-4F6B-89CE-0B76AEAB5D11}" destId="{55A86DC8-0CE5-4A2A-BF2E-03DC1864B721}" srcOrd="0" destOrd="0" presId="urn:microsoft.com/office/officeart/2005/8/layout/pyramid2"/>
    <dgm:cxn modelId="{D8AA4560-E5FA-42C5-BA11-300A7C8053FB}" type="presParOf" srcId="{46FB17E8-4172-4F6B-89CE-0B76AEAB5D11}" destId="{3CC41C2C-CD77-4549-AF46-8F3C87FE1862}" srcOrd="1" destOrd="0" presId="urn:microsoft.com/office/officeart/2005/8/layout/pyramid2"/>
    <dgm:cxn modelId="{7FA365C6-1A8A-4EA3-97A2-4A44196E7A68}" type="presParOf" srcId="{3CC41C2C-CD77-4549-AF46-8F3C87FE1862}" destId="{92408353-AC59-4AF8-B1BC-EF3BE15EE894}" srcOrd="0" destOrd="0" presId="urn:microsoft.com/office/officeart/2005/8/layout/pyramid2"/>
    <dgm:cxn modelId="{5CFC5F5D-8178-4247-A3D8-711D5A3B16A8}" type="presParOf" srcId="{3CC41C2C-CD77-4549-AF46-8F3C87FE1862}" destId="{9DA3847C-5334-433A-A2DE-EB6593D81026}" srcOrd="1" destOrd="0" presId="urn:microsoft.com/office/officeart/2005/8/layout/pyramid2"/>
    <dgm:cxn modelId="{01FFCB73-5880-4EA8-B1EC-1671A00F4D25}" type="presParOf" srcId="{3CC41C2C-CD77-4549-AF46-8F3C87FE1862}" destId="{C196E92C-A6D6-4D00-8C7F-34FFA97D3282}" srcOrd="2" destOrd="0" presId="urn:microsoft.com/office/officeart/2005/8/layout/pyramid2"/>
    <dgm:cxn modelId="{26D36728-AB11-4357-87A6-8393FC6152D0}" type="presParOf" srcId="{3CC41C2C-CD77-4549-AF46-8F3C87FE1862}" destId="{341ABF22-1941-413E-A3D3-806275765C52}" srcOrd="3" destOrd="0" presId="urn:microsoft.com/office/officeart/2005/8/layout/pyramid2"/>
    <dgm:cxn modelId="{A5CF8A91-EBE1-44D2-99CE-6EBDCA496F17}" type="presParOf" srcId="{3CC41C2C-CD77-4549-AF46-8F3C87FE1862}" destId="{30FAF6D6-9278-4E4C-BE86-AC15D540644E}" srcOrd="4" destOrd="0" presId="urn:microsoft.com/office/officeart/2005/8/layout/pyramid2"/>
    <dgm:cxn modelId="{72787BAC-7364-46C8-88C9-72A151DAF1B1}" type="presParOf" srcId="{3CC41C2C-CD77-4549-AF46-8F3C87FE1862}" destId="{CE81E506-EC89-4FED-AD4C-71F35F0AE4FE}" srcOrd="5" destOrd="0" presId="urn:microsoft.com/office/officeart/2005/8/layout/pyramid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91254F-1767-48BB-B5C9-323D39457DB2}" type="doc">
      <dgm:prSet loTypeId="urn:microsoft.com/office/officeart/2005/8/layout/pyramid2" loCatId="list" qsTypeId="urn:microsoft.com/office/officeart/2005/8/quickstyle/simple1" qsCatId="simple" csTypeId="urn:microsoft.com/office/officeart/2005/8/colors/accent1_2" csCatId="accent1" phldr="1"/>
      <dgm:spPr/>
    </dgm:pt>
    <dgm:pt modelId="{21AB5503-A550-42D4-A381-F18131946F0F}">
      <dgm:prSet phldrT="[Metin]" custT="1"/>
      <dgm:spPr>
        <a:gradFill flip="none" rotWithShape="0">
          <a:gsLst>
            <a:gs pos="0">
              <a:srgbClr val="00FF99">
                <a:shade val="30000"/>
                <a:satMod val="115000"/>
              </a:srgbClr>
            </a:gs>
            <a:gs pos="50000">
              <a:srgbClr val="00FF99">
                <a:shade val="67500"/>
                <a:satMod val="115000"/>
              </a:srgbClr>
            </a:gs>
            <a:gs pos="100000">
              <a:srgbClr val="00FF99">
                <a:shade val="100000"/>
                <a:satMod val="115000"/>
              </a:srgbClr>
            </a:gs>
          </a:gsLst>
          <a:lin ang="8100000" scaled="1"/>
          <a:tileRect/>
        </a:gradFill>
      </dgm:spPr>
      <dgm:t>
        <a:bodyPr/>
        <a:lstStyle/>
        <a:p>
          <a:r>
            <a:rPr lang="tr-TR" sz="2400" dirty="0">
              <a:solidFill>
                <a:schemeClr val="tx1"/>
              </a:solidFill>
              <a:latin typeface="Calibri" panose="020F0502020204030204" pitchFamily="34" charset="0"/>
              <a:cs typeface="Calibri" panose="020F0502020204030204" pitchFamily="34" charset="0"/>
            </a:rPr>
            <a:t>YETENEK SINAVI İLE GİRİLEN LİSELER</a:t>
          </a:r>
        </a:p>
      </dgm:t>
    </dgm:pt>
    <dgm:pt modelId="{0AD63D9A-E035-4107-8146-C724DD410EC5}" type="parTrans" cxnId="{A849C42C-F8F7-4F67-837B-98A699A5A87C}">
      <dgm:prSet/>
      <dgm:spPr/>
      <dgm:t>
        <a:bodyPr/>
        <a:lstStyle/>
        <a:p>
          <a:endParaRPr lang="tr-TR"/>
        </a:p>
      </dgm:t>
    </dgm:pt>
    <dgm:pt modelId="{D7D3E995-EC9D-4BDC-AE3B-2E3E7A6B0E11}" type="sibTrans" cxnId="{A849C42C-F8F7-4F67-837B-98A699A5A87C}">
      <dgm:prSet/>
      <dgm:spPr/>
      <dgm:t>
        <a:bodyPr/>
        <a:lstStyle/>
        <a:p>
          <a:endParaRPr lang="tr-TR"/>
        </a:p>
      </dgm:t>
    </dgm:pt>
    <dgm:pt modelId="{310463FA-57F4-423A-A370-0C5494219ED2}">
      <dgm:prSet custT="1"/>
      <dgm:spPr>
        <a:gradFill flip="none" rotWithShape="0">
          <a:gsLst>
            <a:gs pos="0">
              <a:srgbClr val="F9F539">
                <a:shade val="30000"/>
                <a:satMod val="115000"/>
              </a:srgbClr>
            </a:gs>
            <a:gs pos="50000">
              <a:srgbClr val="F9F539">
                <a:shade val="67500"/>
                <a:satMod val="115000"/>
              </a:srgbClr>
            </a:gs>
            <a:gs pos="100000">
              <a:srgbClr val="F9F539">
                <a:shade val="100000"/>
                <a:satMod val="115000"/>
              </a:srgbClr>
            </a:gs>
          </a:gsLst>
          <a:lin ang="8100000" scaled="1"/>
          <a:tileRect/>
        </a:gradFill>
      </dgm:spPr>
      <dgm:t>
        <a:bodyPr/>
        <a:lstStyle/>
        <a:p>
          <a:r>
            <a:rPr lang="tr-TR" sz="2400" dirty="0">
              <a:solidFill>
                <a:schemeClr val="tx1"/>
              </a:solidFill>
              <a:latin typeface="Calibri" panose="020F0502020204030204" pitchFamily="34" charset="0"/>
              <a:cs typeface="Calibri" panose="020F0502020204030204" pitchFamily="34" charset="0"/>
            </a:rPr>
            <a:t>YEREL(SINAVSIZ) YERLEŞTİRME İLE GİRİLEN LİSELER</a:t>
          </a:r>
        </a:p>
      </dgm:t>
    </dgm:pt>
    <dgm:pt modelId="{073BAD0D-D755-418C-8FCE-19A1D94DEC11}" type="parTrans" cxnId="{8402BAB0-80E3-4DE7-BDB6-362B3D795989}">
      <dgm:prSet/>
      <dgm:spPr/>
      <dgm:t>
        <a:bodyPr/>
        <a:lstStyle/>
        <a:p>
          <a:endParaRPr lang="tr-TR"/>
        </a:p>
      </dgm:t>
    </dgm:pt>
    <dgm:pt modelId="{E525F75A-F1D9-4A27-9F22-14F5514CF706}" type="sibTrans" cxnId="{8402BAB0-80E3-4DE7-BDB6-362B3D795989}">
      <dgm:prSet/>
      <dgm:spPr/>
      <dgm:t>
        <a:bodyPr/>
        <a:lstStyle/>
        <a:p>
          <a:endParaRPr lang="tr-TR"/>
        </a:p>
      </dgm:t>
    </dgm:pt>
    <dgm:pt modelId="{6796ECB9-D544-4635-8E89-C5724B1B54AD}">
      <dgm:prSet custT="1"/>
      <dgm:spPr>
        <a:gradFill flip="none" rotWithShape="0">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0800000" scaled="1"/>
          <a:tileRect/>
        </a:gradFill>
      </dgm:spPr>
      <dgm:t>
        <a:bodyPr/>
        <a:lstStyle/>
        <a:p>
          <a:r>
            <a:rPr lang="tr-TR" sz="2400" dirty="0">
              <a:solidFill>
                <a:schemeClr val="tx1"/>
              </a:solidFill>
              <a:latin typeface="Calibri" panose="020F0502020204030204" pitchFamily="34" charset="0"/>
              <a:cs typeface="Calibri" panose="020F0502020204030204" pitchFamily="34" charset="0"/>
            </a:rPr>
            <a:t>SINAVLA GİRİLEN LİSELER</a:t>
          </a:r>
        </a:p>
      </dgm:t>
    </dgm:pt>
    <dgm:pt modelId="{4B8AE3CE-0CB0-4AAE-BF66-CD9A184955C6}" type="parTrans" cxnId="{F240FC68-C016-4573-A78A-BB339FC63AAD}">
      <dgm:prSet/>
      <dgm:spPr/>
      <dgm:t>
        <a:bodyPr/>
        <a:lstStyle/>
        <a:p>
          <a:endParaRPr lang="tr-TR"/>
        </a:p>
      </dgm:t>
    </dgm:pt>
    <dgm:pt modelId="{DE14222D-50EA-4263-B607-A72E5425485A}" type="sibTrans" cxnId="{F240FC68-C016-4573-A78A-BB339FC63AAD}">
      <dgm:prSet/>
      <dgm:spPr/>
      <dgm:t>
        <a:bodyPr/>
        <a:lstStyle/>
        <a:p>
          <a:endParaRPr lang="tr-TR"/>
        </a:p>
      </dgm:t>
    </dgm:pt>
    <dgm:pt modelId="{10CD12DC-8694-4671-83E1-5DA03BA35986}" type="pres">
      <dgm:prSet presAssocID="{1F91254F-1767-48BB-B5C9-323D39457DB2}" presName="compositeShape" presStyleCnt="0">
        <dgm:presLayoutVars>
          <dgm:dir/>
          <dgm:resizeHandles/>
        </dgm:presLayoutVars>
      </dgm:prSet>
      <dgm:spPr/>
    </dgm:pt>
    <dgm:pt modelId="{D24AB215-5109-46F0-8580-DEACB518E30B}" type="pres">
      <dgm:prSet presAssocID="{1F91254F-1767-48BB-B5C9-323D39457DB2}" presName="pyramid" presStyleLbl="node1" presStyleIdx="0" presStyleCnt="1" custLinFactNeighborX="-10643"/>
      <dgm:spPr>
        <a:solidFill>
          <a:schemeClr val="accent4">
            <a:lumMod val="75000"/>
          </a:schemeClr>
        </a:solidFill>
        <a:ln>
          <a:solidFill>
            <a:schemeClr val="accent5">
              <a:lumMod val="60000"/>
              <a:lumOff val="40000"/>
            </a:schemeClr>
          </a:solidFill>
        </a:ln>
      </dgm:spPr>
    </dgm:pt>
    <dgm:pt modelId="{DB4F95FA-100F-4298-873B-45176C6B9193}" type="pres">
      <dgm:prSet presAssocID="{1F91254F-1767-48BB-B5C9-323D39457DB2}" presName="theList" presStyleCnt="0"/>
      <dgm:spPr/>
    </dgm:pt>
    <dgm:pt modelId="{EFF290F1-AEFA-49F8-B066-E39C8BFC8924}" type="pres">
      <dgm:prSet presAssocID="{6796ECB9-D544-4635-8E89-C5724B1B54AD}" presName="aNode" presStyleLbl="fgAcc1" presStyleIdx="0" presStyleCnt="3" custLinFactY="201238" custLinFactNeighborX="-510" custLinFactNeighborY="300000">
        <dgm:presLayoutVars>
          <dgm:bulletEnabled val="1"/>
        </dgm:presLayoutVars>
      </dgm:prSet>
      <dgm:spPr/>
      <dgm:t>
        <a:bodyPr/>
        <a:lstStyle/>
        <a:p>
          <a:endParaRPr lang="tr-TR"/>
        </a:p>
      </dgm:t>
    </dgm:pt>
    <dgm:pt modelId="{9BD77C8E-9839-45A1-BA05-8EF0447C12A1}" type="pres">
      <dgm:prSet presAssocID="{6796ECB9-D544-4635-8E89-C5724B1B54AD}" presName="aSpace" presStyleCnt="0"/>
      <dgm:spPr/>
    </dgm:pt>
    <dgm:pt modelId="{BD86CD33-B70A-4A0B-B502-57B6962869BA}" type="pres">
      <dgm:prSet presAssocID="{21AB5503-A550-42D4-A381-F18131946F0F}" presName="aNode" presStyleLbl="fgAcc1" presStyleIdx="1" presStyleCnt="3">
        <dgm:presLayoutVars>
          <dgm:bulletEnabled val="1"/>
        </dgm:presLayoutVars>
      </dgm:prSet>
      <dgm:spPr/>
      <dgm:t>
        <a:bodyPr/>
        <a:lstStyle/>
        <a:p>
          <a:endParaRPr lang="tr-TR"/>
        </a:p>
      </dgm:t>
    </dgm:pt>
    <dgm:pt modelId="{DB20C63A-1AD1-4FD3-8BEF-473BDF9A8582}" type="pres">
      <dgm:prSet presAssocID="{21AB5503-A550-42D4-A381-F18131946F0F}" presName="aSpace" presStyleCnt="0"/>
      <dgm:spPr/>
    </dgm:pt>
    <dgm:pt modelId="{E53B62B5-6B85-4532-8A86-239A53CDE20A}" type="pres">
      <dgm:prSet presAssocID="{310463FA-57F4-423A-A370-0C5494219ED2}" presName="aNode" presStyleLbl="fgAcc1" presStyleIdx="2" presStyleCnt="3" custLinFactY="-200000" custLinFactNeighborX="-510" custLinFactNeighborY="-280390">
        <dgm:presLayoutVars>
          <dgm:bulletEnabled val="1"/>
        </dgm:presLayoutVars>
      </dgm:prSet>
      <dgm:spPr/>
      <dgm:t>
        <a:bodyPr/>
        <a:lstStyle/>
        <a:p>
          <a:endParaRPr lang="tr-TR"/>
        </a:p>
      </dgm:t>
    </dgm:pt>
    <dgm:pt modelId="{D831B25B-06EC-4E4D-97C6-C8A7752F00D0}" type="pres">
      <dgm:prSet presAssocID="{310463FA-57F4-423A-A370-0C5494219ED2}" presName="aSpace" presStyleCnt="0"/>
      <dgm:spPr/>
    </dgm:pt>
  </dgm:ptLst>
  <dgm:cxnLst>
    <dgm:cxn modelId="{F387FA91-16BC-4339-AD53-152CA52C45DF}" type="presOf" srcId="{6796ECB9-D544-4635-8E89-C5724B1B54AD}" destId="{EFF290F1-AEFA-49F8-B066-E39C8BFC8924}" srcOrd="0" destOrd="0" presId="urn:microsoft.com/office/officeart/2005/8/layout/pyramid2"/>
    <dgm:cxn modelId="{A849C42C-F8F7-4F67-837B-98A699A5A87C}" srcId="{1F91254F-1767-48BB-B5C9-323D39457DB2}" destId="{21AB5503-A550-42D4-A381-F18131946F0F}" srcOrd="1" destOrd="0" parTransId="{0AD63D9A-E035-4107-8146-C724DD410EC5}" sibTransId="{D7D3E995-EC9D-4BDC-AE3B-2E3E7A6B0E11}"/>
    <dgm:cxn modelId="{F240FC68-C016-4573-A78A-BB339FC63AAD}" srcId="{1F91254F-1767-48BB-B5C9-323D39457DB2}" destId="{6796ECB9-D544-4635-8E89-C5724B1B54AD}" srcOrd="0" destOrd="0" parTransId="{4B8AE3CE-0CB0-4AAE-BF66-CD9A184955C6}" sibTransId="{DE14222D-50EA-4263-B607-A72E5425485A}"/>
    <dgm:cxn modelId="{30874D4F-807A-4B6C-BF74-9A08025BD413}" type="presOf" srcId="{310463FA-57F4-423A-A370-0C5494219ED2}" destId="{E53B62B5-6B85-4532-8A86-239A53CDE20A}" srcOrd="0" destOrd="0" presId="urn:microsoft.com/office/officeart/2005/8/layout/pyramid2"/>
    <dgm:cxn modelId="{8402BAB0-80E3-4DE7-BDB6-362B3D795989}" srcId="{1F91254F-1767-48BB-B5C9-323D39457DB2}" destId="{310463FA-57F4-423A-A370-0C5494219ED2}" srcOrd="2" destOrd="0" parTransId="{073BAD0D-D755-418C-8FCE-19A1D94DEC11}" sibTransId="{E525F75A-F1D9-4A27-9F22-14F5514CF706}"/>
    <dgm:cxn modelId="{46697495-6B91-4874-80A3-C13344983AA0}" type="presOf" srcId="{1F91254F-1767-48BB-B5C9-323D39457DB2}" destId="{10CD12DC-8694-4671-83E1-5DA03BA35986}" srcOrd="0" destOrd="0" presId="urn:microsoft.com/office/officeart/2005/8/layout/pyramid2"/>
    <dgm:cxn modelId="{D9E6AF4D-8B22-4B16-BAFB-0CB5C248A5BE}" type="presOf" srcId="{21AB5503-A550-42D4-A381-F18131946F0F}" destId="{BD86CD33-B70A-4A0B-B502-57B6962869BA}" srcOrd="0" destOrd="0" presId="urn:microsoft.com/office/officeart/2005/8/layout/pyramid2"/>
    <dgm:cxn modelId="{36032AB2-E7E4-4E91-A815-2DCCC83BDF1D}" type="presParOf" srcId="{10CD12DC-8694-4671-83E1-5DA03BA35986}" destId="{D24AB215-5109-46F0-8580-DEACB518E30B}" srcOrd="0" destOrd="0" presId="urn:microsoft.com/office/officeart/2005/8/layout/pyramid2"/>
    <dgm:cxn modelId="{A1C66875-AAFE-429A-956F-B57061A2E305}" type="presParOf" srcId="{10CD12DC-8694-4671-83E1-5DA03BA35986}" destId="{DB4F95FA-100F-4298-873B-45176C6B9193}" srcOrd="1" destOrd="0" presId="urn:microsoft.com/office/officeart/2005/8/layout/pyramid2"/>
    <dgm:cxn modelId="{CEB7605A-5537-4DDF-BD84-036A71F99360}" type="presParOf" srcId="{DB4F95FA-100F-4298-873B-45176C6B9193}" destId="{EFF290F1-AEFA-49F8-B066-E39C8BFC8924}" srcOrd="0" destOrd="0" presId="urn:microsoft.com/office/officeart/2005/8/layout/pyramid2"/>
    <dgm:cxn modelId="{18CC0591-38F0-492C-B875-E41FB3038C97}" type="presParOf" srcId="{DB4F95FA-100F-4298-873B-45176C6B9193}" destId="{9BD77C8E-9839-45A1-BA05-8EF0447C12A1}" srcOrd="1" destOrd="0" presId="urn:microsoft.com/office/officeart/2005/8/layout/pyramid2"/>
    <dgm:cxn modelId="{FA7DBBEE-4273-44B0-86F2-E13CB34F002D}" type="presParOf" srcId="{DB4F95FA-100F-4298-873B-45176C6B9193}" destId="{BD86CD33-B70A-4A0B-B502-57B6962869BA}" srcOrd="2" destOrd="0" presId="urn:microsoft.com/office/officeart/2005/8/layout/pyramid2"/>
    <dgm:cxn modelId="{AD5A5C96-17FF-43C3-AD4F-F8BD6273D0D3}" type="presParOf" srcId="{DB4F95FA-100F-4298-873B-45176C6B9193}" destId="{DB20C63A-1AD1-4FD3-8BEF-473BDF9A8582}" srcOrd="3" destOrd="0" presId="urn:microsoft.com/office/officeart/2005/8/layout/pyramid2"/>
    <dgm:cxn modelId="{A31FF7DE-319D-4F54-A124-4A159146E28E}" type="presParOf" srcId="{DB4F95FA-100F-4298-873B-45176C6B9193}" destId="{E53B62B5-6B85-4532-8A86-239A53CDE20A}" srcOrd="4" destOrd="0" presId="urn:microsoft.com/office/officeart/2005/8/layout/pyramid2"/>
    <dgm:cxn modelId="{48274C71-E793-455E-A2C4-479CFE218A18}" type="presParOf" srcId="{DB4F95FA-100F-4298-873B-45176C6B9193}" destId="{D831B25B-06EC-4E4D-97C6-C8A7752F00D0}" srcOrd="5" destOrd="0" presId="urn:microsoft.com/office/officeart/2005/8/layout/pyramid2"/>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FD745D-47E8-465F-86C1-9656FDC090C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A972633D-159B-498C-8034-859F3B3E77F2}">
      <dgm:prSet/>
      <dgm:spPr/>
      <dgm:t>
        <a:bodyPr/>
        <a:lstStyle/>
        <a:p>
          <a:r>
            <a:rPr lang="tr-TR" b="1" dirty="0" smtClean="0">
              <a:solidFill>
                <a:schemeClr val="accent3">
                  <a:lumMod val="75000"/>
                </a:schemeClr>
              </a:solidFill>
              <a:latin typeface="Calibri" panose="020F0502020204030204" pitchFamily="34" charset="0"/>
              <a:cs typeface="Calibri" panose="020F0502020204030204" pitchFamily="34" charset="0"/>
            </a:rPr>
            <a:t>MESLEKİ VE TEKNİK ANADOLU LİSELERİ</a:t>
          </a:r>
          <a:endParaRPr lang="tr-TR" b="1" dirty="0">
            <a:solidFill>
              <a:schemeClr val="accent3">
                <a:lumMod val="75000"/>
              </a:schemeClr>
            </a:solidFill>
            <a:latin typeface="Calibri" panose="020F0502020204030204" pitchFamily="34" charset="0"/>
            <a:cs typeface="Calibri" panose="020F0502020204030204" pitchFamily="34" charset="0"/>
          </a:endParaRPr>
        </a:p>
      </dgm:t>
    </dgm:pt>
    <dgm:pt modelId="{0AE50E99-26CA-4696-8610-4CA957C0CF2D}" type="sibTrans" cxnId="{3F395583-B2B9-4167-A8CA-BEF0A25151DD}">
      <dgm:prSet/>
      <dgm:spPr/>
      <dgm:t>
        <a:bodyPr/>
        <a:lstStyle/>
        <a:p>
          <a:endParaRPr lang="tr-TR"/>
        </a:p>
      </dgm:t>
    </dgm:pt>
    <dgm:pt modelId="{06F1F66D-C731-4A13-B1A7-146668940AF2}" type="parTrans" cxnId="{3F395583-B2B9-4167-A8CA-BEF0A25151DD}">
      <dgm:prSet/>
      <dgm:spPr/>
      <dgm:t>
        <a:bodyPr/>
        <a:lstStyle/>
        <a:p>
          <a:endParaRPr lang="tr-TR"/>
        </a:p>
      </dgm:t>
    </dgm:pt>
    <dgm:pt modelId="{24631719-121B-409C-B300-D8388A78B626}">
      <dgm:prSet/>
      <dgm:spPr/>
      <dgm:t>
        <a:bodyPr/>
        <a:lstStyle/>
        <a:p>
          <a:r>
            <a:rPr lang="tr-TR" dirty="0">
              <a:latin typeface="Calibri" panose="020F0502020204030204" pitchFamily="34" charset="0"/>
              <a:cs typeface="Calibri" panose="020F0502020204030204" pitchFamily="34" charset="0"/>
            </a:rPr>
            <a:t>YEREL YERLEŞTİRME</a:t>
          </a:r>
        </a:p>
      </dgm:t>
    </dgm:pt>
    <dgm:pt modelId="{12C8D099-E810-45D8-B837-86848AA2DF90}" type="sibTrans" cxnId="{9B86139A-68AE-48E5-9EE7-593095D57704}">
      <dgm:prSet/>
      <dgm:spPr/>
      <dgm:t>
        <a:bodyPr/>
        <a:lstStyle/>
        <a:p>
          <a:endParaRPr lang="tr-TR"/>
        </a:p>
      </dgm:t>
    </dgm:pt>
    <dgm:pt modelId="{2A6CEFD3-5F44-4F08-A3C0-070801EB46E8}" type="parTrans" cxnId="{9B86139A-68AE-48E5-9EE7-593095D57704}">
      <dgm:prSet/>
      <dgm:spPr/>
      <dgm:t>
        <a:bodyPr/>
        <a:lstStyle/>
        <a:p>
          <a:endParaRPr lang="tr-TR"/>
        </a:p>
      </dgm:t>
    </dgm:pt>
    <dgm:pt modelId="{E784965B-1102-4250-A9EA-07AA6E5B6FAE}">
      <dgm:prSet/>
      <dgm:spPr/>
      <dgm:t>
        <a:bodyPr/>
        <a:lstStyle/>
        <a:p>
          <a:r>
            <a:rPr lang="tr-TR" dirty="0">
              <a:latin typeface="Calibri" panose="020F0502020204030204" pitchFamily="34" charset="0"/>
              <a:cs typeface="Calibri" panose="020F0502020204030204" pitchFamily="34" charset="0"/>
            </a:rPr>
            <a:t>ANADOLU İMAM HATİP LİSELERİ</a:t>
          </a:r>
        </a:p>
      </dgm:t>
    </dgm:pt>
    <dgm:pt modelId="{AD27378F-A283-4B38-AB34-4A67C36D99C1}" type="sibTrans" cxnId="{F803CB59-81FD-42DC-BCB3-94EA52FE22A5}">
      <dgm:prSet/>
      <dgm:spPr/>
      <dgm:t>
        <a:bodyPr/>
        <a:lstStyle/>
        <a:p>
          <a:endParaRPr lang="tr-TR"/>
        </a:p>
      </dgm:t>
    </dgm:pt>
    <dgm:pt modelId="{1D5A5E61-CB22-4751-A5D1-CA9535C025B7}" type="parTrans" cxnId="{F803CB59-81FD-42DC-BCB3-94EA52FE22A5}">
      <dgm:prSet/>
      <dgm:spPr/>
      <dgm:t>
        <a:bodyPr/>
        <a:lstStyle/>
        <a:p>
          <a:endParaRPr lang="tr-TR"/>
        </a:p>
      </dgm:t>
    </dgm:pt>
    <dgm:pt modelId="{99F65B4C-6FDA-476D-AEF7-FBA3BC2970F2}">
      <dgm:prSet/>
      <dgm:spPr/>
      <dgm:t>
        <a:bodyPr/>
        <a:lstStyle/>
        <a:p>
          <a:r>
            <a:rPr lang="tr-TR" dirty="0">
              <a:latin typeface="Calibri" panose="020F0502020204030204" pitchFamily="34" charset="0"/>
              <a:cs typeface="Calibri" panose="020F0502020204030204" pitchFamily="34" charset="0"/>
            </a:rPr>
            <a:t>YEREL YERLEŞTİRME</a:t>
          </a:r>
        </a:p>
      </dgm:t>
    </dgm:pt>
    <dgm:pt modelId="{869C5B44-8A4C-44FA-9C7C-CBED3EB02047}" type="sibTrans" cxnId="{D5CB2CC8-4AA9-4026-A9C2-0BA9634C3B2A}">
      <dgm:prSet/>
      <dgm:spPr/>
      <dgm:t>
        <a:bodyPr/>
        <a:lstStyle/>
        <a:p>
          <a:endParaRPr lang="tr-TR"/>
        </a:p>
      </dgm:t>
    </dgm:pt>
    <dgm:pt modelId="{62FFF553-1238-40A0-99E1-CF8E0210A33F}" type="parTrans" cxnId="{D5CB2CC8-4AA9-4026-A9C2-0BA9634C3B2A}">
      <dgm:prSet/>
      <dgm:spPr/>
      <dgm:t>
        <a:bodyPr/>
        <a:lstStyle/>
        <a:p>
          <a:endParaRPr lang="tr-TR"/>
        </a:p>
      </dgm:t>
    </dgm:pt>
    <dgm:pt modelId="{BD56DFD0-42FA-4A2C-AD40-F7B090293573}">
      <dgm:prSet/>
      <dgm:spPr/>
      <dgm:t>
        <a:bodyPr/>
        <a:lstStyle/>
        <a:p>
          <a:r>
            <a:rPr lang="tr-TR" smtClean="0">
              <a:latin typeface="Calibri" panose="020F0502020204030204" pitchFamily="34" charset="0"/>
              <a:cs typeface="Calibri" panose="020F0502020204030204" pitchFamily="34" charset="0"/>
            </a:rPr>
            <a:t>ANADOLU LİSELERİ</a:t>
          </a:r>
          <a:endParaRPr lang="tr-TR" dirty="0">
            <a:latin typeface="Calibri" panose="020F0502020204030204" pitchFamily="34" charset="0"/>
            <a:cs typeface="Calibri" panose="020F0502020204030204" pitchFamily="34" charset="0"/>
          </a:endParaRPr>
        </a:p>
      </dgm:t>
    </dgm:pt>
    <dgm:pt modelId="{3DAA9D4D-2F18-4396-BAFE-3102AA68C34C}" type="sibTrans" cxnId="{4D2C428E-5F18-4D3D-809F-F14ADEF49726}">
      <dgm:prSet/>
      <dgm:spPr/>
      <dgm:t>
        <a:bodyPr/>
        <a:lstStyle/>
        <a:p>
          <a:endParaRPr lang="tr-TR"/>
        </a:p>
      </dgm:t>
    </dgm:pt>
    <dgm:pt modelId="{599E746A-55B9-4424-ADCA-FF543D27D83B}" type="parTrans" cxnId="{4D2C428E-5F18-4D3D-809F-F14ADEF49726}">
      <dgm:prSet/>
      <dgm:spPr/>
      <dgm:t>
        <a:bodyPr/>
        <a:lstStyle/>
        <a:p>
          <a:endParaRPr lang="tr-TR"/>
        </a:p>
      </dgm:t>
    </dgm:pt>
    <dgm:pt modelId="{F187213D-5AF4-4918-8DE7-D8E221F1713C}">
      <dgm:prSet/>
      <dgm:spPr/>
      <dgm:t>
        <a:bodyPr/>
        <a:lstStyle/>
        <a:p>
          <a:r>
            <a:rPr lang="tr-TR" dirty="0">
              <a:latin typeface="Calibri" panose="020F0502020204030204" pitchFamily="34" charset="0"/>
              <a:cs typeface="Calibri" panose="020F0502020204030204" pitchFamily="34" charset="0"/>
            </a:rPr>
            <a:t>YEREL YERLEŞTİRME</a:t>
          </a:r>
        </a:p>
      </dgm:t>
    </dgm:pt>
    <dgm:pt modelId="{A7853C3E-8F61-48A5-B898-E435D68AB6C4}" type="sibTrans" cxnId="{D5F1E6C9-39DB-4680-8178-6888642DA823}">
      <dgm:prSet/>
      <dgm:spPr/>
      <dgm:t>
        <a:bodyPr/>
        <a:lstStyle/>
        <a:p>
          <a:endParaRPr lang="tr-TR"/>
        </a:p>
      </dgm:t>
    </dgm:pt>
    <dgm:pt modelId="{91B37AF0-318C-4EF5-9DE9-1B0B2F377010}" type="parTrans" cxnId="{D5F1E6C9-39DB-4680-8178-6888642DA823}">
      <dgm:prSet/>
      <dgm:spPr/>
      <dgm:t>
        <a:bodyPr/>
        <a:lstStyle/>
        <a:p>
          <a:endParaRPr lang="tr-TR"/>
        </a:p>
      </dgm:t>
    </dgm:pt>
    <dgm:pt modelId="{4BEA47E5-6537-4C3E-AE46-4504668E99D9}" type="pres">
      <dgm:prSet presAssocID="{53FD745D-47E8-465F-86C1-9656FDC090C6}" presName="linearFlow" presStyleCnt="0">
        <dgm:presLayoutVars>
          <dgm:dir/>
          <dgm:animLvl val="lvl"/>
          <dgm:resizeHandles val="exact"/>
        </dgm:presLayoutVars>
      </dgm:prSet>
      <dgm:spPr/>
      <dgm:t>
        <a:bodyPr/>
        <a:lstStyle/>
        <a:p>
          <a:endParaRPr lang="tr-TR"/>
        </a:p>
      </dgm:t>
    </dgm:pt>
    <dgm:pt modelId="{B368E35B-34E3-4511-8CE7-F27D906DDACD}" type="pres">
      <dgm:prSet presAssocID="{F187213D-5AF4-4918-8DE7-D8E221F1713C}" presName="composite" presStyleCnt="0"/>
      <dgm:spPr/>
    </dgm:pt>
    <dgm:pt modelId="{83B5A76E-6974-46BE-8CA2-2E61DF310224}" type="pres">
      <dgm:prSet presAssocID="{F187213D-5AF4-4918-8DE7-D8E221F1713C}" presName="parentText" presStyleLbl="alignNode1" presStyleIdx="0" presStyleCnt="3">
        <dgm:presLayoutVars>
          <dgm:chMax val="1"/>
          <dgm:bulletEnabled val="1"/>
        </dgm:presLayoutVars>
      </dgm:prSet>
      <dgm:spPr/>
      <dgm:t>
        <a:bodyPr/>
        <a:lstStyle/>
        <a:p>
          <a:endParaRPr lang="tr-TR"/>
        </a:p>
      </dgm:t>
    </dgm:pt>
    <dgm:pt modelId="{A2BAC6DF-7F09-4CEF-B9EE-CE1569D0E474}" type="pres">
      <dgm:prSet presAssocID="{F187213D-5AF4-4918-8DE7-D8E221F1713C}" presName="descendantText" presStyleLbl="alignAcc1" presStyleIdx="0" presStyleCnt="3" custLinFactNeighborX="21" custLinFactNeighborY="-79">
        <dgm:presLayoutVars>
          <dgm:bulletEnabled val="1"/>
        </dgm:presLayoutVars>
      </dgm:prSet>
      <dgm:spPr/>
      <dgm:t>
        <a:bodyPr/>
        <a:lstStyle/>
        <a:p>
          <a:endParaRPr lang="tr-TR"/>
        </a:p>
      </dgm:t>
    </dgm:pt>
    <dgm:pt modelId="{B8B183A7-E65A-4CD9-8561-EC2FE3B7519F}" type="pres">
      <dgm:prSet presAssocID="{A7853C3E-8F61-48A5-B898-E435D68AB6C4}" presName="sp" presStyleCnt="0"/>
      <dgm:spPr/>
    </dgm:pt>
    <dgm:pt modelId="{F91BDB27-E56B-48D8-ACAA-42E1D8ACB69E}" type="pres">
      <dgm:prSet presAssocID="{24631719-121B-409C-B300-D8388A78B626}" presName="composite" presStyleCnt="0"/>
      <dgm:spPr/>
    </dgm:pt>
    <dgm:pt modelId="{974D229E-B4F8-4A69-A75E-A802AC456183}" type="pres">
      <dgm:prSet presAssocID="{24631719-121B-409C-B300-D8388A78B626}" presName="parentText" presStyleLbl="alignNode1" presStyleIdx="1" presStyleCnt="3">
        <dgm:presLayoutVars>
          <dgm:chMax val="1"/>
          <dgm:bulletEnabled val="1"/>
        </dgm:presLayoutVars>
      </dgm:prSet>
      <dgm:spPr/>
      <dgm:t>
        <a:bodyPr/>
        <a:lstStyle/>
        <a:p>
          <a:endParaRPr lang="tr-TR"/>
        </a:p>
      </dgm:t>
    </dgm:pt>
    <dgm:pt modelId="{94804836-8A5B-447B-9A1F-285EA0CD42A0}" type="pres">
      <dgm:prSet presAssocID="{24631719-121B-409C-B300-D8388A78B626}" presName="descendantText" presStyleLbl="alignAcc1" presStyleIdx="1" presStyleCnt="3" custScaleY="103431">
        <dgm:presLayoutVars>
          <dgm:bulletEnabled val="1"/>
        </dgm:presLayoutVars>
      </dgm:prSet>
      <dgm:spPr/>
      <dgm:t>
        <a:bodyPr/>
        <a:lstStyle/>
        <a:p>
          <a:endParaRPr lang="tr-TR"/>
        </a:p>
      </dgm:t>
    </dgm:pt>
    <dgm:pt modelId="{091EDA04-0FAA-4BF8-9E92-C3B8B781A59F}" type="pres">
      <dgm:prSet presAssocID="{12C8D099-E810-45D8-B837-86848AA2DF90}" presName="sp" presStyleCnt="0"/>
      <dgm:spPr/>
    </dgm:pt>
    <dgm:pt modelId="{3AAF0725-6E2E-43A9-B4CB-1575227D4C09}" type="pres">
      <dgm:prSet presAssocID="{99F65B4C-6FDA-476D-AEF7-FBA3BC2970F2}" presName="composite" presStyleCnt="0"/>
      <dgm:spPr/>
    </dgm:pt>
    <dgm:pt modelId="{2CD006D2-96AF-4505-905E-7794182896A3}" type="pres">
      <dgm:prSet presAssocID="{99F65B4C-6FDA-476D-AEF7-FBA3BC2970F2}" presName="parentText" presStyleLbl="alignNode1" presStyleIdx="2" presStyleCnt="3">
        <dgm:presLayoutVars>
          <dgm:chMax val="1"/>
          <dgm:bulletEnabled val="1"/>
        </dgm:presLayoutVars>
      </dgm:prSet>
      <dgm:spPr/>
      <dgm:t>
        <a:bodyPr/>
        <a:lstStyle/>
        <a:p>
          <a:endParaRPr lang="tr-TR"/>
        </a:p>
      </dgm:t>
    </dgm:pt>
    <dgm:pt modelId="{D0BCF292-D2DA-4A0C-BAC9-AB5A3E6FAE79}" type="pres">
      <dgm:prSet presAssocID="{99F65B4C-6FDA-476D-AEF7-FBA3BC2970F2}" presName="descendantText" presStyleLbl="alignAcc1" presStyleIdx="2" presStyleCnt="3">
        <dgm:presLayoutVars>
          <dgm:bulletEnabled val="1"/>
        </dgm:presLayoutVars>
      </dgm:prSet>
      <dgm:spPr/>
      <dgm:t>
        <a:bodyPr/>
        <a:lstStyle/>
        <a:p>
          <a:endParaRPr lang="tr-TR"/>
        </a:p>
      </dgm:t>
    </dgm:pt>
  </dgm:ptLst>
  <dgm:cxnLst>
    <dgm:cxn modelId="{3F395583-B2B9-4167-A8CA-BEF0A25151DD}" srcId="{F187213D-5AF4-4918-8DE7-D8E221F1713C}" destId="{A972633D-159B-498C-8034-859F3B3E77F2}" srcOrd="0" destOrd="0" parTransId="{06F1F66D-C731-4A13-B1A7-146668940AF2}" sibTransId="{0AE50E99-26CA-4696-8610-4CA957C0CF2D}"/>
    <dgm:cxn modelId="{D5F1E6C9-39DB-4680-8178-6888642DA823}" srcId="{53FD745D-47E8-465F-86C1-9656FDC090C6}" destId="{F187213D-5AF4-4918-8DE7-D8E221F1713C}" srcOrd="0" destOrd="0" parTransId="{91B37AF0-318C-4EF5-9DE9-1B0B2F377010}" sibTransId="{A7853C3E-8F61-48A5-B898-E435D68AB6C4}"/>
    <dgm:cxn modelId="{6F6147DC-EC58-40E0-AB41-4508734AE09A}" type="presOf" srcId="{53FD745D-47E8-465F-86C1-9656FDC090C6}" destId="{4BEA47E5-6537-4C3E-AE46-4504668E99D9}" srcOrd="0" destOrd="0" presId="urn:microsoft.com/office/officeart/2005/8/layout/chevron2"/>
    <dgm:cxn modelId="{E25CD886-C79F-479B-AC2B-C4BE8A625916}" type="presOf" srcId="{F187213D-5AF4-4918-8DE7-D8E221F1713C}" destId="{83B5A76E-6974-46BE-8CA2-2E61DF310224}" srcOrd="0" destOrd="0" presId="urn:microsoft.com/office/officeart/2005/8/layout/chevron2"/>
    <dgm:cxn modelId="{4D2C428E-5F18-4D3D-809F-F14ADEF49726}" srcId="{99F65B4C-6FDA-476D-AEF7-FBA3BC2970F2}" destId="{BD56DFD0-42FA-4A2C-AD40-F7B090293573}" srcOrd="0" destOrd="0" parTransId="{599E746A-55B9-4424-ADCA-FF543D27D83B}" sibTransId="{3DAA9D4D-2F18-4396-BAFE-3102AA68C34C}"/>
    <dgm:cxn modelId="{A8D5DB38-C8B4-4A5F-AAC8-A4DD4854C71B}" type="presOf" srcId="{99F65B4C-6FDA-476D-AEF7-FBA3BC2970F2}" destId="{2CD006D2-96AF-4505-905E-7794182896A3}" srcOrd="0" destOrd="0" presId="urn:microsoft.com/office/officeart/2005/8/layout/chevron2"/>
    <dgm:cxn modelId="{9B86139A-68AE-48E5-9EE7-593095D57704}" srcId="{53FD745D-47E8-465F-86C1-9656FDC090C6}" destId="{24631719-121B-409C-B300-D8388A78B626}" srcOrd="1" destOrd="0" parTransId="{2A6CEFD3-5F44-4F08-A3C0-070801EB46E8}" sibTransId="{12C8D099-E810-45D8-B837-86848AA2DF90}"/>
    <dgm:cxn modelId="{0E11F7A8-4447-430E-B2A2-93E933A76463}" type="presOf" srcId="{24631719-121B-409C-B300-D8388A78B626}" destId="{974D229E-B4F8-4A69-A75E-A802AC456183}" srcOrd="0" destOrd="0" presId="urn:microsoft.com/office/officeart/2005/8/layout/chevron2"/>
    <dgm:cxn modelId="{F803CB59-81FD-42DC-BCB3-94EA52FE22A5}" srcId="{24631719-121B-409C-B300-D8388A78B626}" destId="{E784965B-1102-4250-A9EA-07AA6E5B6FAE}" srcOrd="0" destOrd="0" parTransId="{1D5A5E61-CB22-4751-A5D1-CA9535C025B7}" sibTransId="{AD27378F-A283-4B38-AB34-4A67C36D99C1}"/>
    <dgm:cxn modelId="{7A44E62D-1B94-4AEA-B9C0-2D66AEA950D2}" type="presOf" srcId="{E784965B-1102-4250-A9EA-07AA6E5B6FAE}" destId="{94804836-8A5B-447B-9A1F-285EA0CD42A0}" srcOrd="0" destOrd="0" presId="urn:microsoft.com/office/officeart/2005/8/layout/chevron2"/>
    <dgm:cxn modelId="{D5CB2CC8-4AA9-4026-A9C2-0BA9634C3B2A}" srcId="{53FD745D-47E8-465F-86C1-9656FDC090C6}" destId="{99F65B4C-6FDA-476D-AEF7-FBA3BC2970F2}" srcOrd="2" destOrd="0" parTransId="{62FFF553-1238-40A0-99E1-CF8E0210A33F}" sibTransId="{869C5B44-8A4C-44FA-9C7C-CBED3EB02047}"/>
    <dgm:cxn modelId="{B244C960-17B9-4F31-9999-71AAD9ED7048}" type="presOf" srcId="{BD56DFD0-42FA-4A2C-AD40-F7B090293573}" destId="{D0BCF292-D2DA-4A0C-BAC9-AB5A3E6FAE79}" srcOrd="0" destOrd="0" presId="urn:microsoft.com/office/officeart/2005/8/layout/chevron2"/>
    <dgm:cxn modelId="{94322A04-9BB0-44CC-B683-48689845C517}" type="presOf" srcId="{A972633D-159B-498C-8034-859F3B3E77F2}" destId="{A2BAC6DF-7F09-4CEF-B9EE-CE1569D0E474}" srcOrd="0" destOrd="0" presId="urn:microsoft.com/office/officeart/2005/8/layout/chevron2"/>
    <dgm:cxn modelId="{A9C3E426-DDB1-4670-A9EC-D6B8C3AD8001}" type="presParOf" srcId="{4BEA47E5-6537-4C3E-AE46-4504668E99D9}" destId="{B368E35B-34E3-4511-8CE7-F27D906DDACD}" srcOrd="0" destOrd="0" presId="urn:microsoft.com/office/officeart/2005/8/layout/chevron2"/>
    <dgm:cxn modelId="{F1BCFAC9-14F5-4930-93E0-A7A75A41774B}" type="presParOf" srcId="{B368E35B-34E3-4511-8CE7-F27D906DDACD}" destId="{83B5A76E-6974-46BE-8CA2-2E61DF310224}" srcOrd="0" destOrd="0" presId="urn:microsoft.com/office/officeart/2005/8/layout/chevron2"/>
    <dgm:cxn modelId="{CBBDB644-8C16-4071-A0FF-AC7F4073D27C}" type="presParOf" srcId="{B368E35B-34E3-4511-8CE7-F27D906DDACD}" destId="{A2BAC6DF-7F09-4CEF-B9EE-CE1569D0E474}" srcOrd="1" destOrd="0" presId="urn:microsoft.com/office/officeart/2005/8/layout/chevron2"/>
    <dgm:cxn modelId="{7B76BB51-285C-40C0-A85D-EFF88E43656B}" type="presParOf" srcId="{4BEA47E5-6537-4C3E-AE46-4504668E99D9}" destId="{B8B183A7-E65A-4CD9-8561-EC2FE3B7519F}" srcOrd="1" destOrd="0" presId="urn:microsoft.com/office/officeart/2005/8/layout/chevron2"/>
    <dgm:cxn modelId="{61E76CF8-B1FF-4C92-B88C-A97AD352F849}" type="presParOf" srcId="{4BEA47E5-6537-4C3E-AE46-4504668E99D9}" destId="{F91BDB27-E56B-48D8-ACAA-42E1D8ACB69E}" srcOrd="2" destOrd="0" presId="urn:microsoft.com/office/officeart/2005/8/layout/chevron2"/>
    <dgm:cxn modelId="{C35ADC1F-B648-48D6-87C8-3B2034CA0D74}" type="presParOf" srcId="{F91BDB27-E56B-48D8-ACAA-42E1D8ACB69E}" destId="{974D229E-B4F8-4A69-A75E-A802AC456183}" srcOrd="0" destOrd="0" presId="urn:microsoft.com/office/officeart/2005/8/layout/chevron2"/>
    <dgm:cxn modelId="{A4D3019F-67A4-469F-811C-0C07F8F7CD20}" type="presParOf" srcId="{F91BDB27-E56B-48D8-ACAA-42E1D8ACB69E}" destId="{94804836-8A5B-447B-9A1F-285EA0CD42A0}" srcOrd="1" destOrd="0" presId="urn:microsoft.com/office/officeart/2005/8/layout/chevron2"/>
    <dgm:cxn modelId="{875FE286-0C32-4FFA-854A-FD625298A903}" type="presParOf" srcId="{4BEA47E5-6537-4C3E-AE46-4504668E99D9}" destId="{091EDA04-0FAA-4BF8-9E92-C3B8B781A59F}" srcOrd="3" destOrd="0" presId="urn:microsoft.com/office/officeart/2005/8/layout/chevron2"/>
    <dgm:cxn modelId="{16D4D723-3B49-4DF9-A2C5-109E52833C60}" type="presParOf" srcId="{4BEA47E5-6537-4C3E-AE46-4504668E99D9}" destId="{3AAF0725-6E2E-43A9-B4CB-1575227D4C09}" srcOrd="4" destOrd="0" presId="urn:microsoft.com/office/officeart/2005/8/layout/chevron2"/>
    <dgm:cxn modelId="{DA85957A-5CE5-48DB-BA8C-5BBF7A9B09D4}" type="presParOf" srcId="{3AAF0725-6E2E-43A9-B4CB-1575227D4C09}" destId="{2CD006D2-96AF-4505-905E-7794182896A3}" srcOrd="0" destOrd="0" presId="urn:microsoft.com/office/officeart/2005/8/layout/chevron2"/>
    <dgm:cxn modelId="{59D05048-B86E-4B14-B4A9-4414EDACF09B}" type="presParOf" srcId="{3AAF0725-6E2E-43A9-B4CB-1575227D4C09}" destId="{D0BCF292-D2DA-4A0C-BAC9-AB5A3E6FAE79}"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3FD745D-47E8-465F-86C1-9656FDC090C6}"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tr-TR"/>
        </a:p>
      </dgm:t>
    </dgm:pt>
    <dgm:pt modelId="{24FC0405-5591-4824-A2BD-1E9E43CBCC4F}">
      <dgm:prSet phldrT="[Metin]" custT="1"/>
      <dgm:spPr/>
      <dgm:t>
        <a:bodyPr/>
        <a:lstStyle/>
        <a:p>
          <a:r>
            <a:rPr lang="tr-TR" sz="1200" dirty="0">
              <a:latin typeface="Calibri" panose="020F0502020204030204" pitchFamily="34" charset="0"/>
              <a:cs typeface="Calibri" panose="020F0502020204030204" pitchFamily="34" charset="0"/>
            </a:rPr>
            <a:t>SINAVLA GİRİLEN LİSELER</a:t>
          </a:r>
        </a:p>
      </dgm:t>
    </dgm:pt>
    <dgm:pt modelId="{3D4AC894-B1DA-462B-9C15-948C39BF6A1A}" type="parTrans" cxnId="{FF0FE28F-8A7F-448C-9542-181F596FE792}">
      <dgm:prSet/>
      <dgm:spPr/>
      <dgm:t>
        <a:bodyPr/>
        <a:lstStyle/>
        <a:p>
          <a:endParaRPr lang="tr-TR"/>
        </a:p>
      </dgm:t>
    </dgm:pt>
    <dgm:pt modelId="{EAFD6D02-1CBD-461A-AD99-D2AF7A25EA12}" type="sibTrans" cxnId="{FF0FE28F-8A7F-448C-9542-181F596FE792}">
      <dgm:prSet/>
      <dgm:spPr/>
      <dgm:t>
        <a:bodyPr/>
        <a:lstStyle/>
        <a:p>
          <a:endParaRPr lang="tr-TR"/>
        </a:p>
      </dgm:t>
    </dgm:pt>
    <dgm:pt modelId="{FE882A6F-9CA1-4879-8CFF-6584FCB75D54}">
      <dgm:prSet phldrT="[Metin]" custT="1"/>
      <dgm:spPr/>
      <dgm:t>
        <a:bodyPr/>
        <a:lstStyle/>
        <a:p>
          <a:r>
            <a:rPr lang="tr-TR" sz="2800" b="1" dirty="0" smtClean="0">
              <a:solidFill>
                <a:schemeClr val="accent3">
                  <a:lumMod val="75000"/>
                </a:schemeClr>
              </a:solidFill>
              <a:latin typeface="Calibri" panose="020F0502020204030204" pitchFamily="34" charset="0"/>
              <a:cs typeface="Calibri" panose="020F0502020204030204" pitchFamily="34" charset="0"/>
            </a:rPr>
            <a:t>MESLEKİ VE TEKNİK ANADOLU  LİSELERİNİN TEKNİK PROGRAMLARI</a:t>
          </a:r>
          <a:endParaRPr lang="tr-TR" sz="2800" b="1" dirty="0">
            <a:solidFill>
              <a:schemeClr val="accent3">
                <a:lumMod val="75000"/>
              </a:schemeClr>
            </a:solidFill>
            <a:latin typeface="Calibri" panose="020F0502020204030204" pitchFamily="34" charset="0"/>
            <a:cs typeface="Calibri" panose="020F0502020204030204" pitchFamily="34" charset="0"/>
          </a:endParaRPr>
        </a:p>
      </dgm:t>
    </dgm:pt>
    <dgm:pt modelId="{98CE2AEB-FDCF-4759-88A1-D9309E73C6AB}" type="parTrans" cxnId="{B0BC55C2-87F3-41F8-AAD9-B5C3368874D9}">
      <dgm:prSet/>
      <dgm:spPr/>
      <dgm:t>
        <a:bodyPr/>
        <a:lstStyle/>
        <a:p>
          <a:endParaRPr lang="tr-TR"/>
        </a:p>
      </dgm:t>
    </dgm:pt>
    <dgm:pt modelId="{B27C3EBA-5733-45B4-899B-2ED1237CE45F}" type="sibTrans" cxnId="{B0BC55C2-87F3-41F8-AAD9-B5C3368874D9}">
      <dgm:prSet/>
      <dgm:spPr/>
      <dgm:t>
        <a:bodyPr/>
        <a:lstStyle/>
        <a:p>
          <a:endParaRPr lang="tr-TR"/>
        </a:p>
      </dgm:t>
    </dgm:pt>
    <dgm:pt modelId="{24631719-121B-409C-B300-D8388A78B626}">
      <dgm:prSet custT="1"/>
      <dgm:spPr/>
      <dgm:t>
        <a:bodyPr/>
        <a:lstStyle/>
        <a:p>
          <a:r>
            <a:rPr lang="tr-TR" sz="1200" dirty="0">
              <a:latin typeface="Calibri" panose="020F0502020204030204" pitchFamily="34" charset="0"/>
              <a:cs typeface="Calibri" panose="020F0502020204030204" pitchFamily="34" charset="0"/>
            </a:rPr>
            <a:t>SINAVLA GİRİLEN LİSELER</a:t>
          </a:r>
        </a:p>
      </dgm:t>
    </dgm:pt>
    <dgm:pt modelId="{2A6CEFD3-5F44-4F08-A3C0-070801EB46E8}" type="parTrans" cxnId="{9B86139A-68AE-48E5-9EE7-593095D57704}">
      <dgm:prSet/>
      <dgm:spPr/>
      <dgm:t>
        <a:bodyPr/>
        <a:lstStyle/>
        <a:p>
          <a:endParaRPr lang="tr-TR"/>
        </a:p>
      </dgm:t>
    </dgm:pt>
    <dgm:pt modelId="{12C8D099-E810-45D8-B837-86848AA2DF90}" type="sibTrans" cxnId="{9B86139A-68AE-48E5-9EE7-593095D57704}">
      <dgm:prSet/>
      <dgm:spPr/>
      <dgm:t>
        <a:bodyPr/>
        <a:lstStyle/>
        <a:p>
          <a:endParaRPr lang="tr-TR"/>
        </a:p>
      </dgm:t>
    </dgm:pt>
    <dgm:pt modelId="{F187213D-5AF4-4918-8DE7-D8E221F1713C}">
      <dgm:prSet custT="1"/>
      <dgm:spPr/>
      <dgm:t>
        <a:bodyPr/>
        <a:lstStyle/>
        <a:p>
          <a:r>
            <a:rPr lang="tr-TR" sz="1200" dirty="0">
              <a:latin typeface="Calibri" panose="020F0502020204030204" pitchFamily="34" charset="0"/>
              <a:cs typeface="Calibri" panose="020F0502020204030204" pitchFamily="34" charset="0"/>
            </a:rPr>
            <a:t>SINAVLA GİRİLEN LİSELER</a:t>
          </a:r>
        </a:p>
      </dgm:t>
    </dgm:pt>
    <dgm:pt modelId="{91B37AF0-318C-4EF5-9DE9-1B0B2F377010}" type="parTrans" cxnId="{D5F1E6C9-39DB-4680-8178-6888642DA823}">
      <dgm:prSet/>
      <dgm:spPr/>
      <dgm:t>
        <a:bodyPr/>
        <a:lstStyle/>
        <a:p>
          <a:endParaRPr lang="tr-TR"/>
        </a:p>
      </dgm:t>
    </dgm:pt>
    <dgm:pt modelId="{A7853C3E-8F61-48A5-B898-E435D68AB6C4}" type="sibTrans" cxnId="{D5F1E6C9-39DB-4680-8178-6888642DA823}">
      <dgm:prSet/>
      <dgm:spPr/>
      <dgm:t>
        <a:bodyPr/>
        <a:lstStyle/>
        <a:p>
          <a:endParaRPr lang="tr-TR"/>
        </a:p>
      </dgm:t>
    </dgm:pt>
    <dgm:pt modelId="{99F65B4C-6FDA-476D-AEF7-FBA3BC2970F2}">
      <dgm:prSet custT="1"/>
      <dgm:spPr/>
      <dgm:t>
        <a:bodyPr/>
        <a:lstStyle/>
        <a:p>
          <a:r>
            <a:rPr lang="tr-TR" sz="1200" dirty="0">
              <a:latin typeface="Calibri" panose="020F0502020204030204" pitchFamily="34" charset="0"/>
              <a:cs typeface="Calibri" panose="020F0502020204030204" pitchFamily="34" charset="0"/>
            </a:rPr>
            <a:t>SINAVLA GİRİLEN LİSELER</a:t>
          </a:r>
        </a:p>
      </dgm:t>
    </dgm:pt>
    <dgm:pt modelId="{62FFF553-1238-40A0-99E1-CF8E0210A33F}" type="parTrans" cxnId="{D5CB2CC8-4AA9-4026-A9C2-0BA9634C3B2A}">
      <dgm:prSet/>
      <dgm:spPr/>
      <dgm:t>
        <a:bodyPr/>
        <a:lstStyle/>
        <a:p>
          <a:endParaRPr lang="tr-TR"/>
        </a:p>
      </dgm:t>
    </dgm:pt>
    <dgm:pt modelId="{869C5B44-8A4C-44FA-9C7C-CBED3EB02047}" type="sibTrans" cxnId="{D5CB2CC8-4AA9-4026-A9C2-0BA9634C3B2A}">
      <dgm:prSet/>
      <dgm:spPr/>
      <dgm:t>
        <a:bodyPr/>
        <a:lstStyle/>
        <a:p>
          <a:endParaRPr lang="tr-TR"/>
        </a:p>
      </dgm:t>
    </dgm:pt>
    <dgm:pt modelId="{A972633D-159B-498C-8034-859F3B3E77F2}">
      <dgm:prSet custT="1"/>
      <dgm:spPr/>
      <dgm:t>
        <a:bodyPr/>
        <a:lstStyle/>
        <a:p>
          <a:r>
            <a:rPr lang="tr-TR" sz="3200" dirty="0">
              <a:latin typeface="Calibri" panose="020F0502020204030204" pitchFamily="34" charset="0"/>
              <a:cs typeface="Calibri" panose="020F0502020204030204" pitchFamily="34" charset="0"/>
            </a:rPr>
            <a:t>FEN LİSELERİ</a:t>
          </a:r>
        </a:p>
      </dgm:t>
    </dgm:pt>
    <dgm:pt modelId="{06F1F66D-C731-4A13-B1A7-146668940AF2}" type="parTrans" cxnId="{3F395583-B2B9-4167-A8CA-BEF0A25151DD}">
      <dgm:prSet/>
      <dgm:spPr/>
      <dgm:t>
        <a:bodyPr/>
        <a:lstStyle/>
        <a:p>
          <a:endParaRPr lang="tr-TR"/>
        </a:p>
      </dgm:t>
    </dgm:pt>
    <dgm:pt modelId="{0AE50E99-26CA-4696-8610-4CA957C0CF2D}" type="sibTrans" cxnId="{3F395583-B2B9-4167-A8CA-BEF0A25151DD}">
      <dgm:prSet/>
      <dgm:spPr/>
      <dgm:t>
        <a:bodyPr/>
        <a:lstStyle/>
        <a:p>
          <a:endParaRPr lang="tr-TR"/>
        </a:p>
      </dgm:t>
    </dgm:pt>
    <dgm:pt modelId="{E784965B-1102-4250-A9EA-07AA6E5B6FAE}">
      <dgm:prSet custT="1"/>
      <dgm:spPr/>
      <dgm:t>
        <a:bodyPr/>
        <a:lstStyle/>
        <a:p>
          <a:r>
            <a:rPr lang="tr-TR" sz="3200" dirty="0">
              <a:latin typeface="Calibri" panose="020F0502020204030204" pitchFamily="34" charset="0"/>
              <a:cs typeface="Calibri" panose="020F0502020204030204" pitchFamily="34" charset="0"/>
            </a:rPr>
            <a:t>SOSYAL BİLİMLER LİSELERİ</a:t>
          </a:r>
        </a:p>
      </dgm:t>
    </dgm:pt>
    <dgm:pt modelId="{1D5A5E61-CB22-4751-A5D1-CA9535C025B7}" type="parTrans" cxnId="{F803CB59-81FD-42DC-BCB3-94EA52FE22A5}">
      <dgm:prSet/>
      <dgm:spPr/>
      <dgm:t>
        <a:bodyPr/>
        <a:lstStyle/>
        <a:p>
          <a:endParaRPr lang="tr-TR"/>
        </a:p>
      </dgm:t>
    </dgm:pt>
    <dgm:pt modelId="{AD27378F-A283-4B38-AB34-4A67C36D99C1}" type="sibTrans" cxnId="{F803CB59-81FD-42DC-BCB3-94EA52FE22A5}">
      <dgm:prSet/>
      <dgm:spPr/>
      <dgm:t>
        <a:bodyPr/>
        <a:lstStyle/>
        <a:p>
          <a:endParaRPr lang="tr-TR"/>
        </a:p>
      </dgm:t>
    </dgm:pt>
    <dgm:pt modelId="{BD56DFD0-42FA-4A2C-AD40-F7B090293573}">
      <dgm:prSet custT="1"/>
      <dgm:spPr/>
      <dgm:t>
        <a:bodyPr/>
        <a:lstStyle/>
        <a:p>
          <a:r>
            <a:rPr lang="tr-TR" sz="2800" dirty="0">
              <a:latin typeface="Calibri" panose="020F0502020204030204" pitchFamily="34" charset="0"/>
              <a:cs typeface="Calibri" panose="020F0502020204030204" pitchFamily="34" charset="0"/>
            </a:rPr>
            <a:t>PROJE ANADOLU VE ANADOLU İMAM HATİP LİSELERİ</a:t>
          </a:r>
        </a:p>
      </dgm:t>
    </dgm:pt>
    <dgm:pt modelId="{599E746A-55B9-4424-ADCA-FF543D27D83B}" type="parTrans" cxnId="{4D2C428E-5F18-4D3D-809F-F14ADEF49726}">
      <dgm:prSet/>
      <dgm:spPr/>
      <dgm:t>
        <a:bodyPr/>
        <a:lstStyle/>
        <a:p>
          <a:endParaRPr lang="tr-TR"/>
        </a:p>
      </dgm:t>
    </dgm:pt>
    <dgm:pt modelId="{3DAA9D4D-2F18-4396-BAFE-3102AA68C34C}" type="sibTrans" cxnId="{4D2C428E-5F18-4D3D-809F-F14ADEF49726}">
      <dgm:prSet/>
      <dgm:spPr/>
      <dgm:t>
        <a:bodyPr/>
        <a:lstStyle/>
        <a:p>
          <a:endParaRPr lang="tr-TR"/>
        </a:p>
      </dgm:t>
    </dgm:pt>
    <dgm:pt modelId="{4BEA47E5-6537-4C3E-AE46-4504668E99D9}" type="pres">
      <dgm:prSet presAssocID="{53FD745D-47E8-465F-86C1-9656FDC090C6}" presName="linearFlow" presStyleCnt="0">
        <dgm:presLayoutVars>
          <dgm:dir/>
          <dgm:animLvl val="lvl"/>
          <dgm:resizeHandles val="exact"/>
        </dgm:presLayoutVars>
      </dgm:prSet>
      <dgm:spPr/>
      <dgm:t>
        <a:bodyPr/>
        <a:lstStyle/>
        <a:p>
          <a:endParaRPr lang="tr-TR"/>
        </a:p>
      </dgm:t>
    </dgm:pt>
    <dgm:pt modelId="{B368E35B-34E3-4511-8CE7-F27D906DDACD}" type="pres">
      <dgm:prSet presAssocID="{F187213D-5AF4-4918-8DE7-D8E221F1713C}" presName="composite" presStyleCnt="0"/>
      <dgm:spPr/>
    </dgm:pt>
    <dgm:pt modelId="{83B5A76E-6974-46BE-8CA2-2E61DF310224}" type="pres">
      <dgm:prSet presAssocID="{F187213D-5AF4-4918-8DE7-D8E221F1713C}" presName="parentText" presStyleLbl="alignNode1" presStyleIdx="0" presStyleCnt="4">
        <dgm:presLayoutVars>
          <dgm:chMax val="1"/>
          <dgm:bulletEnabled val="1"/>
        </dgm:presLayoutVars>
      </dgm:prSet>
      <dgm:spPr/>
      <dgm:t>
        <a:bodyPr/>
        <a:lstStyle/>
        <a:p>
          <a:endParaRPr lang="tr-TR"/>
        </a:p>
      </dgm:t>
    </dgm:pt>
    <dgm:pt modelId="{A2BAC6DF-7F09-4CEF-B9EE-CE1569D0E474}" type="pres">
      <dgm:prSet presAssocID="{F187213D-5AF4-4918-8DE7-D8E221F1713C}" presName="descendantText" presStyleLbl="alignAcc1" presStyleIdx="0" presStyleCnt="4" custLinFactNeighborX="21" custLinFactNeighborY="-79">
        <dgm:presLayoutVars>
          <dgm:bulletEnabled val="1"/>
        </dgm:presLayoutVars>
      </dgm:prSet>
      <dgm:spPr/>
      <dgm:t>
        <a:bodyPr/>
        <a:lstStyle/>
        <a:p>
          <a:endParaRPr lang="tr-TR"/>
        </a:p>
      </dgm:t>
    </dgm:pt>
    <dgm:pt modelId="{B8B183A7-E65A-4CD9-8561-EC2FE3B7519F}" type="pres">
      <dgm:prSet presAssocID="{A7853C3E-8F61-48A5-B898-E435D68AB6C4}" presName="sp" presStyleCnt="0"/>
      <dgm:spPr/>
    </dgm:pt>
    <dgm:pt modelId="{F91BDB27-E56B-48D8-ACAA-42E1D8ACB69E}" type="pres">
      <dgm:prSet presAssocID="{24631719-121B-409C-B300-D8388A78B626}" presName="composite" presStyleCnt="0"/>
      <dgm:spPr/>
    </dgm:pt>
    <dgm:pt modelId="{974D229E-B4F8-4A69-A75E-A802AC456183}" type="pres">
      <dgm:prSet presAssocID="{24631719-121B-409C-B300-D8388A78B626}" presName="parentText" presStyleLbl="alignNode1" presStyleIdx="1" presStyleCnt="4">
        <dgm:presLayoutVars>
          <dgm:chMax val="1"/>
          <dgm:bulletEnabled val="1"/>
        </dgm:presLayoutVars>
      </dgm:prSet>
      <dgm:spPr/>
      <dgm:t>
        <a:bodyPr/>
        <a:lstStyle/>
        <a:p>
          <a:endParaRPr lang="tr-TR"/>
        </a:p>
      </dgm:t>
    </dgm:pt>
    <dgm:pt modelId="{94804836-8A5B-447B-9A1F-285EA0CD42A0}" type="pres">
      <dgm:prSet presAssocID="{24631719-121B-409C-B300-D8388A78B626}" presName="descendantText" presStyleLbl="alignAcc1" presStyleIdx="1" presStyleCnt="4" custScaleY="103431">
        <dgm:presLayoutVars>
          <dgm:bulletEnabled val="1"/>
        </dgm:presLayoutVars>
      </dgm:prSet>
      <dgm:spPr/>
      <dgm:t>
        <a:bodyPr/>
        <a:lstStyle/>
        <a:p>
          <a:endParaRPr lang="tr-TR"/>
        </a:p>
      </dgm:t>
    </dgm:pt>
    <dgm:pt modelId="{091EDA04-0FAA-4BF8-9E92-C3B8B781A59F}" type="pres">
      <dgm:prSet presAssocID="{12C8D099-E810-45D8-B837-86848AA2DF90}" presName="sp" presStyleCnt="0"/>
      <dgm:spPr/>
    </dgm:pt>
    <dgm:pt modelId="{3AAF0725-6E2E-43A9-B4CB-1575227D4C09}" type="pres">
      <dgm:prSet presAssocID="{99F65B4C-6FDA-476D-AEF7-FBA3BC2970F2}" presName="composite" presStyleCnt="0"/>
      <dgm:spPr/>
    </dgm:pt>
    <dgm:pt modelId="{2CD006D2-96AF-4505-905E-7794182896A3}" type="pres">
      <dgm:prSet presAssocID="{99F65B4C-6FDA-476D-AEF7-FBA3BC2970F2}" presName="parentText" presStyleLbl="alignNode1" presStyleIdx="2" presStyleCnt="4">
        <dgm:presLayoutVars>
          <dgm:chMax val="1"/>
          <dgm:bulletEnabled val="1"/>
        </dgm:presLayoutVars>
      </dgm:prSet>
      <dgm:spPr/>
      <dgm:t>
        <a:bodyPr/>
        <a:lstStyle/>
        <a:p>
          <a:endParaRPr lang="tr-TR"/>
        </a:p>
      </dgm:t>
    </dgm:pt>
    <dgm:pt modelId="{D0BCF292-D2DA-4A0C-BAC9-AB5A3E6FAE79}" type="pres">
      <dgm:prSet presAssocID="{99F65B4C-6FDA-476D-AEF7-FBA3BC2970F2}" presName="descendantText" presStyleLbl="alignAcc1" presStyleIdx="2" presStyleCnt="4">
        <dgm:presLayoutVars>
          <dgm:bulletEnabled val="1"/>
        </dgm:presLayoutVars>
      </dgm:prSet>
      <dgm:spPr/>
      <dgm:t>
        <a:bodyPr/>
        <a:lstStyle/>
        <a:p>
          <a:endParaRPr lang="tr-TR"/>
        </a:p>
      </dgm:t>
    </dgm:pt>
    <dgm:pt modelId="{2AA2DFF8-AB5E-4790-8EDC-FC16BAEA31F4}" type="pres">
      <dgm:prSet presAssocID="{869C5B44-8A4C-44FA-9C7C-CBED3EB02047}" presName="sp" presStyleCnt="0"/>
      <dgm:spPr/>
    </dgm:pt>
    <dgm:pt modelId="{7783F22D-AE89-4ED7-9427-077C22D76E6D}" type="pres">
      <dgm:prSet presAssocID="{24FC0405-5591-4824-A2BD-1E9E43CBCC4F}" presName="composite" presStyleCnt="0"/>
      <dgm:spPr/>
    </dgm:pt>
    <dgm:pt modelId="{5E09815F-CDB4-4646-9CE1-4563F4A18164}" type="pres">
      <dgm:prSet presAssocID="{24FC0405-5591-4824-A2BD-1E9E43CBCC4F}" presName="parentText" presStyleLbl="alignNode1" presStyleIdx="3" presStyleCnt="4">
        <dgm:presLayoutVars>
          <dgm:chMax val="1"/>
          <dgm:bulletEnabled val="1"/>
        </dgm:presLayoutVars>
      </dgm:prSet>
      <dgm:spPr/>
      <dgm:t>
        <a:bodyPr/>
        <a:lstStyle/>
        <a:p>
          <a:endParaRPr lang="tr-TR"/>
        </a:p>
      </dgm:t>
    </dgm:pt>
    <dgm:pt modelId="{0178ADBA-445C-45E2-8AF0-F07B3154BF53}" type="pres">
      <dgm:prSet presAssocID="{24FC0405-5591-4824-A2BD-1E9E43CBCC4F}" presName="descendantText" presStyleLbl="alignAcc1" presStyleIdx="3" presStyleCnt="4">
        <dgm:presLayoutVars>
          <dgm:bulletEnabled val="1"/>
        </dgm:presLayoutVars>
      </dgm:prSet>
      <dgm:spPr/>
      <dgm:t>
        <a:bodyPr/>
        <a:lstStyle/>
        <a:p>
          <a:endParaRPr lang="tr-TR"/>
        </a:p>
      </dgm:t>
    </dgm:pt>
  </dgm:ptLst>
  <dgm:cxnLst>
    <dgm:cxn modelId="{01462BB4-21A1-44F0-80DB-C81F52AF43C0}" type="presOf" srcId="{A972633D-159B-498C-8034-859F3B3E77F2}" destId="{A2BAC6DF-7F09-4CEF-B9EE-CE1569D0E474}" srcOrd="0" destOrd="0" presId="urn:microsoft.com/office/officeart/2005/8/layout/chevron2"/>
    <dgm:cxn modelId="{481DAF8F-2FCA-4E55-8693-0F790563B0C6}" type="presOf" srcId="{24FC0405-5591-4824-A2BD-1E9E43CBCC4F}" destId="{5E09815F-CDB4-4646-9CE1-4563F4A18164}" srcOrd="0" destOrd="0" presId="urn:microsoft.com/office/officeart/2005/8/layout/chevron2"/>
    <dgm:cxn modelId="{96370BEB-6891-4212-9424-C982E6CE09D5}" type="presOf" srcId="{24631719-121B-409C-B300-D8388A78B626}" destId="{974D229E-B4F8-4A69-A75E-A802AC456183}" srcOrd="0" destOrd="0" presId="urn:microsoft.com/office/officeart/2005/8/layout/chevron2"/>
    <dgm:cxn modelId="{2BA3ABCF-59E2-40ED-B5FF-2553BD4530EA}" type="presOf" srcId="{53FD745D-47E8-465F-86C1-9656FDC090C6}" destId="{4BEA47E5-6537-4C3E-AE46-4504668E99D9}" srcOrd="0" destOrd="0" presId="urn:microsoft.com/office/officeart/2005/8/layout/chevron2"/>
    <dgm:cxn modelId="{CF85D57E-6242-4328-8268-8BDD21733945}" type="presOf" srcId="{FE882A6F-9CA1-4879-8CFF-6584FCB75D54}" destId="{0178ADBA-445C-45E2-8AF0-F07B3154BF53}" srcOrd="0" destOrd="0" presId="urn:microsoft.com/office/officeart/2005/8/layout/chevron2"/>
    <dgm:cxn modelId="{3F395583-B2B9-4167-A8CA-BEF0A25151DD}" srcId="{F187213D-5AF4-4918-8DE7-D8E221F1713C}" destId="{A972633D-159B-498C-8034-859F3B3E77F2}" srcOrd="0" destOrd="0" parTransId="{06F1F66D-C731-4A13-B1A7-146668940AF2}" sibTransId="{0AE50E99-26CA-4696-8610-4CA957C0CF2D}"/>
    <dgm:cxn modelId="{058084AE-82E4-4E3B-8416-E4AD49A17FA5}" type="presOf" srcId="{99F65B4C-6FDA-476D-AEF7-FBA3BC2970F2}" destId="{2CD006D2-96AF-4505-905E-7794182896A3}" srcOrd="0" destOrd="0" presId="urn:microsoft.com/office/officeart/2005/8/layout/chevron2"/>
    <dgm:cxn modelId="{902C9522-ECA7-4529-95C0-66A1384D0CFF}" type="presOf" srcId="{F187213D-5AF4-4918-8DE7-D8E221F1713C}" destId="{83B5A76E-6974-46BE-8CA2-2E61DF310224}" srcOrd="0" destOrd="0" presId="urn:microsoft.com/office/officeart/2005/8/layout/chevron2"/>
    <dgm:cxn modelId="{B0BC55C2-87F3-41F8-AAD9-B5C3368874D9}" srcId="{24FC0405-5591-4824-A2BD-1E9E43CBCC4F}" destId="{FE882A6F-9CA1-4879-8CFF-6584FCB75D54}" srcOrd="0" destOrd="0" parTransId="{98CE2AEB-FDCF-4759-88A1-D9309E73C6AB}" sibTransId="{B27C3EBA-5733-45B4-899B-2ED1237CE45F}"/>
    <dgm:cxn modelId="{9B86139A-68AE-48E5-9EE7-593095D57704}" srcId="{53FD745D-47E8-465F-86C1-9656FDC090C6}" destId="{24631719-121B-409C-B300-D8388A78B626}" srcOrd="1" destOrd="0" parTransId="{2A6CEFD3-5F44-4F08-A3C0-070801EB46E8}" sibTransId="{12C8D099-E810-45D8-B837-86848AA2DF90}"/>
    <dgm:cxn modelId="{FF0FE28F-8A7F-448C-9542-181F596FE792}" srcId="{53FD745D-47E8-465F-86C1-9656FDC090C6}" destId="{24FC0405-5591-4824-A2BD-1E9E43CBCC4F}" srcOrd="3" destOrd="0" parTransId="{3D4AC894-B1DA-462B-9C15-948C39BF6A1A}" sibTransId="{EAFD6D02-1CBD-461A-AD99-D2AF7A25EA12}"/>
    <dgm:cxn modelId="{F803CB59-81FD-42DC-BCB3-94EA52FE22A5}" srcId="{24631719-121B-409C-B300-D8388A78B626}" destId="{E784965B-1102-4250-A9EA-07AA6E5B6FAE}" srcOrd="0" destOrd="0" parTransId="{1D5A5E61-CB22-4751-A5D1-CA9535C025B7}" sibTransId="{AD27378F-A283-4B38-AB34-4A67C36D99C1}"/>
    <dgm:cxn modelId="{D5CB2CC8-4AA9-4026-A9C2-0BA9634C3B2A}" srcId="{53FD745D-47E8-465F-86C1-9656FDC090C6}" destId="{99F65B4C-6FDA-476D-AEF7-FBA3BC2970F2}" srcOrd="2" destOrd="0" parTransId="{62FFF553-1238-40A0-99E1-CF8E0210A33F}" sibTransId="{869C5B44-8A4C-44FA-9C7C-CBED3EB02047}"/>
    <dgm:cxn modelId="{7F94FFAA-97AA-48FD-9CD8-1954F7BF2459}" type="presOf" srcId="{BD56DFD0-42FA-4A2C-AD40-F7B090293573}" destId="{D0BCF292-D2DA-4A0C-BAC9-AB5A3E6FAE79}" srcOrd="0" destOrd="0" presId="urn:microsoft.com/office/officeart/2005/8/layout/chevron2"/>
    <dgm:cxn modelId="{D5F1E6C9-39DB-4680-8178-6888642DA823}" srcId="{53FD745D-47E8-465F-86C1-9656FDC090C6}" destId="{F187213D-5AF4-4918-8DE7-D8E221F1713C}" srcOrd="0" destOrd="0" parTransId="{91B37AF0-318C-4EF5-9DE9-1B0B2F377010}" sibTransId="{A7853C3E-8F61-48A5-B898-E435D68AB6C4}"/>
    <dgm:cxn modelId="{4D2C428E-5F18-4D3D-809F-F14ADEF49726}" srcId="{99F65B4C-6FDA-476D-AEF7-FBA3BC2970F2}" destId="{BD56DFD0-42FA-4A2C-AD40-F7B090293573}" srcOrd="0" destOrd="0" parTransId="{599E746A-55B9-4424-ADCA-FF543D27D83B}" sibTransId="{3DAA9D4D-2F18-4396-BAFE-3102AA68C34C}"/>
    <dgm:cxn modelId="{A0F87E78-2AF7-4FE5-BCEF-662709877F2F}" type="presOf" srcId="{E784965B-1102-4250-A9EA-07AA6E5B6FAE}" destId="{94804836-8A5B-447B-9A1F-285EA0CD42A0}" srcOrd="0" destOrd="0" presId="urn:microsoft.com/office/officeart/2005/8/layout/chevron2"/>
    <dgm:cxn modelId="{AA78AA35-46D5-4AAB-BD49-141D046CC7E1}" type="presParOf" srcId="{4BEA47E5-6537-4C3E-AE46-4504668E99D9}" destId="{B368E35B-34E3-4511-8CE7-F27D906DDACD}" srcOrd="0" destOrd="0" presId="urn:microsoft.com/office/officeart/2005/8/layout/chevron2"/>
    <dgm:cxn modelId="{C7E9B635-46CC-4E34-ADC3-FD0BC79713F4}" type="presParOf" srcId="{B368E35B-34E3-4511-8CE7-F27D906DDACD}" destId="{83B5A76E-6974-46BE-8CA2-2E61DF310224}" srcOrd="0" destOrd="0" presId="urn:microsoft.com/office/officeart/2005/8/layout/chevron2"/>
    <dgm:cxn modelId="{3D2CC678-61DB-4799-9D28-8952A94BA62A}" type="presParOf" srcId="{B368E35B-34E3-4511-8CE7-F27D906DDACD}" destId="{A2BAC6DF-7F09-4CEF-B9EE-CE1569D0E474}" srcOrd="1" destOrd="0" presId="urn:microsoft.com/office/officeart/2005/8/layout/chevron2"/>
    <dgm:cxn modelId="{0FDA21F5-2BB5-413E-908B-E52561C24AE2}" type="presParOf" srcId="{4BEA47E5-6537-4C3E-AE46-4504668E99D9}" destId="{B8B183A7-E65A-4CD9-8561-EC2FE3B7519F}" srcOrd="1" destOrd="0" presId="urn:microsoft.com/office/officeart/2005/8/layout/chevron2"/>
    <dgm:cxn modelId="{61F7AC32-AD70-4FB8-8F02-46951A8D0BD1}" type="presParOf" srcId="{4BEA47E5-6537-4C3E-AE46-4504668E99D9}" destId="{F91BDB27-E56B-48D8-ACAA-42E1D8ACB69E}" srcOrd="2" destOrd="0" presId="urn:microsoft.com/office/officeart/2005/8/layout/chevron2"/>
    <dgm:cxn modelId="{1DD5F731-6A53-4F3B-8D8B-508E40FA5DC6}" type="presParOf" srcId="{F91BDB27-E56B-48D8-ACAA-42E1D8ACB69E}" destId="{974D229E-B4F8-4A69-A75E-A802AC456183}" srcOrd="0" destOrd="0" presId="urn:microsoft.com/office/officeart/2005/8/layout/chevron2"/>
    <dgm:cxn modelId="{6DF7DBF2-33DD-42ED-BF35-DC4DF812EC42}" type="presParOf" srcId="{F91BDB27-E56B-48D8-ACAA-42E1D8ACB69E}" destId="{94804836-8A5B-447B-9A1F-285EA0CD42A0}" srcOrd="1" destOrd="0" presId="urn:microsoft.com/office/officeart/2005/8/layout/chevron2"/>
    <dgm:cxn modelId="{7BC3035E-6FB1-47E4-926A-FB108DD604C9}" type="presParOf" srcId="{4BEA47E5-6537-4C3E-AE46-4504668E99D9}" destId="{091EDA04-0FAA-4BF8-9E92-C3B8B781A59F}" srcOrd="3" destOrd="0" presId="urn:microsoft.com/office/officeart/2005/8/layout/chevron2"/>
    <dgm:cxn modelId="{CADF6E65-9B26-44BD-93A5-88DF4D57EFAE}" type="presParOf" srcId="{4BEA47E5-6537-4C3E-AE46-4504668E99D9}" destId="{3AAF0725-6E2E-43A9-B4CB-1575227D4C09}" srcOrd="4" destOrd="0" presId="urn:microsoft.com/office/officeart/2005/8/layout/chevron2"/>
    <dgm:cxn modelId="{7F451998-BEAE-4A82-AD7A-7EF1D910EAF2}" type="presParOf" srcId="{3AAF0725-6E2E-43A9-B4CB-1575227D4C09}" destId="{2CD006D2-96AF-4505-905E-7794182896A3}" srcOrd="0" destOrd="0" presId="urn:microsoft.com/office/officeart/2005/8/layout/chevron2"/>
    <dgm:cxn modelId="{1077A592-0D7E-44F8-A155-9C77E856C581}" type="presParOf" srcId="{3AAF0725-6E2E-43A9-B4CB-1575227D4C09}" destId="{D0BCF292-D2DA-4A0C-BAC9-AB5A3E6FAE79}" srcOrd="1" destOrd="0" presId="urn:microsoft.com/office/officeart/2005/8/layout/chevron2"/>
    <dgm:cxn modelId="{9C1604A1-533E-40CD-B351-F1F94FCC765E}" type="presParOf" srcId="{4BEA47E5-6537-4C3E-AE46-4504668E99D9}" destId="{2AA2DFF8-AB5E-4790-8EDC-FC16BAEA31F4}" srcOrd="5" destOrd="0" presId="urn:microsoft.com/office/officeart/2005/8/layout/chevron2"/>
    <dgm:cxn modelId="{D358B8BB-C2D8-4C28-8EBF-646F6B13D879}" type="presParOf" srcId="{4BEA47E5-6537-4C3E-AE46-4504668E99D9}" destId="{7783F22D-AE89-4ED7-9427-077C22D76E6D}" srcOrd="6" destOrd="0" presId="urn:microsoft.com/office/officeart/2005/8/layout/chevron2"/>
    <dgm:cxn modelId="{8779D178-F791-43EA-8658-6072DDB07500}" type="presParOf" srcId="{7783F22D-AE89-4ED7-9427-077C22D76E6D}" destId="{5E09815F-CDB4-4646-9CE1-4563F4A18164}" srcOrd="0" destOrd="0" presId="urn:microsoft.com/office/officeart/2005/8/layout/chevron2"/>
    <dgm:cxn modelId="{089985A9-C6B3-4E13-9482-2B4435682727}" type="presParOf" srcId="{7783F22D-AE89-4ED7-9427-077C22D76E6D}" destId="{0178ADBA-445C-45E2-8AF0-F07B3154BF53}"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86DC8-0CE5-4A2A-BF2E-03DC1864B721}">
      <dsp:nvSpPr>
        <dsp:cNvPr id="0" name=""/>
        <dsp:cNvSpPr/>
      </dsp:nvSpPr>
      <dsp:spPr>
        <a:xfrm>
          <a:off x="259907" y="0"/>
          <a:ext cx="3834273" cy="3834273"/>
        </a:xfrm>
        <a:prstGeom prst="triangle">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2408353-AC59-4AF8-B1BC-EF3BE15EE894}">
      <dsp:nvSpPr>
        <dsp:cNvPr id="0" name=""/>
        <dsp:cNvSpPr/>
      </dsp:nvSpPr>
      <dsp:spPr>
        <a:xfrm>
          <a:off x="2136132" y="385486"/>
          <a:ext cx="2492277" cy="907644"/>
        </a:xfrm>
        <a:prstGeom prst="roundRect">
          <a:avLst/>
        </a:prstGeom>
        <a:solidFill>
          <a:schemeClr val="accent5">
            <a:lumMod val="60000"/>
            <a:lumOff val="40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tr-TR" sz="3000" kern="1200" dirty="0">
              <a:solidFill>
                <a:schemeClr val="bg1"/>
              </a:solidFill>
              <a:latin typeface="Comic Sans MS" panose="030F0702030302020204" pitchFamily="66" charset="0"/>
            </a:rPr>
            <a:t>İlgiler</a:t>
          </a:r>
        </a:p>
      </dsp:txBody>
      <dsp:txXfrm>
        <a:off x="2180440" y="429794"/>
        <a:ext cx="2403661" cy="819028"/>
      </dsp:txXfrm>
    </dsp:sp>
    <dsp:sp modelId="{C196E92C-A6D6-4D00-8C7F-34FFA97D3282}">
      <dsp:nvSpPr>
        <dsp:cNvPr id="0" name=""/>
        <dsp:cNvSpPr/>
      </dsp:nvSpPr>
      <dsp:spPr>
        <a:xfrm>
          <a:off x="2136132" y="1406586"/>
          <a:ext cx="2492277" cy="907644"/>
        </a:xfrm>
        <a:prstGeom prst="roundRect">
          <a:avLst/>
        </a:prstGeom>
        <a:solidFill>
          <a:srgbClr val="D81430">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tr-TR" sz="3000" kern="1200" dirty="0">
              <a:solidFill>
                <a:schemeClr val="bg1"/>
              </a:solidFill>
              <a:latin typeface="Comic Sans MS" panose="030F0702030302020204" pitchFamily="66" charset="0"/>
            </a:rPr>
            <a:t>Yetenekler</a:t>
          </a:r>
        </a:p>
      </dsp:txBody>
      <dsp:txXfrm>
        <a:off x="2180440" y="1450894"/>
        <a:ext cx="2403661" cy="819028"/>
      </dsp:txXfrm>
    </dsp:sp>
    <dsp:sp modelId="{30FAF6D6-9278-4E4C-BE86-AC15D540644E}">
      <dsp:nvSpPr>
        <dsp:cNvPr id="0" name=""/>
        <dsp:cNvSpPr/>
      </dsp:nvSpPr>
      <dsp:spPr>
        <a:xfrm>
          <a:off x="2136132" y="2427686"/>
          <a:ext cx="2492277" cy="907644"/>
        </a:xfrm>
        <a:prstGeom prst="roundRect">
          <a:avLst/>
        </a:prstGeom>
        <a:solidFill>
          <a:srgbClr val="77BD43">
            <a:alpha val="89804"/>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tr-TR" sz="3000" kern="1200" dirty="0">
              <a:solidFill>
                <a:schemeClr val="bg1"/>
              </a:solidFill>
              <a:latin typeface="Comic Sans MS" panose="030F0702030302020204" pitchFamily="66" charset="0"/>
            </a:rPr>
            <a:t>Değerler</a:t>
          </a:r>
        </a:p>
      </dsp:txBody>
      <dsp:txXfrm>
        <a:off x="2180440" y="2471994"/>
        <a:ext cx="2403661" cy="8190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AB215-5109-46F0-8580-DEACB518E30B}">
      <dsp:nvSpPr>
        <dsp:cNvPr id="0" name=""/>
        <dsp:cNvSpPr/>
      </dsp:nvSpPr>
      <dsp:spPr>
        <a:xfrm>
          <a:off x="0" y="0"/>
          <a:ext cx="4059365" cy="4110574"/>
        </a:xfrm>
        <a:prstGeom prst="triangle">
          <a:avLst/>
        </a:prstGeom>
        <a:solidFill>
          <a:schemeClr val="accent4">
            <a:lumMod val="75000"/>
          </a:schemeClr>
        </a:solidFill>
        <a:ln w="25400" cap="flat" cmpd="sng" algn="ctr">
          <a:solidFill>
            <a:schemeClr val="accent5">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sp>
    <dsp:sp modelId="{EFF290F1-AEFA-49F8-B066-E39C8BFC8924}">
      <dsp:nvSpPr>
        <dsp:cNvPr id="0" name=""/>
        <dsp:cNvSpPr/>
      </dsp:nvSpPr>
      <dsp:spPr>
        <a:xfrm>
          <a:off x="2016225" y="2736305"/>
          <a:ext cx="2638587" cy="973049"/>
        </a:xfrm>
        <a:prstGeom prst="roundRect">
          <a:avLst/>
        </a:prstGeom>
        <a:gradFill flip="none" rotWithShape="0">
          <a:gsLst>
            <a:gs pos="0">
              <a:schemeClr val="accent6">
                <a:lumMod val="20000"/>
                <a:lumOff val="80000"/>
                <a:shade val="30000"/>
                <a:satMod val="115000"/>
              </a:schemeClr>
            </a:gs>
            <a:gs pos="50000">
              <a:schemeClr val="accent6">
                <a:lumMod val="20000"/>
                <a:lumOff val="80000"/>
                <a:shade val="67500"/>
                <a:satMod val="115000"/>
              </a:schemeClr>
            </a:gs>
            <a:gs pos="100000">
              <a:schemeClr val="accent6">
                <a:lumMod val="20000"/>
                <a:lumOff val="80000"/>
                <a:shade val="100000"/>
                <a:satMod val="115000"/>
              </a:schemeClr>
            </a:gs>
          </a:gsLst>
          <a:lin ang="10800000" scaled="1"/>
          <a:tileRect/>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a:solidFill>
                <a:schemeClr val="tx1"/>
              </a:solidFill>
              <a:latin typeface="Calibri" panose="020F0502020204030204" pitchFamily="34" charset="0"/>
              <a:cs typeface="Calibri" panose="020F0502020204030204" pitchFamily="34" charset="0"/>
            </a:rPr>
            <a:t>SINAVLA GİRİLEN LİSELER</a:t>
          </a:r>
        </a:p>
      </dsp:txBody>
      <dsp:txXfrm>
        <a:off x="2063725" y="2783805"/>
        <a:ext cx="2543587" cy="878049"/>
      </dsp:txXfrm>
    </dsp:sp>
    <dsp:sp modelId="{BD86CD33-B70A-4A0B-B502-57B6962869BA}">
      <dsp:nvSpPr>
        <dsp:cNvPr id="0" name=""/>
        <dsp:cNvSpPr/>
      </dsp:nvSpPr>
      <dsp:spPr>
        <a:xfrm>
          <a:off x="2029682" y="1507946"/>
          <a:ext cx="2638587" cy="973049"/>
        </a:xfrm>
        <a:prstGeom prst="roundRect">
          <a:avLst/>
        </a:prstGeom>
        <a:gradFill flip="none" rotWithShape="0">
          <a:gsLst>
            <a:gs pos="0">
              <a:srgbClr val="00FF99">
                <a:shade val="30000"/>
                <a:satMod val="115000"/>
              </a:srgbClr>
            </a:gs>
            <a:gs pos="50000">
              <a:srgbClr val="00FF99">
                <a:shade val="67500"/>
                <a:satMod val="115000"/>
              </a:srgbClr>
            </a:gs>
            <a:gs pos="100000">
              <a:srgbClr val="00FF99">
                <a:shade val="100000"/>
                <a:satMod val="115000"/>
              </a:srgbClr>
            </a:gs>
          </a:gsLst>
          <a:lin ang="8100000" scaled="1"/>
          <a:tileRect/>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a:solidFill>
                <a:schemeClr val="tx1"/>
              </a:solidFill>
              <a:latin typeface="Calibri" panose="020F0502020204030204" pitchFamily="34" charset="0"/>
              <a:cs typeface="Calibri" panose="020F0502020204030204" pitchFamily="34" charset="0"/>
            </a:rPr>
            <a:t>YETENEK SINAVI İLE GİRİLEN LİSELER</a:t>
          </a:r>
        </a:p>
      </dsp:txBody>
      <dsp:txXfrm>
        <a:off x="2077182" y="1555446"/>
        <a:ext cx="2543587" cy="878049"/>
      </dsp:txXfrm>
    </dsp:sp>
    <dsp:sp modelId="{E53B62B5-6B85-4532-8A86-239A53CDE20A}">
      <dsp:nvSpPr>
        <dsp:cNvPr id="0" name=""/>
        <dsp:cNvSpPr/>
      </dsp:nvSpPr>
      <dsp:spPr>
        <a:xfrm>
          <a:off x="2016225" y="315485"/>
          <a:ext cx="2638587" cy="973049"/>
        </a:xfrm>
        <a:prstGeom prst="roundRect">
          <a:avLst/>
        </a:prstGeom>
        <a:gradFill flip="none" rotWithShape="0">
          <a:gsLst>
            <a:gs pos="0">
              <a:srgbClr val="F9F539">
                <a:shade val="30000"/>
                <a:satMod val="115000"/>
              </a:srgbClr>
            </a:gs>
            <a:gs pos="50000">
              <a:srgbClr val="F9F539">
                <a:shade val="67500"/>
                <a:satMod val="115000"/>
              </a:srgbClr>
            </a:gs>
            <a:gs pos="100000">
              <a:srgbClr val="F9F539">
                <a:shade val="100000"/>
                <a:satMod val="115000"/>
              </a:srgbClr>
            </a:gs>
          </a:gsLst>
          <a:lin ang="8100000" scaled="1"/>
          <a:tileRect/>
        </a:gra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tr-TR" sz="2400" kern="1200" dirty="0">
              <a:solidFill>
                <a:schemeClr val="tx1"/>
              </a:solidFill>
              <a:latin typeface="Calibri" panose="020F0502020204030204" pitchFamily="34" charset="0"/>
              <a:cs typeface="Calibri" panose="020F0502020204030204" pitchFamily="34" charset="0"/>
            </a:rPr>
            <a:t>YEREL(SINAVSIZ) YERLEŞTİRME İLE GİRİLEN LİSELER</a:t>
          </a:r>
        </a:p>
      </dsp:txBody>
      <dsp:txXfrm>
        <a:off x="2063725" y="362985"/>
        <a:ext cx="2543587" cy="8780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5A76E-6974-46BE-8CA2-2E61DF310224}">
      <dsp:nvSpPr>
        <dsp:cNvPr id="0" name=""/>
        <dsp:cNvSpPr/>
      </dsp:nvSpPr>
      <dsp:spPr>
        <a:xfrm rot="5400000">
          <a:off x="-205961" y="207335"/>
          <a:ext cx="1373074" cy="9611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a:latin typeface="Calibri" panose="020F0502020204030204" pitchFamily="34" charset="0"/>
              <a:cs typeface="Calibri" panose="020F0502020204030204" pitchFamily="34" charset="0"/>
            </a:rPr>
            <a:t>YEREL YERLEŞTİRME</a:t>
          </a:r>
        </a:p>
      </dsp:txBody>
      <dsp:txXfrm rot="-5400000">
        <a:off x="0" y="481950"/>
        <a:ext cx="961152" cy="411922"/>
      </dsp:txXfrm>
    </dsp:sp>
    <dsp:sp modelId="{A2BAC6DF-7F09-4CEF-B9EE-CE1569D0E474}">
      <dsp:nvSpPr>
        <dsp:cNvPr id="0" name=""/>
        <dsp:cNvSpPr/>
      </dsp:nvSpPr>
      <dsp:spPr>
        <a:xfrm rot="5400000">
          <a:off x="3597876" y="-2636054"/>
          <a:ext cx="892498" cy="616594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tr-TR" sz="2700" b="1" kern="1200" dirty="0" smtClean="0">
              <a:solidFill>
                <a:schemeClr val="accent3">
                  <a:lumMod val="75000"/>
                </a:schemeClr>
              </a:solidFill>
              <a:latin typeface="Calibri" panose="020F0502020204030204" pitchFamily="34" charset="0"/>
              <a:cs typeface="Calibri" panose="020F0502020204030204" pitchFamily="34" charset="0"/>
            </a:rPr>
            <a:t>MESLEKİ VE TEKNİK ANADOLU LİSELERİ</a:t>
          </a:r>
          <a:endParaRPr lang="tr-TR" sz="2700" b="1" kern="1200" dirty="0">
            <a:solidFill>
              <a:schemeClr val="accent3">
                <a:lumMod val="75000"/>
              </a:schemeClr>
            </a:solidFill>
            <a:latin typeface="Calibri" panose="020F0502020204030204" pitchFamily="34" charset="0"/>
            <a:cs typeface="Calibri" panose="020F0502020204030204" pitchFamily="34" charset="0"/>
          </a:endParaRPr>
        </a:p>
      </dsp:txBody>
      <dsp:txXfrm rot="-5400000">
        <a:off x="961152" y="44238"/>
        <a:ext cx="6122378" cy="805362"/>
      </dsp:txXfrm>
    </dsp:sp>
    <dsp:sp modelId="{974D229E-B4F8-4A69-A75E-A802AC456183}">
      <dsp:nvSpPr>
        <dsp:cNvPr id="0" name=""/>
        <dsp:cNvSpPr/>
      </dsp:nvSpPr>
      <dsp:spPr>
        <a:xfrm rot="5400000">
          <a:off x="-205961" y="1399287"/>
          <a:ext cx="1373074" cy="9611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a:latin typeface="Calibri" panose="020F0502020204030204" pitchFamily="34" charset="0"/>
              <a:cs typeface="Calibri" panose="020F0502020204030204" pitchFamily="34" charset="0"/>
            </a:rPr>
            <a:t>YEREL YERLEŞTİRME</a:t>
          </a:r>
        </a:p>
      </dsp:txBody>
      <dsp:txXfrm rot="-5400000">
        <a:off x="0" y="1673902"/>
        <a:ext cx="961152" cy="411922"/>
      </dsp:txXfrm>
    </dsp:sp>
    <dsp:sp modelId="{94804836-8A5B-447B-9A1F-285EA0CD42A0}">
      <dsp:nvSpPr>
        <dsp:cNvPr id="0" name=""/>
        <dsp:cNvSpPr/>
      </dsp:nvSpPr>
      <dsp:spPr>
        <a:xfrm rot="5400000">
          <a:off x="3582565" y="-1443398"/>
          <a:ext cx="923119" cy="616594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tr-TR" sz="2700" kern="1200" dirty="0">
              <a:latin typeface="Calibri" panose="020F0502020204030204" pitchFamily="34" charset="0"/>
              <a:cs typeface="Calibri" panose="020F0502020204030204" pitchFamily="34" charset="0"/>
            </a:rPr>
            <a:t>ANADOLU İMAM HATİP LİSELERİ</a:t>
          </a:r>
        </a:p>
      </dsp:txBody>
      <dsp:txXfrm rot="-5400000">
        <a:off x="961152" y="1223078"/>
        <a:ext cx="6120883" cy="832993"/>
      </dsp:txXfrm>
    </dsp:sp>
    <dsp:sp modelId="{2CD006D2-96AF-4505-905E-7794182896A3}">
      <dsp:nvSpPr>
        <dsp:cNvPr id="0" name=""/>
        <dsp:cNvSpPr/>
      </dsp:nvSpPr>
      <dsp:spPr>
        <a:xfrm rot="5400000">
          <a:off x="-205961" y="2575928"/>
          <a:ext cx="1373074" cy="961152"/>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tr-TR" sz="1300" kern="1200" dirty="0">
              <a:latin typeface="Calibri" panose="020F0502020204030204" pitchFamily="34" charset="0"/>
              <a:cs typeface="Calibri" panose="020F0502020204030204" pitchFamily="34" charset="0"/>
            </a:rPr>
            <a:t>YEREL YERLEŞTİRME</a:t>
          </a:r>
        </a:p>
      </dsp:txBody>
      <dsp:txXfrm rot="-5400000">
        <a:off x="0" y="2850543"/>
        <a:ext cx="961152" cy="411922"/>
      </dsp:txXfrm>
    </dsp:sp>
    <dsp:sp modelId="{D0BCF292-D2DA-4A0C-BAC9-AB5A3E6FAE79}">
      <dsp:nvSpPr>
        <dsp:cNvPr id="0" name=""/>
        <dsp:cNvSpPr/>
      </dsp:nvSpPr>
      <dsp:spPr>
        <a:xfrm rot="5400000">
          <a:off x="3597876" y="-266757"/>
          <a:ext cx="892498" cy="616594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2024" tIns="17145" rIns="17145" bIns="17145" numCol="1" spcCol="1270" anchor="ctr" anchorCtr="0">
          <a:noAutofit/>
        </a:bodyPr>
        <a:lstStyle/>
        <a:p>
          <a:pPr marL="228600" lvl="1" indent="-228600" algn="l" defTabSz="1200150">
            <a:lnSpc>
              <a:spcPct val="90000"/>
            </a:lnSpc>
            <a:spcBef>
              <a:spcPct val="0"/>
            </a:spcBef>
            <a:spcAft>
              <a:spcPct val="15000"/>
            </a:spcAft>
            <a:buChar char="••"/>
          </a:pPr>
          <a:r>
            <a:rPr lang="tr-TR" sz="2700" kern="1200" smtClean="0">
              <a:latin typeface="Calibri" panose="020F0502020204030204" pitchFamily="34" charset="0"/>
              <a:cs typeface="Calibri" panose="020F0502020204030204" pitchFamily="34" charset="0"/>
            </a:rPr>
            <a:t>ANADOLU LİSELERİ</a:t>
          </a:r>
          <a:endParaRPr lang="tr-TR" sz="2700" kern="1200" dirty="0">
            <a:latin typeface="Calibri" panose="020F0502020204030204" pitchFamily="34" charset="0"/>
            <a:cs typeface="Calibri" panose="020F0502020204030204" pitchFamily="34" charset="0"/>
          </a:endParaRPr>
        </a:p>
      </dsp:txBody>
      <dsp:txXfrm rot="-5400000">
        <a:off x="961152" y="2413535"/>
        <a:ext cx="6122378" cy="8053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5A76E-6974-46BE-8CA2-2E61DF310224}">
      <dsp:nvSpPr>
        <dsp:cNvPr id="0" name=""/>
        <dsp:cNvSpPr/>
      </dsp:nvSpPr>
      <dsp:spPr>
        <a:xfrm rot="5400000">
          <a:off x="-168323" y="171779"/>
          <a:ext cx="1122154" cy="78550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a:latin typeface="Calibri" panose="020F0502020204030204" pitchFamily="34" charset="0"/>
              <a:cs typeface="Calibri" panose="020F0502020204030204" pitchFamily="34" charset="0"/>
            </a:rPr>
            <a:t>SINAVLA GİRİLEN LİSELER</a:t>
          </a:r>
        </a:p>
      </dsp:txBody>
      <dsp:txXfrm rot="-5400000">
        <a:off x="1" y="396210"/>
        <a:ext cx="785507" cy="336647"/>
      </dsp:txXfrm>
    </dsp:sp>
    <dsp:sp modelId="{A2BAC6DF-7F09-4CEF-B9EE-CE1569D0E474}">
      <dsp:nvSpPr>
        <dsp:cNvPr id="0" name=""/>
        <dsp:cNvSpPr/>
      </dsp:nvSpPr>
      <dsp:spPr>
        <a:xfrm rot="5400000">
          <a:off x="3591411" y="-2803023"/>
          <a:ext cx="729783" cy="634159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tr-TR" sz="3200" kern="1200" dirty="0">
              <a:latin typeface="Calibri" panose="020F0502020204030204" pitchFamily="34" charset="0"/>
              <a:cs typeface="Calibri" panose="020F0502020204030204" pitchFamily="34" charset="0"/>
            </a:rPr>
            <a:t>FEN LİSELERİ</a:t>
          </a:r>
        </a:p>
      </dsp:txBody>
      <dsp:txXfrm rot="-5400000">
        <a:off x="785508" y="38505"/>
        <a:ext cx="6305966" cy="658533"/>
      </dsp:txXfrm>
    </dsp:sp>
    <dsp:sp modelId="{974D229E-B4F8-4A69-A75E-A802AC456183}">
      <dsp:nvSpPr>
        <dsp:cNvPr id="0" name=""/>
        <dsp:cNvSpPr/>
      </dsp:nvSpPr>
      <dsp:spPr>
        <a:xfrm rot="5400000">
          <a:off x="-168323" y="1158546"/>
          <a:ext cx="1122154" cy="78550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a:latin typeface="Calibri" panose="020F0502020204030204" pitchFamily="34" charset="0"/>
              <a:cs typeface="Calibri" panose="020F0502020204030204" pitchFamily="34" charset="0"/>
            </a:rPr>
            <a:t>SINAVLA GİRİLEN LİSELER</a:t>
          </a:r>
        </a:p>
      </dsp:txBody>
      <dsp:txXfrm rot="-5400000">
        <a:off x="1" y="1382977"/>
        <a:ext cx="785507" cy="336647"/>
      </dsp:txXfrm>
    </dsp:sp>
    <dsp:sp modelId="{94804836-8A5B-447B-9A1F-285EA0CD42A0}">
      <dsp:nvSpPr>
        <dsp:cNvPr id="0" name=""/>
        <dsp:cNvSpPr/>
      </dsp:nvSpPr>
      <dsp:spPr>
        <a:xfrm rot="5400000">
          <a:off x="3579090" y="-1815871"/>
          <a:ext cx="754425" cy="634159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tr-TR" sz="3200" kern="1200" dirty="0">
              <a:latin typeface="Calibri" panose="020F0502020204030204" pitchFamily="34" charset="0"/>
              <a:cs typeface="Calibri" panose="020F0502020204030204" pitchFamily="34" charset="0"/>
            </a:rPr>
            <a:t>SOSYAL BİLİMLER LİSELERİ</a:t>
          </a:r>
        </a:p>
      </dsp:txBody>
      <dsp:txXfrm rot="-5400000">
        <a:off x="785507" y="1014540"/>
        <a:ext cx="6304763" cy="680769"/>
      </dsp:txXfrm>
    </dsp:sp>
    <dsp:sp modelId="{2CD006D2-96AF-4505-905E-7794182896A3}">
      <dsp:nvSpPr>
        <dsp:cNvPr id="0" name=""/>
        <dsp:cNvSpPr/>
      </dsp:nvSpPr>
      <dsp:spPr>
        <a:xfrm rot="5400000">
          <a:off x="-168323" y="2132801"/>
          <a:ext cx="1122154" cy="78550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a:latin typeface="Calibri" panose="020F0502020204030204" pitchFamily="34" charset="0"/>
              <a:cs typeface="Calibri" panose="020F0502020204030204" pitchFamily="34" charset="0"/>
            </a:rPr>
            <a:t>SINAVLA GİRİLEN LİSELER</a:t>
          </a:r>
        </a:p>
      </dsp:txBody>
      <dsp:txXfrm rot="-5400000">
        <a:off x="1" y="2357232"/>
        <a:ext cx="785507" cy="336647"/>
      </dsp:txXfrm>
    </dsp:sp>
    <dsp:sp modelId="{D0BCF292-D2DA-4A0C-BAC9-AB5A3E6FAE79}">
      <dsp:nvSpPr>
        <dsp:cNvPr id="0" name=""/>
        <dsp:cNvSpPr/>
      </dsp:nvSpPr>
      <dsp:spPr>
        <a:xfrm rot="5400000">
          <a:off x="3591603" y="-841617"/>
          <a:ext cx="729400" cy="634159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kern="1200" dirty="0">
              <a:latin typeface="Calibri" panose="020F0502020204030204" pitchFamily="34" charset="0"/>
              <a:cs typeface="Calibri" panose="020F0502020204030204" pitchFamily="34" charset="0"/>
            </a:rPr>
            <a:t>PROJE ANADOLU VE ANADOLU İMAM HATİP LİSELERİ</a:t>
          </a:r>
        </a:p>
      </dsp:txBody>
      <dsp:txXfrm rot="-5400000">
        <a:off x="785508" y="2000084"/>
        <a:ext cx="6305985" cy="658188"/>
      </dsp:txXfrm>
    </dsp:sp>
    <dsp:sp modelId="{5E09815F-CDB4-4646-9CE1-4563F4A18164}">
      <dsp:nvSpPr>
        <dsp:cNvPr id="0" name=""/>
        <dsp:cNvSpPr/>
      </dsp:nvSpPr>
      <dsp:spPr>
        <a:xfrm rot="5400000">
          <a:off x="-168323" y="3107055"/>
          <a:ext cx="1122154" cy="78550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tr-TR" sz="1200" kern="1200" dirty="0">
              <a:latin typeface="Calibri" panose="020F0502020204030204" pitchFamily="34" charset="0"/>
              <a:cs typeface="Calibri" panose="020F0502020204030204" pitchFamily="34" charset="0"/>
            </a:rPr>
            <a:t>SINAVLA GİRİLEN LİSELER</a:t>
          </a:r>
        </a:p>
      </dsp:txBody>
      <dsp:txXfrm rot="-5400000">
        <a:off x="1" y="3331486"/>
        <a:ext cx="785507" cy="336647"/>
      </dsp:txXfrm>
    </dsp:sp>
    <dsp:sp modelId="{0178ADBA-445C-45E2-8AF0-F07B3154BF53}">
      <dsp:nvSpPr>
        <dsp:cNvPr id="0" name=""/>
        <dsp:cNvSpPr/>
      </dsp:nvSpPr>
      <dsp:spPr>
        <a:xfrm rot="5400000">
          <a:off x="3591603" y="132636"/>
          <a:ext cx="729400" cy="6341591"/>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tr-TR" sz="2800" b="1" kern="1200" dirty="0" smtClean="0">
              <a:solidFill>
                <a:schemeClr val="accent3">
                  <a:lumMod val="75000"/>
                </a:schemeClr>
              </a:solidFill>
              <a:latin typeface="Calibri" panose="020F0502020204030204" pitchFamily="34" charset="0"/>
              <a:cs typeface="Calibri" panose="020F0502020204030204" pitchFamily="34" charset="0"/>
            </a:rPr>
            <a:t>MESLEKİ VE TEKNİK ANADOLU  LİSELERİNİN TEKNİK PROGRAMLARI</a:t>
          </a:r>
          <a:endParaRPr lang="tr-TR" sz="2800" b="1" kern="1200" dirty="0">
            <a:solidFill>
              <a:schemeClr val="accent3">
                <a:lumMod val="75000"/>
              </a:schemeClr>
            </a:solidFill>
            <a:latin typeface="Calibri" panose="020F0502020204030204" pitchFamily="34" charset="0"/>
            <a:cs typeface="Calibri" panose="020F0502020204030204" pitchFamily="34" charset="0"/>
          </a:endParaRPr>
        </a:p>
      </dsp:txBody>
      <dsp:txXfrm rot="-5400000">
        <a:off x="785508" y="2974337"/>
        <a:ext cx="6305985" cy="658188"/>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xmlns="" val="44104653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altLang="tr-TR" dirty="0">
                <a:latin typeface="Calibri" panose="020F0502020204030204" pitchFamily="34" charset="0"/>
                <a:cs typeface="Calibri" panose="020F0502020204030204" pitchFamily="34" charset="0"/>
              </a:rPr>
              <a:t>(Kuzgun 1982</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r>
              <a:rPr lang="tr-TR" dirty="0"/>
              <a:t>**Not: İlk üç kriterde</a:t>
            </a:r>
            <a:r>
              <a:rPr lang="tr-TR" baseline="0" dirty="0"/>
              <a:t> eşitlik olması halinde sırasıyla 8, 7, 6. sınıf YBP dikkate alınarak yerleştirme yapılır</a:t>
            </a:r>
            <a:endParaRPr lang="tr-TR" dirty="0"/>
          </a:p>
        </p:txBody>
      </p:sp>
    </p:spTree>
    <p:extLst>
      <p:ext uri="{BB962C8B-B14F-4D97-AF65-F5344CB8AC3E}">
        <p14:creationId xmlns:p14="http://schemas.microsoft.com/office/powerpoint/2010/main" xmlns="" val="297882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ayt Görüntüsü Yer Tutucusu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39939" name="Not Yer Tutucusu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tr-TR" altLang="tr-TR" dirty="0"/>
          </a:p>
        </p:txBody>
      </p:sp>
      <p:sp>
        <p:nvSpPr>
          <p:cNvPr id="37892" name="Slayt Numarası Yer Tutucusu 3"/>
          <p:cNvSpPr>
            <a:spLocks noGrp="1"/>
          </p:cNvSpPr>
          <p:nvPr>
            <p:ph type="sldNum" sz="quarter" idx="5"/>
          </p:nvPr>
        </p:nvSpPr>
        <p:spPr bwMode="auto">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E30644A-C8E4-472D-9DC1-9F371A4D0F0D}" type="slidenum">
              <a:rPr lang="tr-TR" altLang="tr-TR" smtClean="0"/>
              <a:pPr fontAlgn="base">
                <a:spcBef>
                  <a:spcPct val="0"/>
                </a:spcBef>
                <a:spcAft>
                  <a:spcPct val="0"/>
                </a:spcAft>
                <a:defRPr/>
              </a:pPr>
              <a:t>22</a:t>
            </a:fld>
            <a:endParaRPr lang="tr-TR" altLang="tr-T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r>
              <a:rPr lang="tr-TR" dirty="0"/>
              <a:t>Teknik Eğitim fakültelerinin yeni  ismi Teknoloji fakülteleri olmuştur. Mühendislik bölümleri vardır.  </a:t>
            </a:r>
          </a:p>
        </p:txBody>
      </p:sp>
    </p:spTree>
    <p:extLst>
      <p:ext uri="{BB962C8B-B14F-4D97-AF65-F5344CB8AC3E}">
        <p14:creationId xmlns:p14="http://schemas.microsoft.com/office/powerpoint/2010/main" xmlns="" val="17500132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22740020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xmlns="" val="7257360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r>
              <a:rPr lang="tr-TR" dirty="0"/>
              <a:t>(Bir anlamda yerel yerleştirme tercihi zorunludur.)</a:t>
            </a:r>
          </a:p>
        </p:txBody>
      </p:sp>
    </p:spTree>
    <p:extLst>
      <p:ext uri="{BB962C8B-B14F-4D97-AF65-F5344CB8AC3E}">
        <p14:creationId xmlns:p14="http://schemas.microsoft.com/office/powerpoint/2010/main" xmlns="" val="4076747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xmlns="" val="963899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39700" marR="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tr-TR" dirty="0" smtClean="0"/>
              <a:t>Veli</a:t>
            </a:r>
            <a:r>
              <a:rPr lang="tr-TR" baseline="0" dirty="0" smtClean="0"/>
              <a:t> oturumu sonlandıktan sonra </a:t>
            </a:r>
            <a:r>
              <a:rPr lang="tr-TR" dirty="0" smtClean="0"/>
              <a:t>Yerleştirme</a:t>
            </a:r>
            <a:r>
              <a:rPr lang="tr-TR" baseline="0" dirty="0" smtClean="0"/>
              <a:t> tercihleri için ön çalışma formu EK-1 velilere dağıtılır, 6 mart 2020 tarihine kadar her veli ile ayrı ayrı olacak şekilde Örnek Tercih Listesi oluşturulacaktır. (Toplantıya katılmayan velilere ise öğrenciler yoluyla EK FORM gönderilir, velinin rehber öğretmenden randevu alarak Örnek Tercih Listesini doldurması istenir.)</a:t>
            </a:r>
            <a:endParaRPr lang="tr-TR" dirty="0" smtClean="0"/>
          </a:p>
          <a:p>
            <a:endParaRPr lang="tr-TR" dirty="0"/>
          </a:p>
        </p:txBody>
      </p:sp>
    </p:spTree>
    <p:extLst>
      <p:ext uri="{BB962C8B-B14F-4D97-AF65-F5344CB8AC3E}">
        <p14:creationId xmlns:p14="http://schemas.microsoft.com/office/powerpoint/2010/main" xmlns="" val="341128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tr-TR" dirty="0"/>
              <a:t>Sunu biti</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g35ed75ccf_0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9" name="Google Shape;559;g35ed75ccf_0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lang="tr-TR" b="1" i="1" dirty="0"/>
              <a:t>İlgiler,</a:t>
            </a:r>
            <a:r>
              <a:rPr lang="tr-TR" i="1" dirty="0"/>
              <a:t> yapmaktan hoşlandığımız ve zevk aldığımız etkinlik alanlarıdır. Örneğin mekanik ilgisi, sosyal yardım ilgisi veya ticaret ilgisi gibi…</a:t>
            </a:r>
          </a:p>
          <a:p>
            <a:pPr marL="0" marR="0" lvl="0" indent="0" algn="l" defTabSz="1218987" rtl="0" eaLnBrk="1" fontAlgn="auto" latinLnBrk="0" hangingPunct="1">
              <a:lnSpc>
                <a:spcPct val="100000"/>
              </a:lnSpc>
              <a:spcBef>
                <a:spcPts val="0"/>
              </a:spcBef>
              <a:spcAft>
                <a:spcPts val="0"/>
              </a:spcAft>
              <a:buClrTx/>
              <a:buSzTx/>
              <a:buFontTx/>
              <a:buNone/>
              <a:tabLst/>
              <a:defRPr/>
            </a:pPr>
            <a:r>
              <a:rPr lang="tr-TR" b="1" i="1" dirty="0"/>
              <a:t>Yetenekler</a:t>
            </a:r>
            <a:r>
              <a:rPr lang="tr-TR" i="1" dirty="0"/>
              <a:t> ise iyi yaptığımız, başarılı ve güçlü olduğumuz alanlardır.  Örneğin; sözel yetenek, sayısal yetenek veya şekil-uzay yeteneği gibi…</a:t>
            </a:r>
          </a:p>
          <a:p>
            <a:pPr marL="0" marR="0" lvl="0" indent="0" algn="l" defTabSz="1218987" rtl="0" eaLnBrk="1" fontAlgn="auto" latinLnBrk="0" hangingPunct="1">
              <a:lnSpc>
                <a:spcPct val="100000"/>
              </a:lnSpc>
              <a:spcBef>
                <a:spcPts val="0"/>
              </a:spcBef>
              <a:spcAft>
                <a:spcPts val="0"/>
              </a:spcAft>
              <a:buClrTx/>
              <a:buSzTx/>
              <a:buFontTx/>
              <a:buNone/>
              <a:tabLst/>
              <a:defRPr/>
            </a:pPr>
            <a:endParaRPr lang="tr-TR" i="1" dirty="0"/>
          </a:p>
          <a:p>
            <a:pPr marL="0" marR="0" lvl="0" indent="0" algn="l" defTabSz="1218987" rtl="0" eaLnBrk="1" fontAlgn="auto" latinLnBrk="0" hangingPunct="1">
              <a:lnSpc>
                <a:spcPct val="100000"/>
              </a:lnSpc>
              <a:spcBef>
                <a:spcPts val="0"/>
              </a:spcBef>
              <a:spcAft>
                <a:spcPts val="0"/>
              </a:spcAft>
              <a:buClrTx/>
              <a:buSzTx/>
              <a:buFontTx/>
              <a:buNone/>
              <a:tabLst/>
              <a:defRPr/>
            </a:pPr>
            <a:r>
              <a:rPr lang="tr-TR" i="1" dirty="0"/>
              <a:t>Meslek seçerken veya meslek seçmenin ilk aşaması sayılabilecek lise seçerken  ilgi ve yeteneklerimizin farkında olmamız ve bu doğrultuda seçim yapmamız gelecekteki mutluluk ve doyumumuz için çok önemlidir.</a:t>
            </a:r>
          </a:p>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 name="Google Shape;7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2833604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r>
              <a:rPr lang="tr-TR" dirty="0"/>
              <a:t>Rehber öğretmene not: Bu slayt verilirken </a:t>
            </a:r>
            <a:r>
              <a:rPr lang="tr-TR" sz="1100" b="1" dirty="0">
                <a:solidFill>
                  <a:srgbClr val="FF0000"/>
                </a:solidFill>
                <a:latin typeface="Calibri" panose="020F0502020204030204" pitchFamily="34" charset="0"/>
                <a:cs typeface="Calibri" panose="020F0502020204030204" pitchFamily="34" charset="0"/>
              </a:rPr>
              <a:t>Anadolu liselerinin  lise döneminde bir  meslek kazandırmadığı ve daha çok akademik eğitim hedefi olan öğrenciler için uygun olan okullar olduğu üzerinde durularak; bu hedefi zayıf olan öğrenciler için mesleki ve teknik eğitimin daha uygun olacağı mutlaka  belirtilmelidir.</a:t>
            </a:r>
            <a:r>
              <a:rPr lang="tr-TR" dirty="0"/>
              <a:t> </a:t>
            </a:r>
          </a:p>
        </p:txBody>
      </p:sp>
    </p:spTree>
    <p:extLst>
      <p:ext uri="{BB962C8B-B14F-4D97-AF65-F5344CB8AC3E}">
        <p14:creationId xmlns:p14="http://schemas.microsoft.com/office/powerpoint/2010/main" xmlns="" val="1721781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pPr marL="139700" indent="0">
              <a:buNone/>
            </a:pPr>
            <a:r>
              <a:rPr lang="tr-TR" dirty="0"/>
              <a:t>ÇOCUĞUNUZUN SINAVLA GİRİLECEK OKULLARA YÖNELİK BİR HEDEFİ YOKSA  SINAVA GİRMEK ZORUNDA DEĞİLDİR:</a:t>
            </a:r>
          </a:p>
          <a:p>
            <a:pPr marL="139700" indent="0">
              <a:buNone/>
            </a:pPr>
            <a:r>
              <a:rPr lang="tr-TR" dirty="0"/>
              <a:t>Geçen yıl İlimizde ki;</a:t>
            </a:r>
          </a:p>
          <a:p>
            <a:r>
              <a:rPr lang="tr-TR" dirty="0"/>
              <a:t>Fen liselerinin yüzdelik dilimi yaklaşık olarak 0,3 ile 5,5 aralığında </a:t>
            </a:r>
          </a:p>
          <a:p>
            <a:r>
              <a:rPr lang="tr-TR" dirty="0"/>
              <a:t>Sosyal Bilimler Liselerinin yüzdelik dilimi yaklaşık olarak 3,8  ile 10,8 aralığında</a:t>
            </a:r>
          </a:p>
          <a:p>
            <a:r>
              <a:rPr lang="tr-TR" dirty="0"/>
              <a:t>Proje Anadolu Liselerinin yüzdelik dilimi yaklaşık olarak 4 ,4  ile 6,5 aralığında</a:t>
            </a:r>
          </a:p>
          <a:p>
            <a:r>
              <a:rPr lang="tr-TR" dirty="0"/>
              <a:t>Proje Anadolu İmam Hatip Liselerinin yüzdelik dilimi yaklaşık olarak 0,3 ile 40 aralığında yer almıştır.</a:t>
            </a:r>
          </a:p>
        </p:txBody>
      </p:sp>
    </p:spTree>
    <p:extLst>
      <p:ext uri="{BB962C8B-B14F-4D97-AF65-F5344CB8AC3E}">
        <p14:creationId xmlns:p14="http://schemas.microsoft.com/office/powerpoint/2010/main" xmlns="" val="4257789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Tree>
    <p:extLst>
      <p:ext uri="{BB962C8B-B14F-4D97-AF65-F5344CB8AC3E}">
        <p14:creationId xmlns:p14="http://schemas.microsoft.com/office/powerpoint/2010/main" xmlns="" val="238331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8" name="Google Shape;42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cSld name="TITLE_1_1">
    <p:bg>
      <p:bgPr>
        <a:blipFill>
          <a:blip r:embed="rId2">
            <a:alphaModFix/>
          </a:blip>
          <a:stretch>
            <a:fillRect/>
          </a:stretch>
        </a:blipFill>
        <a:effectLst/>
      </p:bgPr>
    </p:bg>
    <p:spTree>
      <p:nvGrpSpPr>
        <p:cNvPr id="1" name="Shape 17"/>
        <p:cNvGrpSpPr/>
        <p:nvPr/>
      </p:nvGrpSpPr>
      <p:grpSpPr>
        <a:xfrm>
          <a:off x="0" y="0"/>
          <a:ext cx="0" cy="0"/>
          <a:chOff x="0" y="0"/>
          <a:chExt cx="0" cy="0"/>
        </a:xfrm>
      </p:grpSpPr>
      <p:pic>
        <p:nvPicPr>
          <p:cNvPr id="18" name="Google Shape;18;p4" descr="paint_transparent4.png"/>
          <p:cNvPicPr preferRelativeResize="0"/>
          <p:nvPr/>
        </p:nvPicPr>
        <p:blipFill>
          <a:blip r:embed="rId3">
            <a:alphaModFix/>
          </a:blip>
          <a:stretch>
            <a:fillRect/>
          </a:stretch>
        </p:blipFill>
        <p:spPr>
          <a:xfrm>
            <a:off x="0" y="-12"/>
            <a:ext cx="9144000" cy="5143513"/>
          </a:xfrm>
          <a:prstGeom prst="rect">
            <a:avLst/>
          </a:prstGeom>
          <a:noFill/>
          <a:ln>
            <a:noFill/>
          </a:ln>
        </p:spPr>
      </p:pic>
      <p:sp>
        <p:nvSpPr>
          <p:cNvPr id="19" name="Google Shape;19;p4"/>
          <p:cNvSpPr txBox="1">
            <a:spLocks noGrp="1"/>
          </p:cNvSpPr>
          <p:nvPr>
            <p:ph type="body" idx="1"/>
          </p:nvPr>
        </p:nvSpPr>
        <p:spPr>
          <a:xfrm>
            <a:off x="2483350" y="836125"/>
            <a:ext cx="4177200" cy="34713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FFFFFF"/>
              </a:buClr>
              <a:buSzPts val="2400"/>
              <a:buChar char="×"/>
              <a:defRPr sz="2400" i="1">
                <a:solidFill>
                  <a:srgbClr val="FFFFFF"/>
                </a:solidFill>
              </a:defRPr>
            </a:lvl1pPr>
            <a:lvl2pPr marL="914400" lvl="1" indent="-381000" algn="ctr" rtl="0">
              <a:spcBef>
                <a:spcPts val="0"/>
              </a:spcBef>
              <a:spcAft>
                <a:spcPts val="0"/>
              </a:spcAft>
              <a:buClr>
                <a:srgbClr val="FFFFFF"/>
              </a:buClr>
              <a:buSzPts val="2400"/>
              <a:buChar char="×"/>
              <a:defRPr sz="2400" i="1">
                <a:solidFill>
                  <a:srgbClr val="FFFFFF"/>
                </a:solidFill>
              </a:defRPr>
            </a:lvl2pPr>
            <a:lvl3pPr marL="1371600" lvl="2" indent="-381000" algn="ctr" rtl="0">
              <a:spcBef>
                <a:spcPts val="0"/>
              </a:spcBef>
              <a:spcAft>
                <a:spcPts val="0"/>
              </a:spcAft>
              <a:buClr>
                <a:srgbClr val="FFFFFF"/>
              </a:buClr>
              <a:buSzPts val="2400"/>
              <a:buChar char="×"/>
              <a:defRPr sz="2400" i="1">
                <a:solidFill>
                  <a:srgbClr val="FFFFFF"/>
                </a:solidFill>
              </a:defRPr>
            </a:lvl3pPr>
            <a:lvl4pPr marL="1828800" lvl="3" indent="-381000" algn="ctr" rtl="0">
              <a:spcBef>
                <a:spcPts val="0"/>
              </a:spcBef>
              <a:spcAft>
                <a:spcPts val="0"/>
              </a:spcAft>
              <a:buClr>
                <a:srgbClr val="FFFFFF"/>
              </a:buClr>
              <a:buSzPts val="2400"/>
              <a:buChar char="×"/>
              <a:defRPr sz="2400" i="1">
                <a:solidFill>
                  <a:srgbClr val="FFFFFF"/>
                </a:solidFill>
              </a:defRPr>
            </a:lvl4pPr>
            <a:lvl5pPr marL="2286000" lvl="4" indent="-381000" algn="ctr" rtl="0">
              <a:spcBef>
                <a:spcPts val="0"/>
              </a:spcBef>
              <a:spcAft>
                <a:spcPts val="0"/>
              </a:spcAft>
              <a:buClr>
                <a:srgbClr val="FFFFFF"/>
              </a:buClr>
              <a:buSzPts val="2400"/>
              <a:buChar char="○"/>
              <a:defRPr sz="2400" i="1">
                <a:solidFill>
                  <a:srgbClr val="FFFFFF"/>
                </a:solidFill>
              </a:defRPr>
            </a:lvl5pPr>
            <a:lvl6pPr marL="2743200" lvl="5" indent="-381000" algn="ctr" rtl="0">
              <a:spcBef>
                <a:spcPts val="0"/>
              </a:spcBef>
              <a:spcAft>
                <a:spcPts val="0"/>
              </a:spcAft>
              <a:buClr>
                <a:srgbClr val="FFFFFF"/>
              </a:buClr>
              <a:buSzPts val="2400"/>
              <a:buChar char="■"/>
              <a:defRPr sz="2400" i="1">
                <a:solidFill>
                  <a:srgbClr val="FFFFFF"/>
                </a:solidFill>
              </a:defRPr>
            </a:lvl6pPr>
            <a:lvl7pPr marL="3200400" lvl="6" indent="-381000" algn="ctr" rtl="0">
              <a:spcBef>
                <a:spcPts val="0"/>
              </a:spcBef>
              <a:spcAft>
                <a:spcPts val="0"/>
              </a:spcAft>
              <a:buClr>
                <a:srgbClr val="FFFFFF"/>
              </a:buClr>
              <a:buSzPts val="2400"/>
              <a:buChar char="●"/>
              <a:defRPr sz="2400" i="1">
                <a:solidFill>
                  <a:srgbClr val="FFFFFF"/>
                </a:solidFill>
              </a:defRPr>
            </a:lvl7pPr>
            <a:lvl8pPr marL="3657600" lvl="7" indent="-381000" algn="ctr" rtl="0">
              <a:spcBef>
                <a:spcPts val="0"/>
              </a:spcBef>
              <a:spcAft>
                <a:spcPts val="0"/>
              </a:spcAft>
              <a:buClr>
                <a:srgbClr val="FFFFFF"/>
              </a:buClr>
              <a:buSzPts val="2400"/>
              <a:buChar char="○"/>
              <a:defRPr sz="2400" i="1">
                <a:solidFill>
                  <a:srgbClr val="FFFFFF"/>
                </a:solidFill>
              </a:defRPr>
            </a:lvl8pPr>
            <a:lvl9pPr marL="4114800" lvl="8" indent="-381000" algn="ctr">
              <a:spcBef>
                <a:spcPts val="0"/>
              </a:spcBef>
              <a:spcAft>
                <a:spcPts val="0"/>
              </a:spcAft>
              <a:buClr>
                <a:srgbClr val="FFFFFF"/>
              </a:buClr>
              <a:buSzPts val="2400"/>
              <a:buChar char="■"/>
              <a:defRPr sz="2400" i="1">
                <a:solidFill>
                  <a:srgbClr val="FFFFFF"/>
                </a:solidFill>
              </a:defRPr>
            </a:lvl9pPr>
          </a:lstStyle>
          <a:p>
            <a:endParaRPr/>
          </a:p>
        </p:txBody>
      </p:sp>
      <p:sp>
        <p:nvSpPr>
          <p:cNvPr id="20" name="Google Shape;20;p4"/>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7" name="6 İkizkenar Üçgen"/>
          <p:cNvSpPr/>
          <p:nvPr/>
        </p:nvSpPr>
        <p:spPr>
          <a:xfrm rot="16200000">
            <a:off x="7790972" y="3778934"/>
            <a:ext cx="1419712"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050" dirty="0"/>
          </a:p>
        </p:txBody>
      </p:sp>
      <p:sp>
        <p:nvSpPr>
          <p:cNvPr id="8" name="7 Başlık"/>
          <p:cNvSpPr>
            <a:spLocks noGrp="1"/>
          </p:cNvSpPr>
          <p:nvPr>
            <p:ph type="ctrTitle"/>
          </p:nvPr>
        </p:nvSpPr>
        <p:spPr>
          <a:xfrm>
            <a:off x="540544" y="582216"/>
            <a:ext cx="8062912" cy="1102519"/>
          </a:xfrm>
        </p:spPr>
        <p:txBody>
          <a:bodyPr anchor="b">
            <a:normAutofit/>
          </a:bodyPr>
          <a:lstStyle>
            <a:lvl1pPr algn="r">
              <a:defRPr sz="3300"/>
            </a:lvl1pPr>
          </a:lstStyle>
          <a:p>
            <a:r>
              <a:rPr kumimoji="0" lang="tr-TR"/>
              <a:t>Asıl başlık stili için tıklatın</a:t>
            </a:r>
            <a:endParaRPr kumimoji="0" lang="en-US"/>
          </a:p>
        </p:txBody>
      </p:sp>
      <p:sp>
        <p:nvSpPr>
          <p:cNvPr id="9" name="8 Alt Başlık"/>
          <p:cNvSpPr>
            <a:spLocks noGrp="1"/>
          </p:cNvSpPr>
          <p:nvPr>
            <p:ph type="subTitle" idx="1"/>
          </p:nvPr>
        </p:nvSpPr>
        <p:spPr>
          <a:xfrm>
            <a:off x="540544" y="1687710"/>
            <a:ext cx="8062912" cy="1314450"/>
          </a:xfrm>
        </p:spPr>
        <p:txBody>
          <a:bodyPr/>
          <a:lstStyle>
            <a:lvl1pPr marL="0" marR="27432" indent="0" algn="r">
              <a:spcBef>
                <a:spcPts val="0"/>
              </a:spcBef>
              <a:buNone/>
              <a:defRPr>
                <a:ln>
                  <a:solidFill>
                    <a:schemeClr val="bg2"/>
                  </a:solidFill>
                </a:ln>
                <a:solidFill>
                  <a:schemeClr val="tx1">
                    <a:tint val="75000"/>
                  </a:schemeClr>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kumimoji="0" lang="tr-TR"/>
              <a:t>Asıl alt başlık stilini düzenlemek için tıklatın</a:t>
            </a:r>
            <a:endParaRPr kumimoji="0" lang="en-US"/>
          </a:p>
        </p:txBody>
      </p:sp>
      <p:sp>
        <p:nvSpPr>
          <p:cNvPr id="28" name="27 Veri Yer Tutucusu"/>
          <p:cNvSpPr>
            <a:spLocks noGrp="1"/>
          </p:cNvSpPr>
          <p:nvPr>
            <p:ph type="dt" sz="half" idx="10"/>
          </p:nvPr>
        </p:nvSpPr>
        <p:spPr>
          <a:xfrm>
            <a:off x="1371600" y="4509492"/>
            <a:ext cx="5791200" cy="273844"/>
          </a:xfrm>
        </p:spPr>
        <p:txBody>
          <a:bodyPr tIns="0" bIns="0" anchor="t"/>
          <a:lstStyle>
            <a:lvl1pPr algn="r">
              <a:defRPr sz="750"/>
            </a:lvl1pPr>
          </a:lstStyle>
          <a:p>
            <a:fld id="{C9C7CEE8-A9ED-4078-9339-F3B6327BCB11}" type="datetimeFigureOut">
              <a:rPr lang="tr-TR" smtClean="0"/>
              <a:pPr/>
              <a:t>21.01.2021</a:t>
            </a:fld>
            <a:endParaRPr lang="tr-TR" dirty="0"/>
          </a:p>
        </p:txBody>
      </p:sp>
      <p:sp>
        <p:nvSpPr>
          <p:cNvPr id="17" name="16 Altbilgi Yer Tutucusu"/>
          <p:cNvSpPr>
            <a:spLocks noGrp="1"/>
          </p:cNvSpPr>
          <p:nvPr>
            <p:ph type="ftr" sz="quarter" idx="11"/>
          </p:nvPr>
        </p:nvSpPr>
        <p:spPr>
          <a:xfrm>
            <a:off x="1371600" y="4238028"/>
            <a:ext cx="5791200" cy="273844"/>
          </a:xfrm>
        </p:spPr>
        <p:txBody>
          <a:bodyPr tIns="0" bIns="0" anchor="b"/>
          <a:lstStyle>
            <a:lvl1pPr algn="r">
              <a:defRPr sz="825"/>
            </a:lvl1pPr>
          </a:lstStyle>
          <a:p>
            <a:endParaRPr lang="tr-TR" dirty="0"/>
          </a:p>
        </p:txBody>
      </p:sp>
      <p:sp>
        <p:nvSpPr>
          <p:cNvPr id="29" name="28 Slayt Numarası Yer Tutucusu"/>
          <p:cNvSpPr>
            <a:spLocks noGrp="1"/>
          </p:cNvSpPr>
          <p:nvPr>
            <p:ph type="sldNum" sz="quarter" idx="12"/>
          </p:nvPr>
        </p:nvSpPr>
        <p:spPr>
          <a:xfrm>
            <a:off x="8392247" y="4314231"/>
            <a:ext cx="502920" cy="273844"/>
          </a:xfrm>
        </p:spPr>
        <p:txBody>
          <a:bodyPr anchor="ctr"/>
          <a:lstStyle>
            <a:lvl1pPr algn="ctr">
              <a:defRPr sz="975">
                <a:solidFill>
                  <a:srgbClr val="FFFFFF"/>
                </a:solidFill>
              </a:defRPr>
            </a:lvl1pPr>
          </a:lstStyle>
          <a:p>
            <a:fld id="{E9413775-8E68-4C8D-9063-6440ECA25F32}" type="slidenum">
              <a:rPr lang="tr-TR" smtClean="0"/>
              <a:pPr/>
              <a:t>‹#›</a:t>
            </a:fld>
            <a:endParaRPr lang="tr-TR" dirty="0"/>
          </a:p>
        </p:txBody>
      </p:sp>
    </p:spTree>
    <p:extLst>
      <p:ext uri="{BB962C8B-B14F-4D97-AF65-F5344CB8AC3E}">
        <p14:creationId xmlns:p14="http://schemas.microsoft.com/office/powerpoint/2010/main" xmlns="" val="2018293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cSld name="İçerik">
    <p:spTree>
      <p:nvGrpSpPr>
        <p:cNvPr id="1" name=""/>
        <p:cNvGrpSpPr/>
        <p:nvPr/>
      </p:nvGrpSpPr>
      <p:grpSpPr>
        <a:xfrm>
          <a:off x="0" y="0"/>
          <a:ext cx="0" cy="0"/>
          <a:chOff x="0" y="0"/>
          <a:chExt cx="0" cy="0"/>
        </a:xfrm>
      </p:grpSpPr>
      <p:sp>
        <p:nvSpPr>
          <p:cNvPr id="2" name="1 İçerik Yer Tutucusu"/>
          <p:cNvSpPr>
            <a:spLocks noGrp="1"/>
          </p:cNvSpPr>
          <p:nvPr>
            <p:ph/>
          </p:nvPr>
        </p:nvSpPr>
        <p:spPr>
          <a:xfrm>
            <a:off x="685829" y="457200"/>
            <a:ext cx="77724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3" name="Rectangle 4"/>
          <p:cNvSpPr>
            <a:spLocks noGrp="1" noChangeArrowheads="1"/>
          </p:cNvSpPr>
          <p:nvPr>
            <p:ph type="dt" sz="half" idx="10"/>
          </p:nvPr>
        </p:nvSpPr>
        <p:spPr>
          <a:ln/>
        </p:spPr>
        <p:txBody>
          <a:bodyPr/>
          <a:lstStyle>
            <a:lvl1pPr>
              <a:defRPr/>
            </a:lvl1pPr>
          </a:lstStyle>
          <a:p>
            <a:pPr>
              <a:defRPr/>
            </a:pPr>
            <a:endParaRPr lang="tr-TR"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tr-TR" dirty="0" err="1">
                <a:solidFill>
                  <a:srgbClr val="000000"/>
                </a:solidFill>
              </a:rPr>
              <a:t>HAZIRLAYAN:Uzman</a:t>
            </a:r>
            <a:r>
              <a:rPr lang="tr-TR" dirty="0">
                <a:solidFill>
                  <a:srgbClr val="000000"/>
                </a:solidFill>
              </a:rPr>
              <a:t> Öğretmen Erdal ALTUNDAL</a:t>
            </a:r>
          </a:p>
        </p:txBody>
      </p:sp>
      <p:sp>
        <p:nvSpPr>
          <p:cNvPr id="5" name="Rectangle 6"/>
          <p:cNvSpPr>
            <a:spLocks noGrp="1" noChangeArrowheads="1"/>
          </p:cNvSpPr>
          <p:nvPr>
            <p:ph type="sldNum" sz="quarter" idx="12"/>
          </p:nvPr>
        </p:nvSpPr>
        <p:spPr>
          <a:ln/>
        </p:spPr>
        <p:txBody>
          <a:bodyPr/>
          <a:lstStyle>
            <a:lvl1pPr>
              <a:defRPr/>
            </a:lvl1pPr>
          </a:lstStyle>
          <a:p>
            <a:pPr>
              <a:defRPr/>
            </a:pPr>
            <a:fld id="{E0A6EA8A-A4B3-4564-BAB0-E1657D9FAC09}"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xmlns="" val="27254898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1143000" y="841772"/>
            <a:ext cx="6858000" cy="1790700"/>
          </a:xfrm>
        </p:spPr>
        <p:txBody>
          <a:bodyPr anchor="b"/>
          <a:lstStyle>
            <a:lvl1pPr algn="ctr">
              <a:defRPr sz="4500"/>
            </a:lvl1pPr>
          </a:lstStyle>
          <a:p>
            <a:r>
              <a:rPr lang="tr-TR"/>
              <a:t>Asıl başlık stili için tıklatın</a:t>
            </a:r>
          </a:p>
        </p:txBody>
      </p:sp>
      <p:sp>
        <p:nvSpPr>
          <p:cNvPr id="3" name="Alt Başlık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solidFill>
                  <a:prstClr val="black">
                    <a:tint val="75000"/>
                  </a:prstClr>
                </a:solidFill>
              </a:rPr>
              <a:pPr/>
              <a:t>21.01.2021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320A84BC-3F9E-4B08-9743-FC4E27FA512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426023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solidFill>
                  <a:prstClr val="black">
                    <a:tint val="75000"/>
                  </a:prstClr>
                </a:solidFill>
              </a:rPr>
              <a:pPr/>
              <a:t>21.01.2021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320A84BC-3F9E-4B08-9743-FC4E27FA512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5192346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623888" y="1282304"/>
            <a:ext cx="7886700" cy="2139553"/>
          </a:xfrm>
        </p:spPr>
        <p:txBody>
          <a:bodyPr anchor="b"/>
          <a:lstStyle>
            <a:lvl1pPr>
              <a:defRPr sz="4500"/>
            </a:lvl1pPr>
          </a:lstStyle>
          <a:p>
            <a:r>
              <a:rPr lang="tr-TR"/>
              <a:t>Asıl başlık stili için tıklatın</a:t>
            </a:r>
          </a:p>
        </p:txBody>
      </p:sp>
      <p:sp>
        <p:nvSpPr>
          <p:cNvPr id="3" name="Metin Yer Tutucusu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E2072480-10DA-4FB4-BEAE-2A1DEA90F248}" type="datetimeFigureOut">
              <a:rPr lang="tr-TR" smtClean="0">
                <a:solidFill>
                  <a:prstClr val="black">
                    <a:tint val="75000"/>
                  </a:prstClr>
                </a:solidFill>
              </a:rPr>
              <a:pPr/>
              <a:t>21.01.2021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320A84BC-3F9E-4B08-9743-FC4E27FA512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959896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628650" y="1369219"/>
            <a:ext cx="3886200" cy="3263504"/>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29150" y="1369219"/>
            <a:ext cx="3886200" cy="3263504"/>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E2072480-10DA-4FB4-BEAE-2A1DEA90F248}" type="datetimeFigureOut">
              <a:rPr lang="tr-TR" smtClean="0">
                <a:solidFill>
                  <a:prstClr val="black">
                    <a:tint val="75000"/>
                  </a:prstClr>
                </a:solidFill>
              </a:rPr>
              <a:pPr/>
              <a:t>21.01.2021</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320A84BC-3F9E-4B08-9743-FC4E27FA512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36509050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629841" y="273844"/>
            <a:ext cx="7886700" cy="994172"/>
          </a:xfrm>
        </p:spPr>
        <p:txBody>
          <a:bodyPr/>
          <a:lstStyle/>
          <a:p>
            <a:r>
              <a:rPr lang="tr-TR"/>
              <a:t>Asıl başlık stili için tıklatın</a:t>
            </a:r>
          </a:p>
        </p:txBody>
      </p:sp>
      <p:sp>
        <p:nvSpPr>
          <p:cNvPr id="3" name="Metin Yer Tutucusu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tıklatın</a:t>
            </a:r>
          </a:p>
        </p:txBody>
      </p:sp>
      <p:sp>
        <p:nvSpPr>
          <p:cNvPr id="4" name="İçerik Yer Tutucusu 3"/>
          <p:cNvSpPr>
            <a:spLocks noGrp="1"/>
          </p:cNvSpPr>
          <p:nvPr>
            <p:ph sz="half" idx="2"/>
          </p:nvPr>
        </p:nvSpPr>
        <p:spPr>
          <a:xfrm>
            <a:off x="629842" y="1878806"/>
            <a:ext cx="3868340" cy="2763441"/>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tıklatın</a:t>
            </a:r>
          </a:p>
        </p:txBody>
      </p:sp>
      <p:sp>
        <p:nvSpPr>
          <p:cNvPr id="6" name="İçerik Yer Tutucusu 5"/>
          <p:cNvSpPr>
            <a:spLocks noGrp="1"/>
          </p:cNvSpPr>
          <p:nvPr>
            <p:ph sz="quarter" idx="4"/>
          </p:nvPr>
        </p:nvSpPr>
        <p:spPr>
          <a:xfrm>
            <a:off x="4629150" y="1878806"/>
            <a:ext cx="3887391" cy="2763441"/>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E2072480-10DA-4FB4-BEAE-2A1DEA90F248}" type="datetimeFigureOut">
              <a:rPr lang="tr-TR" smtClean="0">
                <a:solidFill>
                  <a:prstClr val="black">
                    <a:tint val="75000"/>
                  </a:prstClr>
                </a:solidFill>
              </a:rPr>
              <a:pPr/>
              <a:t>21.01.2021</a:t>
            </a:fld>
            <a:endParaRPr lang="tr-TR">
              <a:solidFill>
                <a:prstClr val="black">
                  <a:tint val="75000"/>
                </a:prstClr>
              </a:solidFill>
            </a:endParaRPr>
          </a:p>
        </p:txBody>
      </p:sp>
      <p:sp>
        <p:nvSpPr>
          <p:cNvPr id="8" name="Altbilgi Yer Tutucusu 7"/>
          <p:cNvSpPr>
            <a:spLocks noGrp="1"/>
          </p:cNvSpPr>
          <p:nvPr>
            <p:ph type="ftr" sz="quarter" idx="11"/>
          </p:nvPr>
        </p:nvSpPr>
        <p:spPr/>
        <p:txBody>
          <a:bodyPr/>
          <a:lstStyle/>
          <a:p>
            <a:endParaRPr lang="tr-TR">
              <a:solidFill>
                <a:prstClr val="black">
                  <a:tint val="75000"/>
                </a:prstClr>
              </a:solidFill>
            </a:endParaRPr>
          </a:p>
        </p:txBody>
      </p:sp>
      <p:sp>
        <p:nvSpPr>
          <p:cNvPr id="9" name="Slayt Numarası Yer Tutucusu 8"/>
          <p:cNvSpPr>
            <a:spLocks noGrp="1"/>
          </p:cNvSpPr>
          <p:nvPr>
            <p:ph type="sldNum" sz="quarter" idx="12"/>
          </p:nvPr>
        </p:nvSpPr>
        <p:spPr/>
        <p:txBody>
          <a:bodyPr/>
          <a:lstStyle/>
          <a:p>
            <a:fld id="{320A84BC-3F9E-4B08-9743-FC4E27FA512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1521045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E2072480-10DA-4FB4-BEAE-2A1DEA90F248}" type="datetimeFigureOut">
              <a:rPr lang="tr-TR" smtClean="0">
                <a:solidFill>
                  <a:prstClr val="black">
                    <a:tint val="75000"/>
                  </a:prstClr>
                </a:solidFill>
              </a:rPr>
              <a:pPr/>
              <a:t>21.01.2021</a:t>
            </a:fld>
            <a:endParaRPr lang="tr-TR">
              <a:solidFill>
                <a:prstClr val="black">
                  <a:tint val="75000"/>
                </a:prstClr>
              </a:solidFill>
            </a:endParaRPr>
          </a:p>
        </p:txBody>
      </p:sp>
      <p:sp>
        <p:nvSpPr>
          <p:cNvPr id="4" name="Altbilgi Yer Tutucusu 3"/>
          <p:cNvSpPr>
            <a:spLocks noGrp="1"/>
          </p:cNvSpPr>
          <p:nvPr>
            <p:ph type="ftr" sz="quarter" idx="11"/>
          </p:nvPr>
        </p:nvSpPr>
        <p:spPr/>
        <p:txBody>
          <a:bodyPr/>
          <a:lstStyle/>
          <a:p>
            <a:endParaRPr lang="tr-TR">
              <a:solidFill>
                <a:prstClr val="black">
                  <a:tint val="75000"/>
                </a:prstClr>
              </a:solidFill>
            </a:endParaRPr>
          </a:p>
        </p:txBody>
      </p:sp>
      <p:sp>
        <p:nvSpPr>
          <p:cNvPr id="5" name="Slayt Numarası Yer Tutucusu 4"/>
          <p:cNvSpPr>
            <a:spLocks noGrp="1"/>
          </p:cNvSpPr>
          <p:nvPr>
            <p:ph type="sldNum" sz="quarter" idx="12"/>
          </p:nvPr>
        </p:nvSpPr>
        <p:spPr/>
        <p:txBody>
          <a:bodyPr/>
          <a:lstStyle/>
          <a:p>
            <a:fld id="{320A84BC-3F9E-4B08-9743-FC4E27FA512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8464594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E2072480-10DA-4FB4-BEAE-2A1DEA90F248}" type="datetimeFigureOut">
              <a:rPr lang="tr-TR" smtClean="0">
                <a:solidFill>
                  <a:prstClr val="black">
                    <a:tint val="75000"/>
                  </a:prstClr>
                </a:solidFill>
              </a:rPr>
              <a:pPr/>
              <a:t>21.01.2021</a:t>
            </a:fld>
            <a:endParaRPr lang="tr-TR">
              <a:solidFill>
                <a:prstClr val="black">
                  <a:tint val="75000"/>
                </a:prstClr>
              </a:solidFill>
            </a:endParaRPr>
          </a:p>
        </p:txBody>
      </p:sp>
      <p:sp>
        <p:nvSpPr>
          <p:cNvPr id="3" name="Altbilgi Yer Tutucusu 2"/>
          <p:cNvSpPr>
            <a:spLocks noGrp="1"/>
          </p:cNvSpPr>
          <p:nvPr>
            <p:ph type="ftr" sz="quarter" idx="11"/>
          </p:nvPr>
        </p:nvSpPr>
        <p:spPr/>
        <p:txBody>
          <a:bodyPr/>
          <a:lstStyle/>
          <a:p>
            <a:endParaRPr lang="tr-TR">
              <a:solidFill>
                <a:prstClr val="black">
                  <a:tint val="75000"/>
                </a:prstClr>
              </a:solidFill>
            </a:endParaRPr>
          </a:p>
        </p:txBody>
      </p:sp>
      <p:sp>
        <p:nvSpPr>
          <p:cNvPr id="4" name="Slayt Numarası Yer Tutucusu 3"/>
          <p:cNvSpPr>
            <a:spLocks noGrp="1"/>
          </p:cNvSpPr>
          <p:nvPr>
            <p:ph type="sldNum" sz="quarter" idx="12"/>
          </p:nvPr>
        </p:nvSpPr>
        <p:spPr/>
        <p:txBody>
          <a:bodyPr/>
          <a:lstStyle/>
          <a:p>
            <a:fld id="{320A84BC-3F9E-4B08-9743-FC4E27FA512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5323626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629841" y="342900"/>
            <a:ext cx="2949178" cy="1200150"/>
          </a:xfrm>
        </p:spPr>
        <p:txBody>
          <a:bodyPr anchor="b"/>
          <a:lstStyle>
            <a:lvl1pPr>
              <a:defRPr sz="2400"/>
            </a:lvl1pPr>
          </a:lstStyle>
          <a:p>
            <a:r>
              <a:rPr lang="tr-TR"/>
              <a:t>Asıl başlık stili için tıklatın</a:t>
            </a:r>
          </a:p>
        </p:txBody>
      </p:sp>
      <p:sp>
        <p:nvSpPr>
          <p:cNvPr id="3" name="İçerik Yer Tutucusu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solidFill>
                  <a:prstClr val="black">
                    <a:tint val="75000"/>
                  </a:prstClr>
                </a:solidFill>
              </a:rPr>
              <a:pPr/>
              <a:t>21.01.2021</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320A84BC-3F9E-4B08-9743-FC4E27FA512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1179345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blipFill>
          <a:blip r:embed="rId2">
            <a:alphaModFix/>
          </a:blip>
          <a:stretch>
            <a:fillRect/>
          </a:stretch>
        </a:blipFill>
        <a:effectLst/>
      </p:bgPr>
    </p:bg>
    <p:spTree>
      <p:nvGrpSpPr>
        <p:cNvPr id="1" name="Shape 21"/>
        <p:cNvGrpSpPr/>
        <p:nvPr/>
      </p:nvGrpSpPr>
      <p:grpSpPr>
        <a:xfrm>
          <a:off x="0" y="0"/>
          <a:ext cx="0" cy="0"/>
          <a:chOff x="0" y="0"/>
          <a:chExt cx="0" cy="0"/>
        </a:xfrm>
      </p:grpSpPr>
      <p:pic>
        <p:nvPicPr>
          <p:cNvPr id="22" name="Google Shape;22;p5"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3" name="Google Shape;23;p5"/>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Font typeface="Lato Hairline"/>
              <a:buNone/>
              <a:defRPr>
                <a:latin typeface="Lato Hairline"/>
                <a:ea typeface="Lato Hairline"/>
                <a:cs typeface="Lato Hairline"/>
                <a:sym typeface="Lato Hairline"/>
              </a:defRPr>
            </a:lvl1pPr>
            <a:lvl2pPr lvl="1">
              <a:spcBef>
                <a:spcPts val="0"/>
              </a:spcBef>
              <a:spcAft>
                <a:spcPts val="0"/>
              </a:spcAft>
              <a:buSzPts val="4800"/>
              <a:buFont typeface="Lato Hairline"/>
              <a:buNone/>
              <a:defRPr>
                <a:latin typeface="Lato Hairline"/>
                <a:ea typeface="Lato Hairline"/>
                <a:cs typeface="Lato Hairline"/>
                <a:sym typeface="Lato Hairline"/>
              </a:defRPr>
            </a:lvl2pPr>
            <a:lvl3pPr lvl="2">
              <a:spcBef>
                <a:spcPts val="0"/>
              </a:spcBef>
              <a:spcAft>
                <a:spcPts val="0"/>
              </a:spcAft>
              <a:buSzPts val="4800"/>
              <a:buFont typeface="Lato Hairline"/>
              <a:buNone/>
              <a:defRPr>
                <a:latin typeface="Lato Hairline"/>
                <a:ea typeface="Lato Hairline"/>
                <a:cs typeface="Lato Hairline"/>
                <a:sym typeface="Lato Hairline"/>
              </a:defRPr>
            </a:lvl3pPr>
            <a:lvl4pPr lvl="3">
              <a:spcBef>
                <a:spcPts val="0"/>
              </a:spcBef>
              <a:spcAft>
                <a:spcPts val="0"/>
              </a:spcAft>
              <a:buSzPts val="4800"/>
              <a:buFont typeface="Lato Hairline"/>
              <a:buNone/>
              <a:defRPr>
                <a:latin typeface="Lato Hairline"/>
                <a:ea typeface="Lato Hairline"/>
                <a:cs typeface="Lato Hairline"/>
                <a:sym typeface="Lato Hairline"/>
              </a:defRPr>
            </a:lvl4pPr>
            <a:lvl5pPr lvl="4">
              <a:spcBef>
                <a:spcPts val="0"/>
              </a:spcBef>
              <a:spcAft>
                <a:spcPts val="0"/>
              </a:spcAft>
              <a:buSzPts val="4800"/>
              <a:buFont typeface="Lato Hairline"/>
              <a:buNone/>
              <a:defRPr>
                <a:latin typeface="Lato Hairline"/>
                <a:ea typeface="Lato Hairline"/>
                <a:cs typeface="Lato Hairline"/>
                <a:sym typeface="Lato Hairline"/>
              </a:defRPr>
            </a:lvl5pPr>
            <a:lvl6pPr lvl="5">
              <a:spcBef>
                <a:spcPts val="0"/>
              </a:spcBef>
              <a:spcAft>
                <a:spcPts val="0"/>
              </a:spcAft>
              <a:buSzPts val="4800"/>
              <a:buFont typeface="Lato Hairline"/>
              <a:buNone/>
              <a:defRPr>
                <a:latin typeface="Lato Hairline"/>
                <a:ea typeface="Lato Hairline"/>
                <a:cs typeface="Lato Hairline"/>
                <a:sym typeface="Lato Hairline"/>
              </a:defRPr>
            </a:lvl6pPr>
            <a:lvl7pPr lvl="6">
              <a:spcBef>
                <a:spcPts val="0"/>
              </a:spcBef>
              <a:spcAft>
                <a:spcPts val="0"/>
              </a:spcAft>
              <a:buSzPts val="4800"/>
              <a:buFont typeface="Lato Hairline"/>
              <a:buNone/>
              <a:defRPr>
                <a:latin typeface="Lato Hairline"/>
                <a:ea typeface="Lato Hairline"/>
                <a:cs typeface="Lato Hairline"/>
                <a:sym typeface="Lato Hairline"/>
              </a:defRPr>
            </a:lvl7pPr>
            <a:lvl8pPr lvl="7">
              <a:spcBef>
                <a:spcPts val="0"/>
              </a:spcBef>
              <a:spcAft>
                <a:spcPts val="0"/>
              </a:spcAft>
              <a:buSzPts val="4800"/>
              <a:buFont typeface="Lato Hairline"/>
              <a:buNone/>
              <a:defRPr>
                <a:latin typeface="Lato Hairline"/>
                <a:ea typeface="Lato Hairline"/>
                <a:cs typeface="Lato Hairline"/>
                <a:sym typeface="Lato Hairline"/>
              </a:defRPr>
            </a:lvl8pPr>
            <a:lvl9pPr lvl="8">
              <a:spcBef>
                <a:spcPts val="0"/>
              </a:spcBef>
              <a:spcAft>
                <a:spcPts val="0"/>
              </a:spcAft>
              <a:buSzPts val="4800"/>
              <a:buFont typeface="Lato Hairline"/>
              <a:buNone/>
              <a:defRPr>
                <a:latin typeface="Lato Hairline"/>
                <a:ea typeface="Lato Hairline"/>
                <a:cs typeface="Lato Hairline"/>
                <a:sym typeface="Lato Hairline"/>
              </a:defRPr>
            </a:lvl9pPr>
          </a:lstStyle>
          <a:p>
            <a:endParaRPr/>
          </a:p>
        </p:txBody>
      </p:sp>
      <p:sp>
        <p:nvSpPr>
          <p:cNvPr id="24" name="Google Shape;24;p5"/>
          <p:cNvSpPr txBox="1">
            <a:spLocks noGrp="1"/>
          </p:cNvSpPr>
          <p:nvPr>
            <p:ph type="body" idx="1"/>
          </p:nvPr>
        </p:nvSpPr>
        <p:spPr>
          <a:xfrm>
            <a:off x="457200" y="2244400"/>
            <a:ext cx="5511300" cy="26052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25" name="Google Shape;25;p5"/>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629841" y="342900"/>
            <a:ext cx="2949178" cy="1200150"/>
          </a:xfrm>
        </p:spPr>
        <p:txBody>
          <a:bodyPr anchor="b"/>
          <a:lstStyle>
            <a:lvl1pPr>
              <a:defRPr sz="2400"/>
            </a:lvl1pPr>
          </a:lstStyle>
          <a:p>
            <a:r>
              <a:rPr lang="tr-TR"/>
              <a:t>Asıl başlık stili için tıklatın</a:t>
            </a:r>
          </a:p>
        </p:txBody>
      </p:sp>
      <p:sp>
        <p:nvSpPr>
          <p:cNvPr id="3" name="Resim Yer Tutucusu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tr-TR"/>
          </a:p>
        </p:txBody>
      </p:sp>
      <p:sp>
        <p:nvSpPr>
          <p:cNvPr id="4" name="Metin Yer Tutucusu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E2072480-10DA-4FB4-BEAE-2A1DEA90F248}" type="datetimeFigureOut">
              <a:rPr lang="tr-TR" smtClean="0">
                <a:solidFill>
                  <a:prstClr val="black">
                    <a:tint val="75000"/>
                  </a:prstClr>
                </a:solidFill>
              </a:rPr>
              <a:pPr/>
              <a:t>21.01.2021</a:t>
            </a:fld>
            <a:endParaRPr lang="tr-TR">
              <a:solidFill>
                <a:prstClr val="black">
                  <a:tint val="75000"/>
                </a:prstClr>
              </a:solidFill>
            </a:endParaRPr>
          </a:p>
        </p:txBody>
      </p:sp>
      <p:sp>
        <p:nvSpPr>
          <p:cNvPr id="6" name="Altbilgi Yer Tutucusu 5"/>
          <p:cNvSpPr>
            <a:spLocks noGrp="1"/>
          </p:cNvSpPr>
          <p:nvPr>
            <p:ph type="ftr" sz="quarter" idx="11"/>
          </p:nvPr>
        </p:nvSpPr>
        <p:spPr/>
        <p:txBody>
          <a:bodyPr/>
          <a:lstStyle/>
          <a:p>
            <a:endParaRPr lang="tr-TR">
              <a:solidFill>
                <a:prstClr val="black">
                  <a:tint val="75000"/>
                </a:prstClr>
              </a:solidFill>
            </a:endParaRPr>
          </a:p>
        </p:txBody>
      </p:sp>
      <p:sp>
        <p:nvSpPr>
          <p:cNvPr id="7" name="Slayt Numarası Yer Tutucusu 6"/>
          <p:cNvSpPr>
            <a:spLocks noGrp="1"/>
          </p:cNvSpPr>
          <p:nvPr>
            <p:ph type="sldNum" sz="quarter" idx="12"/>
          </p:nvPr>
        </p:nvSpPr>
        <p:spPr/>
        <p:txBody>
          <a:bodyPr/>
          <a:lstStyle/>
          <a:p>
            <a:fld id="{320A84BC-3F9E-4B08-9743-FC4E27FA512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5507092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solidFill>
                  <a:prstClr val="black">
                    <a:tint val="75000"/>
                  </a:prstClr>
                </a:solidFill>
              </a:rPr>
              <a:pPr/>
              <a:t>21.01.2021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320A84BC-3F9E-4B08-9743-FC4E27FA512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23621271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543675" y="273844"/>
            <a:ext cx="1971675" cy="4358879"/>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628650" y="273844"/>
            <a:ext cx="5800725" cy="4358879"/>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E2072480-10DA-4FB4-BEAE-2A1DEA90F248}" type="datetimeFigureOut">
              <a:rPr lang="tr-TR" smtClean="0">
                <a:solidFill>
                  <a:prstClr val="black">
                    <a:tint val="75000"/>
                  </a:prstClr>
                </a:solidFill>
              </a:rPr>
              <a:pPr/>
              <a:t>21.01.2021</a:t>
            </a:fld>
            <a:endParaRPr lang="tr-TR">
              <a:solidFill>
                <a:prstClr val="black">
                  <a:tint val="75000"/>
                </a:prstClr>
              </a:solidFill>
            </a:endParaRPr>
          </a:p>
        </p:txBody>
      </p:sp>
      <p:sp>
        <p:nvSpPr>
          <p:cNvPr id="5" name="Altbilgi Yer Tutucusu 4"/>
          <p:cNvSpPr>
            <a:spLocks noGrp="1"/>
          </p:cNvSpPr>
          <p:nvPr>
            <p:ph type="ftr" sz="quarter" idx="11"/>
          </p:nvPr>
        </p:nvSpPr>
        <p:spPr/>
        <p:txBody>
          <a:bodyPr/>
          <a:lstStyle/>
          <a:p>
            <a:endParaRPr lang="tr-TR">
              <a:solidFill>
                <a:prstClr val="black">
                  <a:tint val="75000"/>
                </a:prstClr>
              </a:solidFill>
            </a:endParaRPr>
          </a:p>
        </p:txBody>
      </p:sp>
      <p:sp>
        <p:nvSpPr>
          <p:cNvPr id="6" name="Slayt Numarası Yer Tutucusu 5"/>
          <p:cNvSpPr>
            <a:spLocks noGrp="1"/>
          </p:cNvSpPr>
          <p:nvPr>
            <p:ph type="sldNum" sz="quarter" idx="12"/>
          </p:nvPr>
        </p:nvSpPr>
        <p:spPr/>
        <p:txBody>
          <a:bodyPr/>
          <a:lstStyle/>
          <a:p>
            <a:fld id="{320A84BC-3F9E-4B08-9743-FC4E27FA5126}"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xmlns="" val="7995329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CA12E1F-702E-4990-90CD-6907C82BF9F7}" type="datetimeFigureOut">
              <a:rPr lang="en-US" smtClean="0">
                <a:solidFill>
                  <a:prstClr val="black">
                    <a:tint val="75000"/>
                  </a:prstClr>
                </a:solidFill>
              </a:rPr>
              <a:pPr/>
              <a:t>1/21/2021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14EC24-D5DE-46A6-A673-959291A0CE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526828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A12E1F-702E-4990-90CD-6907C82BF9F7}" type="datetimeFigureOut">
              <a:rPr lang="en-US" smtClean="0">
                <a:solidFill>
                  <a:prstClr val="black">
                    <a:tint val="75000"/>
                  </a:prstClr>
                </a:solidFill>
              </a:rPr>
              <a:pPr/>
              <a:t>1/21/2021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14EC24-D5DE-46A6-A673-959291A0CE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245205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A12E1F-702E-4990-90CD-6907C82BF9F7}" type="datetimeFigureOut">
              <a:rPr lang="en-US" smtClean="0">
                <a:solidFill>
                  <a:prstClr val="black">
                    <a:tint val="75000"/>
                  </a:prstClr>
                </a:solidFill>
              </a:rPr>
              <a:pPr/>
              <a:t>1/21/2021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14EC24-D5DE-46A6-A673-959291A0CE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17500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A12E1F-702E-4990-90CD-6907C82BF9F7}" type="datetimeFigureOut">
              <a:rPr lang="en-US" smtClean="0">
                <a:solidFill>
                  <a:prstClr val="black">
                    <a:tint val="75000"/>
                  </a:prstClr>
                </a:solidFill>
              </a:rPr>
              <a:pPr/>
              <a:t>1/21/2021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14EC24-D5DE-46A6-A673-959291A0CE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9388844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A12E1F-702E-4990-90CD-6907C82BF9F7}" type="datetimeFigureOut">
              <a:rPr lang="en-US" smtClean="0">
                <a:solidFill>
                  <a:prstClr val="black">
                    <a:tint val="75000"/>
                  </a:prstClr>
                </a:solidFill>
              </a:rPr>
              <a:pPr/>
              <a:t>1/21/2021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314EC24-D5DE-46A6-A673-959291A0CE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2834673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A12E1F-702E-4990-90CD-6907C82BF9F7}" type="datetimeFigureOut">
              <a:rPr lang="en-US" smtClean="0">
                <a:solidFill>
                  <a:prstClr val="black">
                    <a:tint val="75000"/>
                  </a:prstClr>
                </a:solidFill>
              </a:rPr>
              <a:pPr/>
              <a:t>1/21/2021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314EC24-D5DE-46A6-A673-959291A0CE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13349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12E1F-702E-4990-90CD-6907C82BF9F7}" type="datetimeFigureOut">
              <a:rPr lang="en-US" smtClean="0">
                <a:solidFill>
                  <a:prstClr val="black">
                    <a:tint val="75000"/>
                  </a:prstClr>
                </a:solidFill>
              </a:rPr>
              <a:pPr/>
              <a:t>1/21/2021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314EC24-D5DE-46A6-A673-959291A0CE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02683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blipFill>
          <a:blip r:embed="rId2">
            <a:alphaModFix/>
          </a:blip>
          <a:stretch>
            <a:fillRect/>
          </a:stretch>
        </a:blipFill>
        <a:effectLst/>
      </p:bgPr>
    </p:bg>
    <p:spTree>
      <p:nvGrpSpPr>
        <p:cNvPr id="1" name="Shape 26"/>
        <p:cNvGrpSpPr/>
        <p:nvPr/>
      </p:nvGrpSpPr>
      <p:grpSpPr>
        <a:xfrm>
          <a:off x="0" y="0"/>
          <a:ext cx="0" cy="0"/>
          <a:chOff x="0" y="0"/>
          <a:chExt cx="0" cy="0"/>
        </a:xfrm>
      </p:grpSpPr>
      <p:pic>
        <p:nvPicPr>
          <p:cNvPr id="27" name="Google Shape;27;p6"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28" name="Google Shape;28;p6"/>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9" name="Google Shape;29;p6"/>
          <p:cNvSpPr txBox="1">
            <a:spLocks noGrp="1"/>
          </p:cNvSpPr>
          <p:nvPr>
            <p:ph type="body" idx="1"/>
          </p:nvPr>
        </p:nvSpPr>
        <p:spPr>
          <a:xfrm>
            <a:off x="457200" y="2211825"/>
            <a:ext cx="2675100" cy="263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0" name="Google Shape;30;p6"/>
          <p:cNvSpPr txBox="1">
            <a:spLocks noGrp="1"/>
          </p:cNvSpPr>
          <p:nvPr>
            <p:ph type="body" idx="2"/>
          </p:nvPr>
        </p:nvSpPr>
        <p:spPr>
          <a:xfrm>
            <a:off x="3293406" y="2211825"/>
            <a:ext cx="2675100" cy="2637900"/>
          </a:xfrm>
          <a:prstGeom prst="rect">
            <a:avLst/>
          </a:prstGeom>
        </p:spPr>
        <p:txBody>
          <a:bodyPr spcFirstLastPara="1" wrap="square" lIns="91425" tIns="91425" rIns="91425" bIns="91425" anchor="t" anchorCtr="0">
            <a:noAutofit/>
          </a:bodyPr>
          <a:lstStyle>
            <a:lvl1pPr marL="457200" lvl="0" indent="-330200">
              <a:spcBef>
                <a:spcPts val="60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1" name="Google Shape;31;p6"/>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7CA12E1F-702E-4990-90CD-6907C82BF9F7}" type="datetimeFigureOut">
              <a:rPr lang="en-US" smtClean="0">
                <a:solidFill>
                  <a:prstClr val="black">
                    <a:tint val="75000"/>
                  </a:prstClr>
                </a:solidFill>
              </a:rPr>
              <a:pPr/>
              <a:t>1/21/2021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14EC24-D5DE-46A6-A673-959291A0CE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218420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7CA12E1F-702E-4990-90CD-6907C82BF9F7}" type="datetimeFigureOut">
              <a:rPr lang="en-US" smtClean="0">
                <a:solidFill>
                  <a:prstClr val="black">
                    <a:tint val="75000"/>
                  </a:prstClr>
                </a:solidFill>
              </a:rPr>
              <a:pPr/>
              <a:t>1/21/2021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14EC24-D5DE-46A6-A673-959291A0CE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6622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A12E1F-702E-4990-90CD-6907C82BF9F7}" type="datetimeFigureOut">
              <a:rPr lang="en-US" smtClean="0">
                <a:solidFill>
                  <a:prstClr val="black">
                    <a:tint val="75000"/>
                  </a:prstClr>
                </a:solidFill>
              </a:rPr>
              <a:pPr/>
              <a:t>1/21/2021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14EC24-D5DE-46A6-A673-959291A0CE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0886345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A12E1F-702E-4990-90CD-6907C82BF9F7}" type="datetimeFigureOut">
              <a:rPr lang="en-US" smtClean="0">
                <a:solidFill>
                  <a:prstClr val="black">
                    <a:tint val="75000"/>
                  </a:prstClr>
                </a:solidFill>
              </a:rPr>
              <a:pPr/>
              <a:t>1/21/2021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14EC24-D5DE-46A6-A673-959291A0CE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5170023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005" y="2152976"/>
            <a:ext cx="4449167" cy="533311"/>
          </a:xfrm>
        </p:spPr>
        <p:txBody>
          <a:bodyPr>
            <a:normAutofit/>
          </a:bodyPr>
          <a:lstStyle>
            <a:lvl1pPr algn="ctr">
              <a:defRPr sz="27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solidFill>
                  <a:prstClr val="black">
                    <a:tint val="75000"/>
                  </a:prstClr>
                </a:solidFill>
              </a:rPr>
              <a:pPr/>
              <a:t>1/21/2021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2074686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7CA12E1F-702E-4990-90CD-6907C82BF9F7}" type="datetimeFigureOut">
              <a:rPr lang="en-US" smtClean="0">
                <a:solidFill>
                  <a:prstClr val="black">
                    <a:tint val="75000"/>
                  </a:prstClr>
                </a:solidFill>
              </a:rPr>
              <a:pPr/>
              <a:t>1/21/2021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14EC24-D5DE-46A6-A673-959291A0CE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5906839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A12E1F-702E-4990-90CD-6907C82BF9F7}" type="datetimeFigureOut">
              <a:rPr lang="en-US" smtClean="0">
                <a:solidFill>
                  <a:prstClr val="black">
                    <a:tint val="75000"/>
                  </a:prstClr>
                </a:solidFill>
              </a:rPr>
              <a:pPr/>
              <a:t>1/21/2021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14EC24-D5DE-46A6-A673-959291A0CE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794239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7"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7"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CA12E1F-702E-4990-90CD-6907C82BF9F7}" type="datetimeFigureOut">
              <a:rPr lang="en-US" smtClean="0">
                <a:solidFill>
                  <a:prstClr val="black">
                    <a:tint val="75000"/>
                  </a:prstClr>
                </a:solidFill>
              </a:rPr>
              <a:pPr/>
              <a:t>1/21/2021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14EC24-D5DE-46A6-A673-959291A0CE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6711146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8"/>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CA12E1F-702E-4990-90CD-6907C82BF9F7}" type="datetimeFigureOut">
              <a:rPr lang="en-US" smtClean="0">
                <a:solidFill>
                  <a:prstClr val="black">
                    <a:tint val="75000"/>
                  </a:prstClr>
                </a:solidFill>
              </a:rPr>
              <a:pPr/>
              <a:t>1/21/2021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14EC24-D5DE-46A6-A673-959291A0CE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4512622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CA12E1F-702E-4990-90CD-6907C82BF9F7}" type="datetimeFigureOut">
              <a:rPr lang="en-US" smtClean="0">
                <a:solidFill>
                  <a:prstClr val="black">
                    <a:tint val="75000"/>
                  </a:prstClr>
                </a:solidFill>
              </a:rPr>
              <a:pPr/>
              <a:t>1/21/2021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314EC24-D5DE-46A6-A673-959291A0CE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914543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blipFill>
          <a:blip r:embed="rId2">
            <a:alphaModFix/>
          </a:blip>
          <a:stretch>
            <a:fillRect/>
          </a:stretch>
        </a:blipFill>
        <a:effectLst/>
      </p:bgPr>
    </p:bg>
    <p:spTree>
      <p:nvGrpSpPr>
        <p:cNvPr id="1" name="Shape 32"/>
        <p:cNvGrpSpPr/>
        <p:nvPr/>
      </p:nvGrpSpPr>
      <p:grpSpPr>
        <a:xfrm>
          <a:off x="0" y="0"/>
          <a:ext cx="0" cy="0"/>
          <a:chOff x="0" y="0"/>
          <a:chExt cx="0" cy="0"/>
        </a:xfrm>
      </p:grpSpPr>
      <p:pic>
        <p:nvPicPr>
          <p:cNvPr id="33" name="Google Shape;33;p7"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34" name="Google Shape;34;p7"/>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a:lvl1pPr>
            <a:lvl2pPr lvl="1" rtl="0">
              <a:spcBef>
                <a:spcPts val="0"/>
              </a:spcBef>
              <a:spcAft>
                <a:spcPts val="0"/>
              </a:spcAft>
              <a:buSzPts val="4800"/>
              <a:buNone/>
              <a:defRPr/>
            </a:lvl2pPr>
            <a:lvl3pPr lvl="2" rtl="0">
              <a:spcBef>
                <a:spcPts val="0"/>
              </a:spcBef>
              <a:spcAft>
                <a:spcPts val="0"/>
              </a:spcAft>
              <a:buSzPts val="4800"/>
              <a:buNone/>
              <a:defRPr/>
            </a:lvl3pPr>
            <a:lvl4pPr lvl="3" rtl="0">
              <a:spcBef>
                <a:spcPts val="0"/>
              </a:spcBef>
              <a:spcAft>
                <a:spcPts val="0"/>
              </a:spcAft>
              <a:buSzPts val="4800"/>
              <a:buNone/>
              <a:defRPr/>
            </a:lvl4pPr>
            <a:lvl5pPr lvl="4" rtl="0">
              <a:spcBef>
                <a:spcPts val="0"/>
              </a:spcBef>
              <a:spcAft>
                <a:spcPts val="0"/>
              </a:spcAft>
              <a:buSzPts val="4800"/>
              <a:buNone/>
              <a:defRPr/>
            </a:lvl5pPr>
            <a:lvl6pPr lvl="5" rtl="0">
              <a:spcBef>
                <a:spcPts val="0"/>
              </a:spcBef>
              <a:spcAft>
                <a:spcPts val="0"/>
              </a:spcAft>
              <a:buSzPts val="4800"/>
              <a:buNone/>
              <a:defRPr/>
            </a:lvl6pPr>
            <a:lvl7pPr lvl="6" rtl="0">
              <a:spcBef>
                <a:spcPts val="0"/>
              </a:spcBef>
              <a:spcAft>
                <a:spcPts val="0"/>
              </a:spcAft>
              <a:buSzPts val="4800"/>
              <a:buNone/>
              <a:defRPr/>
            </a:lvl7pPr>
            <a:lvl8pPr lvl="7" rtl="0">
              <a:spcBef>
                <a:spcPts val="0"/>
              </a:spcBef>
              <a:spcAft>
                <a:spcPts val="0"/>
              </a:spcAft>
              <a:buSzPts val="4800"/>
              <a:buNone/>
              <a:defRPr/>
            </a:lvl8pPr>
            <a:lvl9pPr lvl="8" rtl="0">
              <a:spcBef>
                <a:spcPts val="0"/>
              </a:spcBef>
              <a:spcAft>
                <a:spcPts val="0"/>
              </a:spcAft>
              <a:buSzPts val="4800"/>
              <a:buNone/>
              <a:defRPr/>
            </a:lvl9pPr>
          </a:lstStyle>
          <a:p>
            <a:endParaRPr/>
          </a:p>
        </p:txBody>
      </p:sp>
      <p:sp>
        <p:nvSpPr>
          <p:cNvPr id="35" name="Google Shape;35;p7"/>
          <p:cNvSpPr txBox="1">
            <a:spLocks noGrp="1"/>
          </p:cNvSpPr>
          <p:nvPr>
            <p:ph type="body" idx="1"/>
          </p:nvPr>
        </p:nvSpPr>
        <p:spPr>
          <a:xfrm>
            <a:off x="489775"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6" name="Google Shape;36;p7"/>
          <p:cNvSpPr txBox="1">
            <a:spLocks noGrp="1"/>
          </p:cNvSpPr>
          <p:nvPr>
            <p:ph type="body" idx="2"/>
          </p:nvPr>
        </p:nvSpPr>
        <p:spPr>
          <a:xfrm>
            <a:off x="2415136"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7" name="Google Shape;37;p7"/>
          <p:cNvSpPr txBox="1">
            <a:spLocks noGrp="1"/>
          </p:cNvSpPr>
          <p:nvPr>
            <p:ph type="body" idx="3"/>
          </p:nvPr>
        </p:nvSpPr>
        <p:spPr>
          <a:xfrm>
            <a:off x="4340497" y="2312475"/>
            <a:ext cx="1831500" cy="2613300"/>
          </a:xfrm>
          <a:prstGeom prst="rect">
            <a:avLst/>
          </a:prstGeom>
        </p:spPr>
        <p:txBody>
          <a:bodyPr spcFirstLastPara="1" wrap="square" lIns="91425" tIns="91425" rIns="91425" bIns="91425" anchor="t" anchorCtr="0">
            <a:noAutofit/>
          </a:bodyPr>
          <a:lstStyle>
            <a:lvl1pPr marL="457200" lvl="0" indent="-304800" rtl="0">
              <a:spcBef>
                <a:spcPts val="600"/>
              </a:spcBef>
              <a:spcAft>
                <a:spcPts val="0"/>
              </a:spcAft>
              <a:buSzPts val="1200"/>
              <a:buChar char="×"/>
              <a:defRPr sz="1200"/>
            </a:lvl1pPr>
            <a:lvl2pPr marL="914400" lvl="1" indent="-304800" rtl="0">
              <a:spcBef>
                <a:spcPts val="0"/>
              </a:spcBef>
              <a:spcAft>
                <a:spcPts val="0"/>
              </a:spcAft>
              <a:buSzPts val="1200"/>
              <a:buChar char="×"/>
              <a:defRPr sz="1200"/>
            </a:lvl2pPr>
            <a:lvl3pPr marL="1371600" lvl="2" indent="-304800" rtl="0">
              <a:spcBef>
                <a:spcPts val="0"/>
              </a:spcBef>
              <a:spcAft>
                <a:spcPts val="0"/>
              </a:spcAft>
              <a:buSzPts val="1200"/>
              <a:buChar char="×"/>
              <a:defRPr sz="1200"/>
            </a:lvl3pPr>
            <a:lvl4pPr marL="1828800" lvl="3" indent="-304800" rtl="0">
              <a:spcBef>
                <a:spcPts val="0"/>
              </a:spcBef>
              <a:spcAft>
                <a:spcPts val="0"/>
              </a:spcAft>
              <a:buSzPts val="1200"/>
              <a:buChar char="×"/>
              <a:defRPr sz="1200"/>
            </a:lvl4pPr>
            <a:lvl5pPr marL="2286000" lvl="4" indent="-304800" rtl="0">
              <a:spcBef>
                <a:spcPts val="0"/>
              </a:spcBef>
              <a:spcAft>
                <a:spcPts val="0"/>
              </a:spcAft>
              <a:buSzPts val="1200"/>
              <a:buChar char="○"/>
              <a:defRPr sz="1200"/>
            </a:lvl5pPr>
            <a:lvl6pPr marL="2743200" lvl="5" indent="-304800" rtl="0">
              <a:spcBef>
                <a:spcPts val="0"/>
              </a:spcBef>
              <a:spcAft>
                <a:spcPts val="0"/>
              </a:spcAft>
              <a:buSzPts val="1200"/>
              <a:buChar char="■"/>
              <a:defRPr sz="1200"/>
            </a:lvl6pPr>
            <a:lvl7pPr marL="3200400" lvl="6" indent="-304800" rtl="0">
              <a:spcBef>
                <a:spcPts val="0"/>
              </a:spcBef>
              <a:spcAft>
                <a:spcPts val="0"/>
              </a:spcAft>
              <a:buSzPts val="1200"/>
              <a:buChar char="●"/>
              <a:defRPr sz="1200"/>
            </a:lvl7pPr>
            <a:lvl8pPr marL="3657600" lvl="7" indent="-304800" rtl="0">
              <a:spcBef>
                <a:spcPts val="0"/>
              </a:spcBef>
              <a:spcAft>
                <a:spcPts val="0"/>
              </a:spcAft>
              <a:buSzPts val="1200"/>
              <a:buChar char="○"/>
              <a:defRPr sz="1200"/>
            </a:lvl8pPr>
            <a:lvl9pPr marL="4114800" lvl="8" indent="-304800" rtl="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CA12E1F-702E-4990-90CD-6907C82BF9F7}" type="datetimeFigureOut">
              <a:rPr lang="en-US" smtClean="0">
                <a:solidFill>
                  <a:prstClr val="black">
                    <a:tint val="75000"/>
                  </a:prstClr>
                </a:solidFill>
              </a:rPr>
              <a:pPr/>
              <a:t>1/21/2021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314EC24-D5DE-46A6-A673-959291A0CE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2564019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A12E1F-702E-4990-90CD-6907C82BF9F7}" type="datetimeFigureOut">
              <a:rPr lang="en-US" smtClean="0">
                <a:solidFill>
                  <a:prstClr val="black">
                    <a:tint val="75000"/>
                  </a:prstClr>
                </a:solidFill>
              </a:rPr>
              <a:pPr/>
              <a:t>1/21/2021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314EC24-D5DE-46A6-A673-959291A0CE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7331389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7CA12E1F-702E-4990-90CD-6907C82BF9F7}" type="datetimeFigureOut">
              <a:rPr lang="en-US" smtClean="0">
                <a:solidFill>
                  <a:prstClr val="black">
                    <a:tint val="75000"/>
                  </a:prstClr>
                </a:solidFill>
              </a:rPr>
              <a:pPr/>
              <a:t>1/21/2021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14EC24-D5DE-46A6-A673-959291A0CE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4138899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en-US"/>
              <a:t>Click to edit Master text styles</a:t>
            </a:r>
          </a:p>
        </p:txBody>
      </p:sp>
      <p:sp>
        <p:nvSpPr>
          <p:cNvPr id="5" name="Date Placeholder 4"/>
          <p:cNvSpPr>
            <a:spLocks noGrp="1"/>
          </p:cNvSpPr>
          <p:nvPr>
            <p:ph type="dt" sz="half" idx="10"/>
          </p:nvPr>
        </p:nvSpPr>
        <p:spPr/>
        <p:txBody>
          <a:bodyPr/>
          <a:lstStyle/>
          <a:p>
            <a:fld id="{7CA12E1F-702E-4990-90CD-6907C82BF9F7}" type="datetimeFigureOut">
              <a:rPr lang="en-US" smtClean="0">
                <a:solidFill>
                  <a:prstClr val="black">
                    <a:tint val="75000"/>
                  </a:prstClr>
                </a:solidFill>
              </a:rPr>
              <a:pPr/>
              <a:t>1/21/2021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314EC24-D5DE-46A6-A673-959291A0CE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3974772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A12E1F-702E-4990-90CD-6907C82BF9F7}" type="datetimeFigureOut">
              <a:rPr lang="en-US" smtClean="0">
                <a:solidFill>
                  <a:prstClr val="black">
                    <a:tint val="75000"/>
                  </a:prstClr>
                </a:solidFill>
              </a:rPr>
              <a:pPr/>
              <a:t>1/21/2021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14EC24-D5DE-46A6-A673-959291A0CE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3787318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3"/>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3"/>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CA12E1F-702E-4990-90CD-6907C82BF9F7}" type="datetimeFigureOut">
              <a:rPr lang="en-US" smtClean="0">
                <a:solidFill>
                  <a:prstClr val="black">
                    <a:tint val="75000"/>
                  </a:prstClr>
                </a:solidFill>
              </a:rPr>
              <a:pPr/>
              <a:t>1/21/2021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314EC24-D5DE-46A6-A673-959291A0CE6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10430098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slidemodel2">
    <p:bg>
      <p:bgPr>
        <a:gradFill flip="none" rotWithShape="1">
          <a:gsLst>
            <a:gs pos="55000">
              <a:srgbClr val="1181AE"/>
            </a:gs>
            <a:gs pos="0">
              <a:srgbClr val="1181AE"/>
            </a:gs>
            <a:gs pos="100000">
              <a:srgbClr val="09547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414005" y="2152976"/>
            <a:ext cx="4449167" cy="533311"/>
          </a:xfrm>
        </p:spPr>
        <p:txBody>
          <a:bodyPr>
            <a:normAutofit/>
          </a:bodyPr>
          <a:lstStyle>
            <a:lvl1pPr algn="ctr">
              <a:defRPr sz="2700" b="0">
                <a:solidFill>
                  <a:schemeClr val="bg1"/>
                </a:solidFill>
                <a:effectLst>
                  <a:outerShdw blurRad="38100" dist="38100" dir="2700000" algn="tl">
                    <a:srgbClr val="000000">
                      <a:alpha val="43137"/>
                    </a:srgbClr>
                  </a:outerShdw>
                </a:effectLst>
                <a:latin typeface="+mj-lt"/>
                <a:ea typeface="Open Sans" pitchFamily="34" charset="0"/>
                <a:cs typeface="Open Sans" pitchFamily="34" charset="0"/>
              </a:defRPr>
            </a:lvl1pPr>
          </a:lstStyle>
          <a:p>
            <a:r>
              <a:rPr lang="en-US"/>
              <a:t>SlideModel.com</a:t>
            </a:r>
          </a:p>
        </p:txBody>
      </p:sp>
      <p:sp>
        <p:nvSpPr>
          <p:cNvPr id="3" name="Date Placeholder 2"/>
          <p:cNvSpPr>
            <a:spLocks noGrp="1"/>
          </p:cNvSpPr>
          <p:nvPr>
            <p:ph type="dt" sz="half" idx="10"/>
          </p:nvPr>
        </p:nvSpPr>
        <p:spPr/>
        <p:txBody>
          <a:bodyPr/>
          <a:lstStyle/>
          <a:p>
            <a:fld id="{425404F2-BE9A-4460-8815-8F645183555F}" type="datetimeFigureOut">
              <a:rPr lang="en-US" smtClean="0">
                <a:solidFill>
                  <a:prstClr val="black">
                    <a:tint val="75000"/>
                  </a:prstClr>
                </a:solidFill>
              </a:rPr>
              <a:pPr/>
              <a:t>1/21/2021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6E69268-9C8B-4EBF-A9EE-DC5DC2D48DC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xmlns="" val="3808523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9"/>
        <p:cNvGrpSpPr/>
        <p:nvPr/>
      </p:nvGrpSpPr>
      <p:grpSpPr>
        <a:xfrm>
          <a:off x="0" y="0"/>
          <a:ext cx="0" cy="0"/>
          <a:chOff x="0" y="0"/>
          <a:chExt cx="0" cy="0"/>
        </a:xfrm>
      </p:grpSpPr>
      <p:pic>
        <p:nvPicPr>
          <p:cNvPr id="40" name="Google Shape;40;p8"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41" name="Google Shape;41;p8"/>
          <p:cNvSpPr txBox="1">
            <a:spLocks noGrp="1"/>
          </p:cNvSpPr>
          <p:nvPr>
            <p:ph type="title"/>
          </p:nvPr>
        </p:nvSpPr>
        <p:spPr>
          <a:xfrm>
            <a:off x="457200" y="1348975"/>
            <a:ext cx="5511300" cy="857400"/>
          </a:xfrm>
          <a:prstGeom prst="rect">
            <a:avLst/>
          </a:prstGeom>
        </p:spPr>
        <p:txBody>
          <a:bodyPr spcFirstLastPara="1" wrap="square" lIns="91425" tIns="91425" rIns="91425" bIns="91425" anchor="b"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2" name="Google Shape;42;p8"/>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43"/>
        <p:cNvGrpSpPr/>
        <p:nvPr/>
      </p:nvGrpSpPr>
      <p:grpSpPr>
        <a:xfrm>
          <a:off x="0" y="0"/>
          <a:ext cx="0" cy="0"/>
          <a:chOff x="0" y="0"/>
          <a:chExt cx="0" cy="0"/>
        </a:xfrm>
      </p:grpSpPr>
      <p:pic>
        <p:nvPicPr>
          <p:cNvPr id="44" name="Google Shape;44;p9" descr="paint_transparent1.png"/>
          <p:cNvPicPr preferRelativeResize="0"/>
          <p:nvPr/>
        </p:nvPicPr>
        <p:blipFill>
          <a:blip r:embed="rId3">
            <a:alphaModFix/>
          </a:blip>
          <a:stretch>
            <a:fillRect/>
          </a:stretch>
        </p:blipFill>
        <p:spPr>
          <a:xfrm>
            <a:off x="0" y="0"/>
            <a:ext cx="9144000" cy="5143500"/>
          </a:xfrm>
          <a:prstGeom prst="rect">
            <a:avLst/>
          </a:prstGeom>
          <a:noFill/>
          <a:ln>
            <a:noFill/>
          </a:ln>
        </p:spPr>
      </p:pic>
      <p:sp>
        <p:nvSpPr>
          <p:cNvPr id="45" name="Google Shape;45;p9"/>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noAutofit/>
          </a:bodyPr>
          <a:lstStyle>
            <a:lvl1pPr marL="457200" lvl="0" indent="-228600">
              <a:spcBef>
                <a:spcPts val="360"/>
              </a:spcBef>
              <a:spcAft>
                <a:spcPts val="0"/>
              </a:spcAft>
              <a:buSzPts val="1400"/>
              <a:buNone/>
              <a:defRPr sz="1400"/>
            </a:lvl1pPr>
          </a:lstStyle>
          <a:p>
            <a:endParaRPr/>
          </a:p>
        </p:txBody>
      </p:sp>
      <p:sp>
        <p:nvSpPr>
          <p:cNvPr id="46" name="Google Shape;46;p9"/>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rectangle">
  <p:cSld name="BLANK_1">
    <p:bg>
      <p:bgPr>
        <a:blipFill>
          <a:blip r:embed="rId2">
            <a:alphaModFix/>
          </a:blip>
          <a:stretch>
            <a:fillRect/>
          </a:stretch>
        </a:blipFill>
        <a:effectLst/>
      </p:bgPr>
    </p:bg>
    <p:spTree>
      <p:nvGrpSpPr>
        <p:cNvPr id="1" name="Shape 50"/>
        <p:cNvGrpSpPr/>
        <p:nvPr/>
      </p:nvGrpSpPr>
      <p:grpSpPr>
        <a:xfrm>
          <a:off x="0" y="0"/>
          <a:ext cx="0" cy="0"/>
          <a:chOff x="0" y="0"/>
          <a:chExt cx="0" cy="0"/>
        </a:xfrm>
      </p:grpSpPr>
      <p:pic>
        <p:nvPicPr>
          <p:cNvPr id="51" name="Google Shape;51;p11" descr="paint_transparent3.png"/>
          <p:cNvPicPr preferRelativeResize="0"/>
          <p:nvPr/>
        </p:nvPicPr>
        <p:blipFill>
          <a:blip r:embed="rId3">
            <a:alphaModFix/>
          </a:blip>
          <a:stretch>
            <a:fillRect/>
          </a:stretch>
        </p:blipFill>
        <p:spPr>
          <a:xfrm>
            <a:off x="0" y="0"/>
            <a:ext cx="9144000" cy="5143503"/>
          </a:xfrm>
          <a:prstGeom prst="rect">
            <a:avLst/>
          </a:prstGeom>
          <a:noFill/>
          <a:ln>
            <a:noFill/>
          </a:ln>
        </p:spPr>
      </p:pic>
      <p:sp>
        <p:nvSpPr>
          <p:cNvPr id="52" name="Google Shape;52;p11"/>
          <p:cNvSpPr txBox="1">
            <a:spLocks noGrp="1"/>
          </p:cNvSpPr>
          <p:nvPr>
            <p:ph type="sldNum" idx="12"/>
          </p:nvPr>
        </p:nvSpPr>
        <p:spPr>
          <a:xfrm>
            <a:off x="4297650" y="4447973"/>
            <a:ext cx="548700" cy="393600"/>
          </a:xfrm>
          <a:prstGeom prst="rect">
            <a:avLst/>
          </a:prstGeom>
        </p:spPr>
        <p:txBody>
          <a:bodyPr spcFirstLastPara="1" wrap="square" lIns="91425" tIns="91425" rIns="91425" bIns="91425" anchor="ctr" anchorCtr="0">
            <a:noAutofit/>
          </a:bodyPr>
          <a:lstStyle>
            <a:lvl1pPr lvl="0" algn="ctr" rtl="0">
              <a:buNone/>
              <a:defRPr>
                <a:solidFill>
                  <a:srgbClr val="999999"/>
                </a:solidFill>
              </a:defRPr>
            </a:lvl1pPr>
            <a:lvl2pPr lvl="1" algn="ctr" rtl="0">
              <a:buNone/>
              <a:defRPr>
                <a:solidFill>
                  <a:srgbClr val="999999"/>
                </a:solidFill>
              </a:defRPr>
            </a:lvl2pPr>
            <a:lvl3pPr lvl="2" algn="ctr" rtl="0">
              <a:buNone/>
              <a:defRPr>
                <a:solidFill>
                  <a:srgbClr val="999999"/>
                </a:solidFill>
              </a:defRPr>
            </a:lvl3pPr>
            <a:lvl4pPr lvl="3" algn="ctr" rtl="0">
              <a:buNone/>
              <a:defRPr>
                <a:solidFill>
                  <a:srgbClr val="999999"/>
                </a:solidFill>
              </a:defRPr>
            </a:lvl4pPr>
            <a:lvl5pPr lvl="4" algn="ctr" rtl="0">
              <a:buNone/>
              <a:defRPr>
                <a:solidFill>
                  <a:srgbClr val="999999"/>
                </a:solidFill>
              </a:defRPr>
            </a:lvl5pPr>
            <a:lvl6pPr lvl="5" algn="ctr" rtl="0">
              <a:buNone/>
              <a:defRPr>
                <a:solidFill>
                  <a:srgbClr val="999999"/>
                </a:solidFill>
              </a:defRPr>
            </a:lvl6pPr>
            <a:lvl7pPr lvl="6" algn="ctr" rtl="0">
              <a:buNone/>
              <a:defRPr>
                <a:solidFill>
                  <a:srgbClr val="999999"/>
                </a:solidFill>
              </a:defRPr>
            </a:lvl7pPr>
            <a:lvl8pPr lvl="7" algn="ctr" rtl="0">
              <a:buNone/>
              <a:defRPr>
                <a:solidFill>
                  <a:srgbClr val="999999"/>
                </a:solidFill>
              </a:defRPr>
            </a:lvl8pPr>
            <a:lvl9pPr lvl="8" algn="ctr" rtl="0">
              <a:buNone/>
              <a:defRPr>
                <a:solidFill>
                  <a:srgbClr val="999999"/>
                </a:solidFill>
              </a:defRPr>
            </a:lvl9p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half">
  <p:cSld name="BLANK_1_1">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pic>
        <p:nvPicPr>
          <p:cNvPr id="55" name="Google Shape;55;p12" descr="paint_transparent1.png"/>
          <p:cNvPicPr preferRelativeResize="0"/>
          <p:nvPr/>
        </p:nvPicPr>
        <p:blipFill rotWithShape="1">
          <a:blip r:embed="rId3">
            <a:alphaModFix/>
          </a:blip>
          <a:srcRect l="27161"/>
          <a:stretch/>
        </p:blipFill>
        <p:spPr>
          <a:xfrm>
            <a:off x="0" y="0"/>
            <a:ext cx="6660552" cy="514350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Magenta">
  <p:cSld name="Blank Magenta">
    <p:spTree>
      <p:nvGrpSpPr>
        <p:cNvPr id="1" name="Shape 357"/>
        <p:cNvGrpSpPr/>
        <p:nvPr/>
      </p:nvGrpSpPr>
      <p:grpSpPr>
        <a:xfrm>
          <a:off x="0" y="0"/>
          <a:ext cx="0" cy="0"/>
          <a:chOff x="0" y="0"/>
          <a:chExt cx="0" cy="0"/>
        </a:xfrm>
      </p:grpSpPr>
      <p:sp>
        <p:nvSpPr>
          <p:cNvPr id="358" name="Google Shape;358;p14"/>
          <p:cNvSpPr/>
          <p:nvPr/>
        </p:nvSpPr>
        <p:spPr>
          <a:xfrm>
            <a:off x="407150" y="407075"/>
            <a:ext cx="8329800" cy="4329300"/>
          </a:xfrm>
          <a:prstGeom prst="rect">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9" name="Google Shape;359;p14"/>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0" name="Google Shape;360;p14"/>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1" name="Google Shape;361;p14"/>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2" name="Google Shape;362;p14"/>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3" name="Google Shape;363;p14"/>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4" name="Google Shape;364;p14"/>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5" name="Google Shape;365;p14"/>
          <p:cNvSpPr/>
          <p:nvPr/>
        </p:nvSpPr>
        <p:spPr>
          <a:xfrm>
            <a:off x="8094101" y="3973940"/>
            <a:ext cx="413400" cy="413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6" name="Google Shape;366;p14"/>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7" name="Google Shape;367;p14"/>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8" name="Google Shape;368;p14"/>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9" name="Google Shape;369;p14"/>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0" name="Google Shape;370;p14"/>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371" name="Google Shape;371;p14"/>
          <p:cNvGrpSpPr/>
          <p:nvPr/>
        </p:nvGrpSpPr>
        <p:grpSpPr>
          <a:xfrm>
            <a:off x="8142375" y="4477573"/>
            <a:ext cx="508851" cy="478711"/>
            <a:chOff x="5972700" y="2330200"/>
            <a:chExt cx="411625" cy="387275"/>
          </a:xfrm>
        </p:grpSpPr>
        <p:sp>
          <p:nvSpPr>
            <p:cNvPr id="372" name="Google Shape;372;p1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3" name="Google Shape;373;p1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74" name="Google Shape;374;p14"/>
          <p:cNvGrpSpPr/>
          <p:nvPr/>
        </p:nvGrpSpPr>
        <p:grpSpPr>
          <a:xfrm>
            <a:off x="545621" y="382390"/>
            <a:ext cx="398658" cy="631920"/>
            <a:chOff x="6718575" y="2318625"/>
            <a:chExt cx="256950" cy="407375"/>
          </a:xfrm>
        </p:grpSpPr>
        <p:sp>
          <p:nvSpPr>
            <p:cNvPr id="375" name="Google Shape;375;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6" name="Google Shape;376;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7" name="Google Shape;377;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8" name="Google Shape;378;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9" name="Google Shape;379;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0" name="Google Shape;380;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1" name="Google Shape;381;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2" name="Google Shape;382;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383" name="Google Shape;383;p14"/>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4" name="Google Shape;384;p1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extLst>
      <p:ext uri="{BB962C8B-B14F-4D97-AF65-F5344CB8AC3E}">
        <p14:creationId xmlns:p14="http://schemas.microsoft.com/office/powerpoint/2010/main" xmlns="" val="3199867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CCCC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348975"/>
            <a:ext cx="55113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1pPr>
            <a:lvl2pPr lvl="1">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2pPr>
            <a:lvl3pPr lvl="2">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3pPr>
            <a:lvl4pPr lvl="3">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4pPr>
            <a:lvl5pPr lvl="4">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5pPr>
            <a:lvl6pPr lvl="5">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6pPr>
            <a:lvl7pPr lvl="6">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7pPr>
            <a:lvl8pPr lvl="7">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8pPr>
            <a:lvl9pPr lvl="8">
              <a:spcBef>
                <a:spcPts val="0"/>
              </a:spcBef>
              <a:spcAft>
                <a:spcPts val="0"/>
              </a:spcAft>
              <a:buClr>
                <a:schemeClr val="dk1"/>
              </a:buClr>
              <a:buSzPts val="4800"/>
              <a:buFont typeface="Lato Hairline"/>
              <a:buNone/>
              <a:defRPr sz="4800">
                <a:solidFill>
                  <a:schemeClr val="dk1"/>
                </a:solidFill>
                <a:latin typeface="Lato Hairline"/>
                <a:ea typeface="Lato Hairline"/>
                <a:cs typeface="Lato Hairline"/>
                <a:sym typeface="Lato Hairline"/>
              </a:defRPr>
            </a:lvl9pPr>
          </a:lstStyle>
          <a:p>
            <a:endParaRPr/>
          </a:p>
        </p:txBody>
      </p:sp>
      <p:sp>
        <p:nvSpPr>
          <p:cNvPr id="7" name="Google Shape;7;p1"/>
          <p:cNvSpPr txBox="1">
            <a:spLocks noGrp="1"/>
          </p:cNvSpPr>
          <p:nvPr>
            <p:ph type="body" idx="1"/>
          </p:nvPr>
        </p:nvSpPr>
        <p:spPr>
          <a:xfrm>
            <a:off x="457200" y="2244400"/>
            <a:ext cx="5511300" cy="26052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1pPr>
            <a:lvl2pPr marL="914400" lvl="1" indent="-342900">
              <a:spcBef>
                <a:spcPts val="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2pPr>
            <a:lvl3pPr marL="1371600" lvl="2" indent="-342900">
              <a:spcBef>
                <a:spcPts val="0"/>
              </a:spcBef>
              <a:spcAft>
                <a:spcPts val="0"/>
              </a:spcAft>
              <a:buClr>
                <a:schemeClr val="lt2"/>
              </a:buClr>
              <a:buSzPts val="1800"/>
              <a:buFont typeface="Lato Light"/>
              <a:buChar char="×"/>
              <a:defRPr sz="1800">
                <a:solidFill>
                  <a:schemeClr val="dk2"/>
                </a:solidFill>
                <a:latin typeface="Lato Light"/>
                <a:ea typeface="Lato Light"/>
                <a:cs typeface="Lato Light"/>
                <a:sym typeface="Lato Light"/>
              </a:defRPr>
            </a:lvl3pPr>
            <a:lvl4pPr marL="1828800" lvl="3"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4pPr>
            <a:lvl5pPr marL="2286000" lvl="4"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5pPr>
            <a:lvl6pPr marL="2743200" lvl="5"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6pPr>
            <a:lvl7pPr marL="3200400" lvl="6"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7pPr>
            <a:lvl8pPr marL="3657600" lvl="7"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8pPr>
            <a:lvl9pPr marL="4114800" lvl="8" indent="-342900">
              <a:spcBef>
                <a:spcPts val="0"/>
              </a:spcBef>
              <a:spcAft>
                <a:spcPts val="0"/>
              </a:spcAft>
              <a:buClr>
                <a:schemeClr val="dk2"/>
              </a:buClr>
              <a:buSzPts val="1800"/>
              <a:buFont typeface="Lato Light"/>
              <a:buChar char="■"/>
              <a:defRPr sz="1800">
                <a:solidFill>
                  <a:schemeClr val="dk2"/>
                </a:solidFill>
                <a:latin typeface="Lato Light"/>
                <a:ea typeface="Lato Light"/>
                <a:cs typeface="Lato Light"/>
                <a:sym typeface="Lato Light"/>
              </a:defRPr>
            </a:lvl9pPr>
          </a:lstStyle>
          <a:p>
            <a:endParaRPr/>
          </a:p>
        </p:txBody>
      </p:sp>
      <p:sp>
        <p:nvSpPr>
          <p:cNvPr id="8" name="Google Shape;8;p1"/>
          <p:cNvSpPr txBox="1">
            <a:spLocks noGrp="1"/>
          </p:cNvSpPr>
          <p:nvPr>
            <p:ph type="sldNum" idx="12"/>
          </p:nvPr>
        </p:nvSpPr>
        <p:spPr>
          <a:xfrm>
            <a:off x="8480584" y="4673651"/>
            <a:ext cx="548700" cy="393600"/>
          </a:xfrm>
          <a:prstGeom prst="rect">
            <a:avLst/>
          </a:prstGeom>
          <a:noFill/>
          <a:ln>
            <a:noFill/>
          </a:ln>
        </p:spPr>
        <p:txBody>
          <a:bodyPr spcFirstLastPara="1" wrap="square" lIns="91425" tIns="91425" rIns="91425" bIns="91425" anchor="ctr" anchorCtr="0">
            <a:noAutofit/>
          </a:bodyPr>
          <a:lstStyle>
            <a:lvl1pPr lvl="0" algn="r">
              <a:buNone/>
              <a:defRPr sz="1800">
                <a:solidFill>
                  <a:schemeClr val="lt1"/>
                </a:solidFill>
                <a:latin typeface="Lato Light"/>
                <a:ea typeface="Lato Light"/>
                <a:cs typeface="Lato Light"/>
                <a:sym typeface="Lato Light"/>
              </a:defRPr>
            </a:lvl1pPr>
            <a:lvl2pPr lvl="1" algn="r">
              <a:buNone/>
              <a:defRPr sz="1800">
                <a:solidFill>
                  <a:schemeClr val="lt1"/>
                </a:solidFill>
                <a:latin typeface="Lato Light"/>
                <a:ea typeface="Lato Light"/>
                <a:cs typeface="Lato Light"/>
                <a:sym typeface="Lato Light"/>
              </a:defRPr>
            </a:lvl2pPr>
            <a:lvl3pPr lvl="2" algn="r">
              <a:buNone/>
              <a:defRPr sz="1800">
                <a:solidFill>
                  <a:schemeClr val="lt1"/>
                </a:solidFill>
                <a:latin typeface="Lato Light"/>
                <a:ea typeface="Lato Light"/>
                <a:cs typeface="Lato Light"/>
                <a:sym typeface="Lato Light"/>
              </a:defRPr>
            </a:lvl3pPr>
            <a:lvl4pPr lvl="3" algn="r">
              <a:buNone/>
              <a:defRPr sz="1800">
                <a:solidFill>
                  <a:schemeClr val="lt1"/>
                </a:solidFill>
                <a:latin typeface="Lato Light"/>
                <a:ea typeface="Lato Light"/>
                <a:cs typeface="Lato Light"/>
                <a:sym typeface="Lato Light"/>
              </a:defRPr>
            </a:lvl4pPr>
            <a:lvl5pPr lvl="4" algn="r">
              <a:buNone/>
              <a:defRPr sz="1800">
                <a:solidFill>
                  <a:schemeClr val="lt1"/>
                </a:solidFill>
                <a:latin typeface="Lato Light"/>
                <a:ea typeface="Lato Light"/>
                <a:cs typeface="Lato Light"/>
                <a:sym typeface="Lato Light"/>
              </a:defRPr>
            </a:lvl5pPr>
            <a:lvl6pPr lvl="5" algn="r">
              <a:buNone/>
              <a:defRPr sz="1800">
                <a:solidFill>
                  <a:schemeClr val="lt1"/>
                </a:solidFill>
                <a:latin typeface="Lato Light"/>
                <a:ea typeface="Lato Light"/>
                <a:cs typeface="Lato Light"/>
                <a:sym typeface="Lato Light"/>
              </a:defRPr>
            </a:lvl6pPr>
            <a:lvl7pPr lvl="6" algn="r">
              <a:buNone/>
              <a:defRPr sz="1800">
                <a:solidFill>
                  <a:schemeClr val="lt1"/>
                </a:solidFill>
                <a:latin typeface="Lato Light"/>
                <a:ea typeface="Lato Light"/>
                <a:cs typeface="Lato Light"/>
                <a:sym typeface="Lato Light"/>
              </a:defRPr>
            </a:lvl7pPr>
            <a:lvl8pPr lvl="7" algn="r">
              <a:buNone/>
              <a:defRPr sz="1800">
                <a:solidFill>
                  <a:schemeClr val="lt1"/>
                </a:solidFill>
                <a:latin typeface="Lato Light"/>
                <a:ea typeface="Lato Light"/>
                <a:cs typeface="Lato Light"/>
                <a:sym typeface="Lato Light"/>
              </a:defRPr>
            </a:lvl8pPr>
            <a:lvl9pPr lvl="8" algn="r">
              <a:buNone/>
              <a:defRPr sz="1800">
                <a:solidFill>
                  <a:schemeClr val="lt1"/>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7" r:id="rId7"/>
    <p:sldLayoutId id="2147483658" r:id="rId8"/>
    <p:sldLayoutId id="2147483660" r:id="rId9"/>
    <p:sldLayoutId id="2147483661" r:id="rId10"/>
    <p:sldLayoutId id="2147483662"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tr-TR"/>
              <a:t>Asıl başlık stili için tıklatın</a:t>
            </a:r>
          </a:p>
        </p:txBody>
      </p:sp>
      <p:sp>
        <p:nvSpPr>
          <p:cNvPr id="3" name="Metin Yer Tutucusu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buClrTx/>
              <a:buFontTx/>
              <a:buNone/>
            </a:pPr>
            <a:fld id="{E2072480-10DA-4FB4-BEAE-2A1DEA90F248}" type="datetimeFigureOut">
              <a:rPr lang="tr-TR" kern="1200" smtClean="0">
                <a:solidFill>
                  <a:prstClr val="black">
                    <a:tint val="75000"/>
                  </a:prstClr>
                </a:solidFill>
                <a:latin typeface="Calibri" panose="020F0502020204030204"/>
                <a:ea typeface="+mn-ea"/>
                <a:cs typeface="+mn-cs"/>
              </a:rPr>
              <a:pPr defTabSz="685800">
                <a:buClrTx/>
                <a:buFontTx/>
                <a:buNone/>
              </a:pPr>
              <a:t>21.01.2021</a:t>
            </a:fld>
            <a:endParaRPr lang="tr-TR" kern="1200" dirty="0">
              <a:solidFill>
                <a:prstClr val="black">
                  <a:tint val="75000"/>
                </a:prstClr>
              </a:solidFill>
              <a:latin typeface="Calibri" panose="020F0502020204030204"/>
              <a:ea typeface="+mn-ea"/>
              <a:cs typeface="+mn-cs"/>
            </a:endParaRPr>
          </a:p>
        </p:txBody>
      </p:sp>
      <p:sp>
        <p:nvSpPr>
          <p:cNvPr id="5" name="Altbilgi Yer Tutucusu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buClrTx/>
              <a:buFontTx/>
              <a:buNone/>
            </a:pPr>
            <a:endParaRPr lang="tr-TR" kern="1200" dirty="0">
              <a:solidFill>
                <a:prstClr val="black">
                  <a:tint val="75000"/>
                </a:prstClr>
              </a:solidFill>
              <a:latin typeface="Calibri" panose="020F0502020204030204"/>
              <a:ea typeface="+mn-ea"/>
              <a:cs typeface="+mn-cs"/>
            </a:endParaRPr>
          </a:p>
        </p:txBody>
      </p:sp>
      <p:sp>
        <p:nvSpPr>
          <p:cNvPr id="6" name="Slayt Numarası Yer Tutucusu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buClrTx/>
              <a:buFontTx/>
              <a:buNone/>
            </a:pPr>
            <a:fld id="{320A84BC-3F9E-4B08-9743-FC4E27FA5126}" type="slidenum">
              <a:rPr lang="tr-TR" kern="1200" smtClean="0">
                <a:solidFill>
                  <a:prstClr val="black">
                    <a:tint val="75000"/>
                  </a:prstClr>
                </a:solidFill>
                <a:latin typeface="Calibri" panose="020F0502020204030204"/>
                <a:ea typeface="+mn-ea"/>
                <a:cs typeface="+mn-cs"/>
              </a:rPr>
              <a:pPr defTabSz="685800">
                <a:buClrTx/>
                <a:buFontTx/>
                <a:buNone/>
              </a:pPr>
              <a:t>‹#›</a:t>
            </a:fld>
            <a:endParaRPr lang="tr-TR" kern="1200" dirty="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xmlns="" val="229942773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tr-TR"/>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8"/>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buClrTx/>
              <a:buFontTx/>
              <a:buNone/>
            </a:pPr>
            <a:fld id="{7CA12E1F-702E-4990-90CD-6907C82BF9F7}" type="datetimeFigureOut">
              <a:rPr lang="en-US" kern="1200" smtClean="0">
                <a:solidFill>
                  <a:prstClr val="black">
                    <a:tint val="75000"/>
                  </a:prstClr>
                </a:solidFill>
                <a:latin typeface="Calibri" panose="020F0502020204030204"/>
                <a:ea typeface="+mn-ea"/>
                <a:cs typeface="+mn-cs"/>
              </a:rPr>
              <a:pPr defTabSz="685800">
                <a:buClrTx/>
                <a:buFontTx/>
                <a:buNone/>
              </a:pPr>
              <a:t>1/21/2021</a:t>
            </a:fld>
            <a:endParaRPr lang="en-US" kern="1200" dirty="0">
              <a:solidFill>
                <a:prstClr val="black">
                  <a:tint val="75000"/>
                </a:prstClr>
              </a:solidFill>
              <a:latin typeface="Calibri" panose="020F0502020204030204"/>
              <a:ea typeface="+mn-ea"/>
              <a:cs typeface="+mn-cs"/>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buClrTx/>
              <a:buFontTx/>
              <a:buNone/>
            </a:pPr>
            <a:endParaRPr lang="en-US" kern="1200" dirty="0">
              <a:solidFill>
                <a:prstClr val="black">
                  <a:tint val="75000"/>
                </a:prstClr>
              </a:solidFill>
              <a:latin typeface="Calibri" panose="020F0502020204030204"/>
              <a:ea typeface="+mn-ea"/>
              <a:cs typeface="+mn-cs"/>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buClrTx/>
              <a:buFontTx/>
              <a:buNone/>
            </a:pPr>
            <a:fld id="{E314EC24-D5DE-46A6-A673-959291A0CE60}" type="slidenum">
              <a:rPr lang="en-US" kern="1200" smtClean="0">
                <a:solidFill>
                  <a:prstClr val="black">
                    <a:tint val="75000"/>
                  </a:prstClr>
                </a:solidFill>
                <a:latin typeface="Calibri" panose="020F0502020204030204"/>
                <a:ea typeface="+mn-ea"/>
                <a:cs typeface="+mn-cs"/>
              </a:rPr>
              <a:pPr defTabSz="685800">
                <a:buClrTx/>
                <a:buFontTx/>
                <a:buNone/>
              </a:pPr>
              <a:t>‹#›</a:t>
            </a:fld>
            <a:endParaRPr lang="en-US" kern="1200" dirty="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xmlns="" val="370077843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en-US"/>
              <a:t>Click to edit Master title style</a:t>
            </a:r>
          </a:p>
        </p:txBody>
      </p:sp>
      <p:sp>
        <p:nvSpPr>
          <p:cNvPr id="3" name="Text Placeholder 2"/>
          <p:cNvSpPr>
            <a:spLocks noGrp="1"/>
          </p:cNvSpPr>
          <p:nvPr>
            <p:ph type="body" idx="1"/>
          </p:nvPr>
        </p:nvSpPr>
        <p:spPr>
          <a:xfrm>
            <a:off x="628650" y="1369218"/>
            <a:ext cx="7886700" cy="3263504"/>
          </a:xfrm>
          <a:prstGeom prst="rect">
            <a:avLst/>
          </a:prstGeom>
        </p:spPr>
        <p:txBody>
          <a:bodyPr vert="horz" lIns="68580" tIns="34290" rIns="68580" bIns="3429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buClrTx/>
              <a:buFontTx/>
              <a:buNone/>
            </a:pPr>
            <a:fld id="{7CA12E1F-702E-4990-90CD-6907C82BF9F7}" type="datetimeFigureOut">
              <a:rPr lang="en-US" kern="1200" smtClean="0">
                <a:solidFill>
                  <a:prstClr val="black">
                    <a:tint val="75000"/>
                  </a:prstClr>
                </a:solidFill>
                <a:latin typeface="Calibri" panose="020F0502020204030204"/>
                <a:ea typeface="+mn-ea"/>
              </a:rPr>
              <a:pPr defTabSz="685800">
                <a:buClrTx/>
                <a:buFontTx/>
                <a:buNone/>
              </a:pPr>
              <a:t>1/21/2021</a:t>
            </a:fld>
            <a:endParaRPr lang="en-US" kern="1200" dirty="0">
              <a:solidFill>
                <a:prstClr val="black">
                  <a:tint val="75000"/>
                </a:prstClr>
              </a:solidFill>
              <a:latin typeface="Calibri" panose="020F0502020204030204"/>
              <a:ea typeface="+mn-ea"/>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buClrTx/>
              <a:buFontTx/>
              <a:buNone/>
            </a:pPr>
            <a:endParaRPr lang="en-US" kern="1200" dirty="0">
              <a:solidFill>
                <a:prstClr val="black">
                  <a:tint val="75000"/>
                </a:prstClr>
              </a:solidFill>
              <a:latin typeface="Calibri" panose="020F0502020204030204"/>
              <a:ea typeface="+mn-ea"/>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buClrTx/>
              <a:buFontTx/>
              <a:buNone/>
            </a:pPr>
            <a:fld id="{E314EC24-D5DE-46A6-A673-959291A0CE60}" type="slidenum">
              <a:rPr lang="en-US" kern="1200" smtClean="0">
                <a:solidFill>
                  <a:prstClr val="black">
                    <a:tint val="75000"/>
                  </a:prstClr>
                </a:solidFill>
                <a:latin typeface="Calibri" panose="020F0502020204030204"/>
                <a:ea typeface="+mn-ea"/>
              </a:rPr>
              <a:pPr defTabSz="685800">
                <a:buClrTx/>
                <a:buFontTx/>
                <a:buNone/>
              </a:pPr>
              <a:t>‹#›</a:t>
            </a:fld>
            <a:endParaRPr lang="en-US" kern="1200" dirty="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xmlns="" val="4488137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NUL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NULL"/><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NULL"/><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NULL"/><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 xmlns:a16="http://schemas.microsoft.com/office/drawing/2014/main" id="{8BA80194-2DC1-4523-8778-CB8A297C4745}"/>
              </a:ext>
            </a:extLst>
          </p:cNvPr>
          <p:cNvPicPr>
            <a:picLocks noChangeAspect="1"/>
          </p:cNvPicPr>
          <p:nvPr/>
        </p:nvPicPr>
        <p:blipFill rotWithShape="1">
          <a:blip r:embed="rId2">
            <a:extLst>
              <a:ext uri="{BEBA8EAE-BF5A-486C-A8C5-ECC9F3942E4B}">
                <a14:imgProps xmlns:a14="http://schemas.microsoft.com/office/drawing/2010/main" xmlns="">
                  <a14:imgLayer r:embed="rId3">
                    <a14:imgEffect>
                      <a14:saturation sat="33000"/>
                    </a14:imgEffect>
                  </a14:imgLayer>
                </a14:imgProps>
              </a:ext>
              <a:ext uri="{28A0092B-C50C-407E-A947-70E740481C1C}">
                <a14:useLocalDpi xmlns:a14="http://schemas.microsoft.com/office/drawing/2010/main" xmlns="" val="0"/>
              </a:ext>
            </a:extLst>
          </a:blip>
          <a:srcRect t="10033" b="10702"/>
          <a:stretch/>
        </p:blipFill>
        <p:spPr>
          <a:xfrm>
            <a:off x="0" y="0"/>
            <a:ext cx="9144000" cy="5141495"/>
          </a:xfrm>
          <a:prstGeom prst="rect">
            <a:avLst/>
          </a:prstGeom>
        </p:spPr>
      </p:pic>
      <p:sp>
        <p:nvSpPr>
          <p:cNvPr id="3" name="Rectangle 3">
            <a:extLst>
              <a:ext uri="{FF2B5EF4-FFF2-40B4-BE49-F238E27FC236}">
                <a16:creationId xmlns="" xmlns:a16="http://schemas.microsoft.com/office/drawing/2014/main" id="{6943E920-0FB8-476F-9D80-E1BDC6141D69}"/>
              </a:ext>
            </a:extLst>
          </p:cNvPr>
          <p:cNvSpPr/>
          <p:nvPr/>
        </p:nvSpPr>
        <p:spPr>
          <a:xfrm>
            <a:off x="1" y="1464127"/>
            <a:ext cx="9143999" cy="2320472"/>
          </a:xfrm>
          <a:prstGeom prst="rect">
            <a:avLst/>
          </a:prstGeom>
          <a:solidFill>
            <a:schemeClr val="tx1">
              <a:lumMod val="85000"/>
              <a:lumOff val="1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defTabSz="685800">
              <a:buClrTx/>
              <a:defRPr/>
            </a:pPr>
            <a:endParaRPr lang="en-US" kern="1200" dirty="0">
              <a:solidFill>
                <a:prstClr val="white"/>
              </a:solidFill>
              <a:latin typeface="Calibri" panose="020F0502020204030204"/>
            </a:endParaRPr>
          </a:p>
        </p:txBody>
      </p:sp>
      <p:sp>
        <p:nvSpPr>
          <p:cNvPr id="4" name="Rectangle 1">
            <a:extLst>
              <a:ext uri="{FF2B5EF4-FFF2-40B4-BE49-F238E27FC236}">
                <a16:creationId xmlns="" xmlns:a16="http://schemas.microsoft.com/office/drawing/2014/main" id="{1CC0FF88-625D-448A-8805-4AA32DEEDF82}"/>
              </a:ext>
            </a:extLst>
          </p:cNvPr>
          <p:cNvSpPr/>
          <p:nvPr/>
        </p:nvSpPr>
        <p:spPr>
          <a:xfrm>
            <a:off x="908010" y="2035741"/>
            <a:ext cx="7119976" cy="1177245"/>
          </a:xfrm>
          <a:prstGeom prst="rect">
            <a:avLst/>
          </a:prstGeom>
        </p:spPr>
        <p:txBody>
          <a:bodyPr wrap="square" lIns="68580" tIns="34290" rIns="68580" bIns="34290">
            <a:spAutoFit/>
          </a:bodyPr>
          <a:lstStyle/>
          <a:p>
            <a:pPr lvl="0" algn="ctr"/>
            <a:r>
              <a:rPr lang="tr-TR" sz="3600" b="1" cap="all" dirty="0">
                <a:solidFill>
                  <a:srgbClr val="FFFF00"/>
                </a:solidFill>
                <a:latin typeface="Arial" pitchFamily="34" charset="0"/>
                <a:cs typeface="Arial" pitchFamily="34" charset="0"/>
              </a:rPr>
              <a:t>MESLEK SEÇİMİNDE AİLEYE DÜŞEN </a:t>
            </a:r>
            <a:r>
              <a:rPr lang="tr-TR" sz="3600" b="1" cap="all" dirty="0" smtClean="0">
                <a:solidFill>
                  <a:srgbClr val="FFFF00"/>
                </a:solidFill>
                <a:latin typeface="Arial" pitchFamily="34" charset="0"/>
                <a:cs typeface="Arial" pitchFamily="34" charset="0"/>
              </a:rPr>
              <a:t>GÖREVLER</a:t>
            </a:r>
          </a:p>
        </p:txBody>
      </p:sp>
    </p:spTree>
    <p:extLst>
      <p:ext uri="{BB962C8B-B14F-4D97-AF65-F5344CB8AC3E}">
        <p14:creationId xmlns:p14="http://schemas.microsoft.com/office/powerpoint/2010/main" xmlns="" val="169571975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FF200"/>
            </a:gs>
            <a:gs pos="45000">
              <a:srgbClr val="FF7A00"/>
            </a:gs>
            <a:gs pos="70000">
              <a:srgbClr val="FF0300"/>
            </a:gs>
            <a:gs pos="100000">
              <a:srgbClr val="4D0808"/>
            </a:gs>
          </a:gsLst>
          <a:lin ang="10800000" scaled="0"/>
        </a:gradFill>
        <a:effectLst/>
      </p:bgPr>
    </p:bg>
    <p:spTree>
      <p:nvGrpSpPr>
        <p:cNvPr id="1" name=""/>
        <p:cNvGrpSpPr/>
        <p:nvPr/>
      </p:nvGrpSpPr>
      <p:grpSpPr>
        <a:xfrm>
          <a:off x="0" y="0"/>
          <a:ext cx="0" cy="0"/>
          <a:chOff x="0" y="0"/>
          <a:chExt cx="0" cy="0"/>
        </a:xfrm>
      </p:grpSpPr>
      <p:sp>
        <p:nvSpPr>
          <p:cNvPr id="2" name="Metin Yer Tutucusu 1">
            <a:extLst>
              <a:ext uri="{FF2B5EF4-FFF2-40B4-BE49-F238E27FC236}">
                <a16:creationId xmlns="" xmlns:a16="http://schemas.microsoft.com/office/drawing/2014/main" id="{6B1C0EC9-CF6D-4D1C-8F4A-6BF62297C823}"/>
              </a:ext>
            </a:extLst>
          </p:cNvPr>
          <p:cNvSpPr>
            <a:spLocks noGrp="1"/>
          </p:cNvSpPr>
          <p:nvPr>
            <p:ph type="body" idx="1"/>
          </p:nvPr>
        </p:nvSpPr>
        <p:spPr>
          <a:xfrm>
            <a:off x="2203051" y="799549"/>
            <a:ext cx="4824536" cy="3471300"/>
          </a:xfrm>
        </p:spPr>
        <p:txBody>
          <a:bodyPr/>
          <a:lstStyle/>
          <a:p>
            <a:pPr marL="76200" indent="0">
              <a:buNone/>
            </a:pPr>
            <a:r>
              <a:rPr lang="tr-TR" b="1"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ANNE BABANIN UZAK DURMASI GEREKEN CÜMLELER</a:t>
            </a:r>
          </a:p>
          <a:p>
            <a:pPr marL="76200" indent="0">
              <a:buNone/>
            </a:pPr>
            <a:endParaRPr lang="tr-TR" dirty="0">
              <a:latin typeface="Calibri" panose="020F0502020204030204" pitchFamily="34" charset="0"/>
              <a:cs typeface="Calibri" panose="020F0502020204030204" pitchFamily="34" charset="0"/>
            </a:endParaRPr>
          </a:p>
          <a:p>
            <a:pPr algn="l">
              <a:buFont typeface="Wingdings" panose="05000000000000000000" pitchFamily="2" charset="2"/>
              <a:buChar char="§"/>
            </a:pPr>
            <a:r>
              <a:rPr lang="tr-TR" sz="1800" b="1" dirty="0">
                <a:latin typeface="Calibri" panose="020F0502020204030204" pitchFamily="34" charset="0"/>
                <a:cs typeface="Calibri" panose="020F0502020204030204" pitchFamily="34" charset="0"/>
              </a:rPr>
              <a:t>Ben olamadım sen ol!</a:t>
            </a:r>
            <a:endParaRPr lang="tr-TR" sz="1800" dirty="0">
              <a:latin typeface="Calibri" panose="020F0502020204030204" pitchFamily="34" charset="0"/>
              <a:cs typeface="Calibri" panose="020F0502020204030204" pitchFamily="34" charset="0"/>
            </a:endParaRPr>
          </a:p>
          <a:p>
            <a:pPr algn="l">
              <a:buFont typeface="Wingdings" panose="05000000000000000000" pitchFamily="2" charset="2"/>
              <a:buChar char="§"/>
            </a:pPr>
            <a:r>
              <a:rPr lang="tr-TR" sz="1800" b="1" dirty="0">
                <a:latin typeface="Calibri" panose="020F0502020204030204" pitchFamily="34" charset="0"/>
                <a:cs typeface="Calibri" panose="020F0502020204030204" pitchFamily="34" charset="0"/>
              </a:rPr>
              <a:t>Bu çalışmayla senden bir şey olmaz.</a:t>
            </a:r>
            <a:endParaRPr lang="tr-TR" sz="1800" dirty="0">
              <a:latin typeface="Calibri" panose="020F0502020204030204" pitchFamily="34" charset="0"/>
              <a:cs typeface="Calibri" panose="020F0502020204030204" pitchFamily="34" charset="0"/>
            </a:endParaRPr>
          </a:p>
          <a:p>
            <a:pPr algn="l">
              <a:buFont typeface="Wingdings" panose="05000000000000000000" pitchFamily="2" charset="2"/>
              <a:buChar char="§"/>
            </a:pPr>
            <a:r>
              <a:rPr lang="tr-TR" sz="1800" b="1" dirty="0">
                <a:latin typeface="Calibri" panose="020F0502020204030204" pitchFamily="34" charset="0"/>
                <a:cs typeface="Calibri" panose="020F0502020204030204" pitchFamily="34" charset="0"/>
              </a:rPr>
              <a:t>Bak kuzenin ……… oldu. Senin neyin eksik?</a:t>
            </a:r>
            <a:endParaRPr lang="tr-TR" sz="1800" dirty="0">
              <a:latin typeface="Calibri" panose="020F0502020204030204" pitchFamily="34" charset="0"/>
              <a:cs typeface="Calibri" panose="020F0502020204030204" pitchFamily="34" charset="0"/>
            </a:endParaRPr>
          </a:p>
          <a:p>
            <a:pPr algn="l">
              <a:buFont typeface="Wingdings" panose="05000000000000000000" pitchFamily="2" charset="2"/>
              <a:buChar char="§"/>
            </a:pPr>
            <a:r>
              <a:rPr lang="tr-TR" sz="1800" b="1" dirty="0">
                <a:latin typeface="Calibri" panose="020F0502020204030204" pitchFamily="34" charset="0"/>
                <a:cs typeface="Calibri" panose="020F0502020204030204" pitchFamily="34" charset="0"/>
              </a:rPr>
              <a:t>Sen bu mesleği seç, diğerini hobi olarak zaten sürdürürsün.</a:t>
            </a:r>
            <a:endParaRPr lang="tr-TR" sz="1800" dirty="0">
              <a:latin typeface="Calibri" panose="020F0502020204030204" pitchFamily="34" charset="0"/>
              <a:cs typeface="Calibri" panose="020F0502020204030204" pitchFamily="34" charset="0"/>
            </a:endParaRPr>
          </a:p>
          <a:p>
            <a:endParaRPr lang="tr-TR" sz="1800" dirty="0">
              <a:latin typeface="Calibri" panose="020F0502020204030204" pitchFamily="34" charset="0"/>
              <a:cs typeface="Calibri" panose="020F0502020204030204" pitchFamily="34" charset="0"/>
            </a:endParaRPr>
          </a:p>
        </p:txBody>
      </p:sp>
      <p:sp>
        <p:nvSpPr>
          <p:cNvPr id="3" name="Slayt Numarası Yer Tutucusu 2">
            <a:extLst>
              <a:ext uri="{FF2B5EF4-FFF2-40B4-BE49-F238E27FC236}">
                <a16:creationId xmlns="" xmlns:a16="http://schemas.microsoft.com/office/drawing/2014/main" id="{111B0CFB-0D4F-494E-B2FC-1EC1D9EDA3EE}"/>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pPr marL="0" lvl="0" indent="0" algn="ctr" rtl="0">
                <a:spcBef>
                  <a:spcPts val="0"/>
                </a:spcBef>
                <a:spcAft>
                  <a:spcPts val="0"/>
                </a:spcAft>
                <a:buNone/>
              </a:pPr>
              <a:t>10</a:t>
            </a:fld>
            <a:endParaRPr lang="en"/>
          </a:p>
        </p:txBody>
      </p:sp>
    </p:spTree>
    <p:extLst>
      <p:ext uri="{BB962C8B-B14F-4D97-AF65-F5344CB8AC3E}">
        <p14:creationId xmlns:p14="http://schemas.microsoft.com/office/powerpoint/2010/main" xmlns="" val="1628802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 xmlns:a16="http://schemas.microsoft.com/office/drawing/2014/main" id="{8BA80194-2DC1-4523-8778-CB8A297C4745}"/>
              </a:ext>
            </a:extLst>
          </p:cNvPr>
          <p:cNvPicPr>
            <a:picLocks noChangeAspect="1"/>
          </p:cNvPicPr>
          <p:nvPr/>
        </p:nvPicPr>
        <p:blipFill rotWithShape="1">
          <a:blip r:embed="rId2">
            <a:extLst>
              <a:ext uri="{BEBA8EAE-BF5A-486C-A8C5-ECC9F3942E4B}">
                <a14:imgProps xmlns:a14="http://schemas.microsoft.com/office/drawing/2010/main" xmlns="">
                  <a14:imgLayer r:embed="rId3">
                    <a14:imgEffect>
                      <a14:saturation sat="33000"/>
                    </a14:imgEffect>
                  </a14:imgLayer>
                </a14:imgProps>
              </a:ext>
              <a:ext uri="{28A0092B-C50C-407E-A947-70E740481C1C}">
                <a14:useLocalDpi xmlns:a14="http://schemas.microsoft.com/office/drawing/2010/main" xmlns="" val="0"/>
              </a:ext>
            </a:extLst>
          </a:blip>
          <a:srcRect t="10033" b="10702"/>
          <a:stretch/>
        </p:blipFill>
        <p:spPr>
          <a:xfrm>
            <a:off x="0" y="0"/>
            <a:ext cx="9144000" cy="5141495"/>
          </a:xfrm>
          <a:prstGeom prst="rect">
            <a:avLst/>
          </a:prstGeom>
        </p:spPr>
      </p:pic>
      <p:sp>
        <p:nvSpPr>
          <p:cNvPr id="3" name="Rectangle 3">
            <a:extLst>
              <a:ext uri="{FF2B5EF4-FFF2-40B4-BE49-F238E27FC236}">
                <a16:creationId xmlns="" xmlns:a16="http://schemas.microsoft.com/office/drawing/2014/main" id="{6943E920-0FB8-476F-9D80-E1BDC6141D69}"/>
              </a:ext>
            </a:extLst>
          </p:cNvPr>
          <p:cNvSpPr/>
          <p:nvPr/>
        </p:nvSpPr>
        <p:spPr>
          <a:xfrm>
            <a:off x="2" y="1464127"/>
            <a:ext cx="9143999" cy="2320472"/>
          </a:xfrm>
          <a:prstGeom prst="rect">
            <a:avLst/>
          </a:prstGeom>
          <a:solidFill>
            <a:schemeClr val="tx1">
              <a:lumMod val="85000"/>
              <a:lumOff val="1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Tx/>
              <a:defRPr/>
            </a:pPr>
            <a:endParaRPr lang="en-US" kern="1200" dirty="0">
              <a:solidFill>
                <a:prstClr val="white"/>
              </a:solidFill>
            </a:endParaRPr>
          </a:p>
        </p:txBody>
      </p:sp>
      <p:sp>
        <p:nvSpPr>
          <p:cNvPr id="4" name="Rectangle 1">
            <a:extLst>
              <a:ext uri="{FF2B5EF4-FFF2-40B4-BE49-F238E27FC236}">
                <a16:creationId xmlns="" xmlns:a16="http://schemas.microsoft.com/office/drawing/2014/main" id="{1CC0FF88-625D-448A-8805-4AA32DEEDF82}"/>
              </a:ext>
            </a:extLst>
          </p:cNvPr>
          <p:cNvSpPr/>
          <p:nvPr/>
        </p:nvSpPr>
        <p:spPr>
          <a:xfrm>
            <a:off x="908010" y="2035742"/>
            <a:ext cx="7119976" cy="623246"/>
          </a:xfrm>
          <a:prstGeom prst="rect">
            <a:avLst/>
          </a:prstGeom>
        </p:spPr>
        <p:txBody>
          <a:bodyPr wrap="square" lIns="68579" tIns="34289" rIns="68579" bIns="34289">
            <a:spAutoFit/>
          </a:bodyPr>
          <a:lstStyle/>
          <a:p>
            <a:pPr algn="ctr" defTabSz="685783">
              <a:buClrTx/>
            </a:pPr>
            <a:r>
              <a:rPr lang="tr-TR" sz="3600" b="1" cap="all" dirty="0">
                <a:solidFill>
                  <a:srgbClr val="FFFF00"/>
                </a:solidFill>
                <a:latin typeface="Arial" pitchFamily="34" charset="0"/>
                <a:ea typeface="+mn-ea"/>
                <a:cs typeface="Arial" pitchFamily="34" charset="0"/>
              </a:rPr>
              <a:t>LİSE GİRİŞ SİSTEMİ</a:t>
            </a:r>
            <a:endParaRPr lang="en-US" sz="3600" b="1" cap="all" dirty="0">
              <a:solidFill>
                <a:srgbClr val="FFFF00"/>
              </a:solidFill>
              <a:latin typeface="Arial" pitchFamily="34" charset="0"/>
              <a:ea typeface="+mn-ea"/>
              <a:cs typeface="Arial" pitchFamily="34" charset="0"/>
            </a:endParaRPr>
          </a:p>
        </p:txBody>
      </p:sp>
    </p:spTree>
    <p:extLst>
      <p:ext uri="{BB962C8B-B14F-4D97-AF65-F5344CB8AC3E}">
        <p14:creationId xmlns:p14="http://schemas.microsoft.com/office/powerpoint/2010/main" xmlns="" val="169571975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3"/>
          <p:cNvSpPr txBox="1">
            <a:spLocks noGrp="1"/>
          </p:cNvSpPr>
          <p:nvPr>
            <p:ph type="title"/>
          </p:nvPr>
        </p:nvSpPr>
        <p:spPr>
          <a:xfrm>
            <a:off x="179512" y="1340004"/>
            <a:ext cx="1443215" cy="1440160"/>
          </a:xfrm>
          <a:prstGeom prst="rect">
            <a:avLst/>
          </a:prstGeom>
          <a:gradFill flip="none" rotWithShape="1">
            <a:gsLst>
              <a:gs pos="0">
                <a:schemeClr val="accent4">
                  <a:lumMod val="20000"/>
                  <a:lumOff val="80000"/>
                  <a:shade val="30000"/>
                  <a:satMod val="115000"/>
                </a:schemeClr>
              </a:gs>
              <a:gs pos="50000">
                <a:schemeClr val="accent4">
                  <a:lumMod val="20000"/>
                  <a:lumOff val="80000"/>
                  <a:shade val="67500"/>
                  <a:satMod val="115000"/>
                </a:schemeClr>
              </a:gs>
              <a:gs pos="100000">
                <a:schemeClr val="accent4">
                  <a:lumMod val="20000"/>
                  <a:lumOff val="80000"/>
                  <a:shade val="100000"/>
                  <a:satMod val="115000"/>
                </a:schemeClr>
              </a:gs>
            </a:gsLst>
            <a:path path="circle">
              <a:fillToRect l="100000" b="100000"/>
            </a:path>
            <a:tileRect t="-100000" r="-100000"/>
          </a:gradFill>
          <a:effectLst>
            <a:outerShdw blurRad="50800" dist="38100" dir="10800000" algn="r" rotWithShape="0">
              <a:prstClr val="black">
                <a:alpha val="40000"/>
              </a:prstClr>
            </a:outerShdw>
          </a:effectLst>
        </p:spPr>
        <p:txBody>
          <a:bodyPr spcFirstLastPara="1" wrap="square" lIns="91425" tIns="91425" rIns="91425" bIns="91425" anchor="ctr" anchorCtr="0">
            <a:noAutofit/>
          </a:bodyPr>
          <a:lstStyle/>
          <a:p>
            <a:pPr algn="ctr"/>
            <a:r>
              <a:rPr lang="tr-TR" sz="2800" b="1" dirty="0">
                <a:solidFill>
                  <a:schemeClr val="accent4">
                    <a:lumMod val="75000"/>
                  </a:schemeClr>
                </a:solidFill>
                <a:latin typeface="Calibri" panose="020F0502020204030204" pitchFamily="34" charset="0"/>
                <a:cs typeface="Calibri" panose="020F0502020204030204" pitchFamily="34" charset="0"/>
              </a:rPr>
              <a:t/>
            </a:r>
            <a:br>
              <a:rPr lang="tr-TR" sz="2800" b="1" dirty="0">
                <a:solidFill>
                  <a:schemeClr val="accent4">
                    <a:lumMod val="75000"/>
                  </a:schemeClr>
                </a:solidFill>
                <a:latin typeface="Calibri" panose="020F0502020204030204" pitchFamily="34" charset="0"/>
                <a:cs typeface="Calibri" panose="020F0502020204030204" pitchFamily="34" charset="0"/>
              </a:rPr>
            </a:br>
            <a:r>
              <a:rPr lang="tr-TR" sz="2400" b="1" dirty="0">
                <a:solidFill>
                  <a:schemeClr val="accent4">
                    <a:lumMod val="75000"/>
                  </a:schemeClr>
                </a:solidFill>
                <a:latin typeface="Calibri" panose="020F0502020204030204" pitchFamily="34" charset="0"/>
                <a:cs typeface="Calibri" panose="020F0502020204030204" pitchFamily="34" charset="0"/>
              </a:rPr>
              <a:t>LİSELERE GEÇİŞ SİSTEMİ</a:t>
            </a:r>
            <a:r>
              <a:rPr lang="tr-TR" sz="2400" dirty="0">
                <a:solidFill>
                  <a:schemeClr val="accent4">
                    <a:lumMod val="75000"/>
                  </a:schemeClr>
                </a:solidFill>
                <a:latin typeface="Calibri" panose="020F0502020204030204" pitchFamily="34" charset="0"/>
                <a:cs typeface="Calibri" panose="020F0502020204030204" pitchFamily="34" charset="0"/>
              </a:rPr>
              <a:t/>
            </a:r>
            <a:br>
              <a:rPr lang="tr-TR" sz="2400" dirty="0">
                <a:solidFill>
                  <a:schemeClr val="accent4">
                    <a:lumMod val="75000"/>
                  </a:schemeClr>
                </a:solidFill>
                <a:latin typeface="Calibri" panose="020F0502020204030204" pitchFamily="34" charset="0"/>
                <a:cs typeface="Calibri" panose="020F0502020204030204" pitchFamily="34" charset="0"/>
              </a:rPr>
            </a:br>
            <a:endParaRPr sz="2400" b="1" dirty="0">
              <a:solidFill>
                <a:schemeClr val="accent4">
                  <a:lumMod val="75000"/>
                </a:schemeClr>
              </a:solidFill>
              <a:latin typeface="Calibri" panose="020F0502020204030204" pitchFamily="34" charset="0"/>
              <a:cs typeface="Calibri" panose="020F0502020204030204" pitchFamily="34" charset="0"/>
            </a:endParaRPr>
          </a:p>
        </p:txBody>
      </p:sp>
      <p:sp>
        <p:nvSpPr>
          <p:cNvPr id="462" name="Google Shape;462;p2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12</a:t>
            </a:fld>
            <a:endParaRPr dirty="0"/>
          </a:p>
        </p:txBody>
      </p:sp>
      <p:graphicFrame>
        <p:nvGraphicFramePr>
          <p:cNvPr id="5" name="3 İçerik Yer Tutucusu">
            <a:extLst>
              <a:ext uri="{FF2B5EF4-FFF2-40B4-BE49-F238E27FC236}">
                <a16:creationId xmlns="" xmlns:a16="http://schemas.microsoft.com/office/drawing/2014/main" id="{8E999BA0-B551-4E03-B9BB-2F089AA41F0F}"/>
              </a:ext>
            </a:extLst>
          </p:cNvPr>
          <p:cNvGraphicFramePr>
            <a:graphicFrameLocks/>
          </p:cNvGraphicFramePr>
          <p:nvPr>
            <p:extLst>
              <p:ext uri="{D42A27DB-BD31-4B8C-83A1-F6EECF244321}">
                <p14:modId xmlns:p14="http://schemas.microsoft.com/office/powerpoint/2010/main" xmlns="" val="898188173"/>
              </p:ext>
            </p:extLst>
          </p:nvPr>
        </p:nvGraphicFramePr>
        <p:xfrm>
          <a:off x="1259632" y="555526"/>
          <a:ext cx="4668270" cy="41105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ağ Ok 2"/>
          <p:cNvSpPr/>
          <p:nvPr/>
        </p:nvSpPr>
        <p:spPr>
          <a:xfrm>
            <a:off x="1907704" y="1844060"/>
            <a:ext cx="504056" cy="432048"/>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xmlns="" val="225541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022D287E-D094-432F-B706-6AC3428307BB}"/>
              </a:ext>
            </a:extLst>
          </p:cNvPr>
          <p:cNvSpPr>
            <a:spLocks noGrp="1"/>
          </p:cNvSpPr>
          <p:nvPr>
            <p:ph type="title"/>
          </p:nvPr>
        </p:nvSpPr>
        <p:spPr>
          <a:xfrm>
            <a:off x="251520" y="293901"/>
            <a:ext cx="6336704" cy="1269738"/>
          </a:xfrm>
        </p:spPr>
        <p:txBody>
          <a:bodyPr/>
          <a:lstStyle/>
          <a:p>
            <a:pPr algn="ctr"/>
            <a:r>
              <a:rPr lang="tr-TR" sz="3600" b="1" cap="all" dirty="0">
                <a:ln w="9000" cmpd="sng">
                  <a:solidFill>
                    <a:schemeClr val="accent4">
                      <a:shade val="50000"/>
                      <a:satMod val="120000"/>
                    </a:schemeClr>
                  </a:solidFill>
                  <a:prstDash val="solid"/>
                </a:ln>
                <a:solidFill>
                  <a:schemeClr val="accent5"/>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YANLIŞ LİSE  SEÇİMİNİN SONUÇLARI</a:t>
            </a:r>
            <a:endParaRPr lang="tr-TR" sz="3600" dirty="0"/>
          </a:p>
        </p:txBody>
      </p:sp>
      <p:sp>
        <p:nvSpPr>
          <p:cNvPr id="3" name="Metin Yer Tutucusu 2">
            <a:extLst>
              <a:ext uri="{FF2B5EF4-FFF2-40B4-BE49-F238E27FC236}">
                <a16:creationId xmlns="" xmlns:a16="http://schemas.microsoft.com/office/drawing/2014/main" id="{56520B59-D0D8-4ACE-928B-048B49CF2EF3}"/>
              </a:ext>
            </a:extLst>
          </p:cNvPr>
          <p:cNvSpPr>
            <a:spLocks noGrp="1"/>
          </p:cNvSpPr>
          <p:nvPr>
            <p:ph type="body" idx="1"/>
          </p:nvPr>
        </p:nvSpPr>
        <p:spPr>
          <a:xfrm>
            <a:off x="457200" y="1707654"/>
            <a:ext cx="5511300" cy="3141946"/>
          </a:xfrm>
        </p:spPr>
        <p:txBody>
          <a:bodyPr/>
          <a:lstStyle/>
          <a:p>
            <a:pPr algn="just">
              <a:buFont typeface="Wingdings" panose="05000000000000000000" pitchFamily="2" charset="2"/>
              <a:buChar char="ü"/>
            </a:pPr>
            <a:r>
              <a:rPr lang="tr-TR" b="1" i="1" dirty="0">
                <a:ln w="1905"/>
                <a:solidFill>
                  <a:schemeClr val="bg1">
                    <a:lumMod val="50000"/>
                  </a:schemeClr>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Düşük lise notları</a:t>
            </a:r>
          </a:p>
          <a:p>
            <a:pPr algn="just">
              <a:buFont typeface="Wingdings" panose="05000000000000000000" pitchFamily="2" charset="2"/>
              <a:buChar char="ü"/>
            </a:pPr>
            <a:r>
              <a:rPr lang="tr-TR" b="1" i="1" dirty="0">
                <a:ln w="1905"/>
                <a:solidFill>
                  <a:schemeClr val="accent2">
                    <a:lumMod val="75000"/>
                  </a:schemeClr>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 Düşük üniversite puanı sonucu Üniversiteyi kazanamama ve ya istihdam alanı sınırlı bir bölümü kazanma</a:t>
            </a:r>
          </a:p>
          <a:p>
            <a:pPr algn="just">
              <a:buFont typeface="Wingdings" panose="05000000000000000000" pitchFamily="2" charset="2"/>
              <a:buChar char="ü"/>
            </a:pPr>
            <a:r>
              <a:rPr lang="tr-TR" b="1" i="1" dirty="0">
                <a:ln w="1905"/>
                <a:solidFill>
                  <a:schemeClr val="accent4">
                    <a:lumMod val="75000"/>
                  </a:schemeClr>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Nitelikli bir mesleğe sahip olamama</a:t>
            </a:r>
          </a:p>
          <a:p>
            <a:pPr algn="just">
              <a:buFont typeface="Wingdings" panose="05000000000000000000" pitchFamily="2" charset="2"/>
              <a:buChar char="ü"/>
            </a:pPr>
            <a:r>
              <a:rPr lang="tr-TR" b="1" i="1" dirty="0">
                <a:ln w="1905"/>
                <a:solidFill>
                  <a:schemeClr val="accent6">
                    <a:lumMod val="75000"/>
                  </a:schemeClr>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 Yanlış meslek seçimi</a:t>
            </a:r>
          </a:p>
          <a:p>
            <a:pPr algn="just">
              <a:buFont typeface="Wingdings" panose="05000000000000000000" pitchFamily="2" charset="2"/>
              <a:buChar char="ü"/>
            </a:pPr>
            <a:r>
              <a:rPr lang="tr-TR" b="1" i="1" dirty="0">
                <a:ln w="1905"/>
                <a:solidFill>
                  <a:schemeClr val="bg1">
                    <a:lumMod val="50000"/>
                  </a:schemeClr>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 Başarısız kariyer girişimleri</a:t>
            </a:r>
          </a:p>
          <a:p>
            <a:pPr algn="just">
              <a:buFont typeface="Wingdings" panose="05000000000000000000" pitchFamily="2" charset="2"/>
              <a:buChar char="ü"/>
            </a:pPr>
            <a:r>
              <a:rPr lang="tr-TR" b="1" i="1" dirty="0">
                <a:ln w="1905"/>
                <a:solidFill>
                  <a:schemeClr val="bg1">
                    <a:lumMod val="50000"/>
                  </a:schemeClr>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 </a:t>
            </a:r>
            <a:r>
              <a:rPr lang="tr-TR" b="1" i="1" dirty="0">
                <a:ln w="1905"/>
                <a:solidFill>
                  <a:srgbClr val="FF0000"/>
                </a:solidFill>
                <a:effectLst>
                  <a:innerShdw blurRad="69850" dist="43180" dir="5400000">
                    <a:srgbClr val="000000">
                      <a:alpha val="65000"/>
                    </a:srgbClr>
                  </a:innerShdw>
                </a:effectLst>
                <a:latin typeface="Calibri" panose="020F0502020204030204" pitchFamily="34" charset="0"/>
                <a:cs typeface="Calibri" panose="020F0502020204030204" pitchFamily="34" charset="0"/>
              </a:rPr>
              <a:t>Mutsuz insan</a:t>
            </a:r>
          </a:p>
          <a:p>
            <a:pPr>
              <a:buFont typeface="Wingdings" panose="05000000000000000000" pitchFamily="2" charset="2"/>
              <a:buChar char="ü"/>
            </a:pPr>
            <a:endParaRPr lang="tr-TR" dirty="0">
              <a:solidFill>
                <a:srgbClr val="FF0000"/>
              </a:solidFill>
            </a:endParaRPr>
          </a:p>
        </p:txBody>
      </p:sp>
      <p:sp>
        <p:nvSpPr>
          <p:cNvPr id="4" name="Slayt Numarası Yer Tutucusu 3">
            <a:extLst>
              <a:ext uri="{FF2B5EF4-FFF2-40B4-BE49-F238E27FC236}">
                <a16:creationId xmlns="" xmlns:a16="http://schemas.microsoft.com/office/drawing/2014/main" id="{F4330A2F-147E-49FF-944A-BAE1089AACE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13</a:t>
            </a:fld>
            <a:endParaRPr lang="en"/>
          </a:p>
        </p:txBody>
      </p:sp>
    </p:spTree>
    <p:extLst>
      <p:ext uri="{BB962C8B-B14F-4D97-AF65-F5344CB8AC3E}">
        <p14:creationId xmlns:p14="http://schemas.microsoft.com/office/powerpoint/2010/main" xmlns="" val="490148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59CCC05A-4CD4-47ED-BA11-3B737FF8DABE}"/>
              </a:ext>
            </a:extLst>
          </p:cNvPr>
          <p:cNvSpPr>
            <a:spLocks noGrp="1"/>
          </p:cNvSpPr>
          <p:nvPr>
            <p:ph type="title"/>
          </p:nvPr>
        </p:nvSpPr>
        <p:spPr>
          <a:xfrm>
            <a:off x="971600" y="195486"/>
            <a:ext cx="4636860" cy="936104"/>
          </a:xfrm>
        </p:spPr>
        <p:txBody>
          <a:bodyPr/>
          <a:lstStyle/>
          <a:p>
            <a:r>
              <a:rPr lang="tr-TR" sz="3600" b="1" dirty="0">
                <a:solidFill>
                  <a:srgbClr val="FF0000"/>
                </a:solidFill>
                <a:latin typeface="Calibri" panose="020F0502020204030204" pitchFamily="34" charset="0"/>
                <a:cs typeface="Calibri" panose="020F0502020204030204" pitchFamily="34" charset="0"/>
              </a:rPr>
              <a:t>SINAV ZORUNLU MU?</a:t>
            </a:r>
            <a:endParaRPr lang="tr-TR" sz="3600" dirty="0">
              <a:latin typeface="Calibri" panose="020F0502020204030204" pitchFamily="34" charset="0"/>
              <a:cs typeface="Calibri" panose="020F0502020204030204" pitchFamily="34" charset="0"/>
            </a:endParaRPr>
          </a:p>
        </p:txBody>
      </p:sp>
      <p:sp>
        <p:nvSpPr>
          <p:cNvPr id="3" name="Metin Yer Tutucusu 2">
            <a:extLst>
              <a:ext uri="{FF2B5EF4-FFF2-40B4-BE49-F238E27FC236}">
                <a16:creationId xmlns="" xmlns:a16="http://schemas.microsoft.com/office/drawing/2014/main" id="{7CD1F208-098E-4D85-8AA0-D249EE70290C}"/>
              </a:ext>
            </a:extLst>
          </p:cNvPr>
          <p:cNvSpPr>
            <a:spLocks noGrp="1"/>
          </p:cNvSpPr>
          <p:nvPr>
            <p:ph type="body" idx="1"/>
          </p:nvPr>
        </p:nvSpPr>
        <p:spPr>
          <a:xfrm>
            <a:off x="-164112" y="1784834"/>
            <a:ext cx="5472608" cy="2881078"/>
          </a:xfrm>
        </p:spPr>
        <p:txBody>
          <a:bodyPr/>
          <a:lstStyle/>
          <a:p>
            <a:pPr marL="1016000" lvl="2" indent="0">
              <a:buNone/>
            </a:pPr>
            <a:r>
              <a:rPr lang="tr-TR" sz="5400" b="1" dirty="0">
                <a:solidFill>
                  <a:srgbClr val="FF0000"/>
                </a:solidFill>
              </a:rPr>
              <a:t>    </a:t>
            </a:r>
            <a:r>
              <a:rPr lang="tr-TR" sz="6600" b="1" dirty="0">
                <a:solidFill>
                  <a:srgbClr val="FF0000"/>
                </a:solidFill>
                <a:latin typeface="Calibri" panose="020F0502020204030204" pitchFamily="34" charset="0"/>
                <a:cs typeface="Calibri" panose="020F0502020204030204" pitchFamily="34" charset="0"/>
              </a:rPr>
              <a:t>HAYIR!</a:t>
            </a:r>
            <a:endParaRPr lang="tr-TR" dirty="0">
              <a:latin typeface="Calibri" panose="020F0502020204030204" pitchFamily="34" charset="0"/>
              <a:cs typeface="Calibri" panose="020F0502020204030204" pitchFamily="34" charset="0"/>
            </a:endParaRPr>
          </a:p>
          <a:p>
            <a:pPr marL="1016000" lvl="2" indent="0" algn="just">
              <a:buNone/>
            </a:pPr>
            <a:r>
              <a:rPr lang="tr-TR" sz="2400" b="1" cap="all"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ÇOCUĞUNUZ SINAVA GİRMEZSE TERCİH DÖNEMİNDE İSTERSENİZ SADECE </a:t>
            </a:r>
            <a:r>
              <a:rPr lang="tr-TR" sz="2400" b="1" cap="all" dirty="0">
                <a:ln w="9000" cmpd="sng">
                  <a:solidFill>
                    <a:schemeClr val="accent4">
                      <a:shade val="50000"/>
                      <a:satMod val="120000"/>
                    </a:schemeClr>
                  </a:solidFill>
                  <a:prstDash val="solid"/>
                </a:ln>
                <a:solidFill>
                  <a:schemeClr val="accent1">
                    <a:lumMod val="75000"/>
                  </a:schemeClr>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YEREL YERLEŞTİRME </a:t>
            </a:r>
            <a:r>
              <a:rPr lang="tr-TR" sz="2400" b="1" cap="all" dirty="0">
                <a:ln w="9000" cmpd="sng">
                  <a:solidFill>
                    <a:schemeClr val="accent4">
                      <a:shade val="50000"/>
                      <a:satMod val="120000"/>
                    </a:schemeClr>
                  </a:solidFill>
                  <a:prstDash val="solid"/>
                </a:ln>
                <a:solidFill>
                  <a:schemeClr val="accent3">
                    <a:lumMod val="75000"/>
                  </a:schemeClr>
                </a:solidFill>
                <a:effectLst>
                  <a:reflection blurRad="12700" stA="28000" endPos="45000" dist="1000" dir="5400000" sy="-100000" algn="bl" rotWithShape="0"/>
                </a:effectLst>
                <a:latin typeface="Calibri" panose="020F0502020204030204" pitchFamily="34" charset="0"/>
                <a:cs typeface="Calibri" panose="020F0502020204030204" pitchFamily="34" charset="0"/>
              </a:rPr>
              <a:t>İLE GİRİLEN OKUL LİSTESİNDEN DE TERCİHTE BULUNABİLİRSİNİZ</a:t>
            </a:r>
            <a:r>
              <a:rPr lang="tr-TR"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panose="020F0502020204030204" pitchFamily="34" charset="0"/>
                <a:cs typeface="Calibri" panose="020F0502020204030204" pitchFamily="34" charset="0"/>
              </a:rPr>
              <a:t>.</a:t>
            </a:r>
          </a:p>
        </p:txBody>
      </p:sp>
      <p:sp>
        <p:nvSpPr>
          <p:cNvPr id="4" name="Slayt Numarası Yer Tutucusu 3">
            <a:extLst>
              <a:ext uri="{FF2B5EF4-FFF2-40B4-BE49-F238E27FC236}">
                <a16:creationId xmlns="" xmlns:a16="http://schemas.microsoft.com/office/drawing/2014/main" id="{A0553498-3886-484B-99F6-6B27B4EC9FB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14</a:t>
            </a:fld>
            <a:endParaRPr lang="en"/>
          </a:p>
        </p:txBody>
      </p:sp>
      <p:sp>
        <p:nvSpPr>
          <p:cNvPr id="5" name="Aşağı Ok 4"/>
          <p:cNvSpPr/>
          <p:nvPr/>
        </p:nvSpPr>
        <p:spPr>
          <a:xfrm>
            <a:off x="2572192" y="1249524"/>
            <a:ext cx="576064" cy="504056"/>
          </a:xfrm>
          <a:prstGeom prst="down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xmlns="" val="37460252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Slayt Numarası Yer Tutucusu 1">
            <a:extLst>
              <a:ext uri="{FF2B5EF4-FFF2-40B4-BE49-F238E27FC236}">
                <a16:creationId xmlns="" xmlns:a16="http://schemas.microsoft.com/office/drawing/2014/main" id="{77DB0415-3E32-4013-9CD2-315BFF6BDB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15</a:t>
            </a:fld>
            <a:endParaRPr lang="en" dirty="0"/>
          </a:p>
        </p:txBody>
      </p:sp>
      <p:graphicFrame>
        <p:nvGraphicFramePr>
          <p:cNvPr id="3" name="3 İçerik Yer Tutucusu">
            <a:extLst>
              <a:ext uri="{FF2B5EF4-FFF2-40B4-BE49-F238E27FC236}">
                <a16:creationId xmlns="" xmlns:a16="http://schemas.microsoft.com/office/drawing/2014/main" id="{E9CF23C0-3356-4905-B6E0-DAA4F3FE3DA6}"/>
              </a:ext>
            </a:extLst>
          </p:cNvPr>
          <p:cNvGraphicFramePr>
            <a:graphicFrameLocks/>
          </p:cNvGraphicFramePr>
          <p:nvPr>
            <p:extLst>
              <p:ext uri="{D42A27DB-BD31-4B8C-83A1-F6EECF244321}">
                <p14:modId xmlns:p14="http://schemas.microsoft.com/office/powerpoint/2010/main" xmlns="" val="3300919636"/>
              </p:ext>
            </p:extLst>
          </p:nvPr>
        </p:nvGraphicFramePr>
        <p:xfrm>
          <a:off x="1117309" y="1131590"/>
          <a:ext cx="7127099" cy="3744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Unvan 1">
            <a:extLst>
              <a:ext uri="{FF2B5EF4-FFF2-40B4-BE49-F238E27FC236}">
                <a16:creationId xmlns="" xmlns:a16="http://schemas.microsoft.com/office/drawing/2014/main" id="{19511987-D1B8-4E23-B669-C26BEDE6125D}"/>
              </a:ext>
            </a:extLst>
          </p:cNvPr>
          <p:cNvSpPr txBox="1">
            <a:spLocks/>
          </p:cNvSpPr>
          <p:nvPr/>
        </p:nvSpPr>
        <p:spPr>
          <a:xfrm>
            <a:off x="1333333" y="471317"/>
            <a:ext cx="7127099" cy="3936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tr-TR" sz="2400" b="1" dirty="0">
                <a:solidFill>
                  <a:schemeClr val="bg1"/>
                </a:solidFill>
                <a:latin typeface="Calibri" panose="020F0502020204030204" pitchFamily="34" charset="0"/>
                <a:cs typeface="Calibri" panose="020F0502020204030204" pitchFamily="34" charset="0"/>
              </a:rPr>
              <a:t>YEREL YERLEŞTİRME İLE ÖĞRENCİ ALAN OKUL TÜRLERİ</a:t>
            </a:r>
            <a:r>
              <a:rPr lang="tr-TR" sz="3600" b="1" dirty="0"/>
              <a:t/>
            </a:r>
            <a:br>
              <a:rPr lang="tr-TR" sz="3600" b="1" dirty="0"/>
            </a:br>
            <a:endParaRPr lang="tr-TR" sz="3600" b="1" dirty="0"/>
          </a:p>
        </p:txBody>
      </p:sp>
    </p:spTree>
    <p:extLst>
      <p:ext uri="{BB962C8B-B14F-4D97-AF65-F5344CB8AC3E}">
        <p14:creationId xmlns:p14="http://schemas.microsoft.com/office/powerpoint/2010/main" xmlns="" val="5774683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21"/>
          <p:cNvSpPr/>
          <p:nvPr/>
        </p:nvSpPr>
        <p:spPr>
          <a:xfrm>
            <a:off x="3459600" y="628000"/>
            <a:ext cx="2224800" cy="2224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nvGrpSpPr>
          <p:cNvPr id="433" name="Google Shape;433;p21"/>
          <p:cNvGrpSpPr/>
          <p:nvPr/>
        </p:nvGrpSpPr>
        <p:grpSpPr>
          <a:xfrm>
            <a:off x="3940048" y="628007"/>
            <a:ext cx="1447570" cy="1447577"/>
            <a:chOff x="6643075" y="3664250"/>
            <a:chExt cx="407950" cy="407975"/>
          </a:xfrm>
        </p:grpSpPr>
        <p:sp>
          <p:nvSpPr>
            <p:cNvPr id="434" name="Google Shape;434;p21"/>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97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5" name="Google Shape;435;p21"/>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97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436" name="Google Shape;436;p21"/>
          <p:cNvGrpSpPr/>
          <p:nvPr/>
        </p:nvGrpSpPr>
        <p:grpSpPr>
          <a:xfrm rot="-587344">
            <a:off x="3600928" y="2274183"/>
            <a:ext cx="595166" cy="595133"/>
            <a:chOff x="576250" y="4319400"/>
            <a:chExt cx="442075" cy="442050"/>
          </a:xfrm>
        </p:grpSpPr>
        <p:sp>
          <p:nvSpPr>
            <p:cNvPr id="437" name="Google Shape;437;p21"/>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8" name="Google Shape;438;p21"/>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9" name="Google Shape;439;p21"/>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0" name="Google Shape;440;p21"/>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441" name="Google Shape;441;p21"/>
          <p:cNvSpPr/>
          <p:nvPr/>
        </p:nvSpPr>
        <p:spPr>
          <a:xfrm>
            <a:off x="3593939" y="962288"/>
            <a:ext cx="226251" cy="21606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2" name="Google Shape;442;p21"/>
          <p:cNvSpPr/>
          <p:nvPr/>
        </p:nvSpPr>
        <p:spPr>
          <a:xfrm rot="2697328">
            <a:off x="5346647" y="2148789"/>
            <a:ext cx="343459" cy="327947"/>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3" name="Google Shape;443;p21"/>
          <p:cNvSpPr/>
          <p:nvPr/>
        </p:nvSpPr>
        <p:spPr>
          <a:xfrm>
            <a:off x="5356714" y="1881143"/>
            <a:ext cx="137570" cy="13142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4" name="Google Shape;444;p21"/>
          <p:cNvSpPr/>
          <p:nvPr/>
        </p:nvSpPr>
        <p:spPr>
          <a:xfrm rot="1280404">
            <a:off x="3589575" y="1613971"/>
            <a:ext cx="137564" cy="13139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5" name="Google Shape;445;p2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16</a:t>
            </a:fld>
            <a:endParaRPr dirty="0"/>
          </a:p>
        </p:txBody>
      </p:sp>
      <p:sp>
        <p:nvSpPr>
          <p:cNvPr id="431" name="Google Shape;431;p21"/>
          <p:cNvSpPr txBox="1">
            <a:spLocks noGrp="1"/>
          </p:cNvSpPr>
          <p:nvPr>
            <p:ph type="ctrTitle" idx="4294967295"/>
          </p:nvPr>
        </p:nvSpPr>
        <p:spPr>
          <a:xfrm>
            <a:off x="0" y="2901128"/>
            <a:ext cx="9144000" cy="1746140"/>
          </a:xfrm>
          <a:prstGeom prst="rect">
            <a:avLst/>
          </a:prstGeom>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ctr" anchorCtr="0">
            <a:noAutofit/>
          </a:bodyPr>
          <a:lstStyle/>
          <a:p>
            <a:pPr lvl="0" algn="ctr"/>
            <a:r>
              <a:rPr lang="tr-T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panose="020F0502020204030204" pitchFamily="34" charset="0"/>
                <a:cs typeface="Calibri" panose="020F0502020204030204" pitchFamily="34" charset="0"/>
              </a:rPr>
              <a:t>YEREL(SINAVSIZ) YERLEŞTİRMEDE</a:t>
            </a:r>
            <a:br>
              <a:rPr lang="tr-T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panose="020F0502020204030204" pitchFamily="34" charset="0"/>
                <a:cs typeface="Calibri" panose="020F0502020204030204" pitchFamily="34" charset="0"/>
              </a:rPr>
            </a:br>
            <a:r>
              <a:rPr lang="tr-T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panose="020F0502020204030204" pitchFamily="34" charset="0"/>
                <a:cs typeface="Calibri" panose="020F0502020204030204" pitchFamily="34" charset="0"/>
              </a:rPr>
              <a:t> TERCİH KRİTERLERİ</a:t>
            </a:r>
            <a:endParaRP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 xmlns:a16="http://schemas.microsoft.com/office/drawing/2014/main" id="{FDC91C70-DB46-425A-B381-088E2301ED5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17</a:t>
            </a:fld>
            <a:endParaRPr lang="en"/>
          </a:p>
        </p:txBody>
      </p:sp>
      <p:sp>
        <p:nvSpPr>
          <p:cNvPr id="4" name="7 İçerik Yer Tutucusu">
            <a:extLst>
              <a:ext uri="{FF2B5EF4-FFF2-40B4-BE49-F238E27FC236}">
                <a16:creationId xmlns="" xmlns:a16="http://schemas.microsoft.com/office/drawing/2014/main" id="{420CC20F-5314-4F43-AD8B-19AE068CF39D}"/>
              </a:ext>
            </a:extLst>
          </p:cNvPr>
          <p:cNvSpPr txBox="1">
            <a:spLocks/>
          </p:cNvSpPr>
          <p:nvPr/>
        </p:nvSpPr>
        <p:spPr>
          <a:xfrm>
            <a:off x="395536" y="1102155"/>
            <a:ext cx="1571637" cy="3557825"/>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lt1"/>
                </a:solidFill>
                <a:latin typeface="+mn-lt"/>
                <a:ea typeface="+mn-ea"/>
                <a:cs typeface="+mn-cs"/>
                <a:sym typeface="Arial"/>
              </a:defRPr>
            </a:lvl9pPr>
          </a:lstStyle>
          <a:p>
            <a:pPr algn="ctr"/>
            <a:r>
              <a:rPr lang="tr-TR" sz="2000" b="1" dirty="0">
                <a:solidFill>
                  <a:srgbClr val="FFFF00"/>
                </a:solidFill>
                <a:latin typeface="Calibri" panose="020F0502020204030204" pitchFamily="34" charset="0"/>
                <a:cs typeface="Calibri" panose="020F0502020204030204" pitchFamily="34" charset="0"/>
              </a:rPr>
              <a:t>KAYIT BÖLGESİ</a:t>
            </a:r>
          </a:p>
          <a:p>
            <a:pPr algn="ctr"/>
            <a:r>
              <a:rPr lang="tr-TR" sz="2000" dirty="0">
                <a:latin typeface="Calibri" panose="020F0502020204030204" pitchFamily="34" charset="0"/>
                <a:cs typeface="Calibri" panose="020F0502020204030204" pitchFamily="34" charset="0"/>
              </a:rPr>
              <a:t>KENDİ KAYIT ALANI</a:t>
            </a:r>
          </a:p>
          <a:p>
            <a:pPr algn="ctr"/>
            <a:r>
              <a:rPr lang="tr-TR" sz="2000" dirty="0">
                <a:latin typeface="Calibri" panose="020F0502020204030204" pitchFamily="34" charset="0"/>
                <a:cs typeface="Calibri" panose="020F0502020204030204" pitchFamily="34" charset="0"/>
              </a:rPr>
              <a:t>KOMŞU KAYIT ALANI</a:t>
            </a:r>
          </a:p>
          <a:p>
            <a:pPr algn="ctr"/>
            <a:r>
              <a:rPr lang="tr-TR" sz="2000" dirty="0">
                <a:latin typeface="Calibri" panose="020F0502020204030204" pitchFamily="34" charset="0"/>
                <a:cs typeface="Calibri" panose="020F0502020204030204" pitchFamily="34" charset="0"/>
              </a:rPr>
              <a:t>DİĞER(İL İÇİ/İL  DIŞI) </a:t>
            </a:r>
          </a:p>
        </p:txBody>
      </p:sp>
      <p:sp>
        <p:nvSpPr>
          <p:cNvPr id="6" name="8 Yuvarlatılmış Dikdörtgen">
            <a:extLst>
              <a:ext uri="{FF2B5EF4-FFF2-40B4-BE49-F238E27FC236}">
                <a16:creationId xmlns="" xmlns:a16="http://schemas.microsoft.com/office/drawing/2014/main" id="{C317D87F-996A-49F5-9915-388E26556580}"/>
              </a:ext>
            </a:extLst>
          </p:cNvPr>
          <p:cNvSpPr/>
          <p:nvPr/>
        </p:nvSpPr>
        <p:spPr>
          <a:xfrm>
            <a:off x="2215680" y="1296892"/>
            <a:ext cx="1232174" cy="3168352"/>
          </a:xfrm>
          <a:prstGeom prst="roundRect">
            <a:avLst/>
          </a:prstGeom>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a:solidFill>
                  <a:srgbClr val="FFFF00"/>
                </a:solidFill>
                <a:latin typeface="Calibri" panose="020F0502020204030204" pitchFamily="34" charset="0"/>
                <a:cs typeface="Calibri" panose="020F0502020204030204" pitchFamily="34" charset="0"/>
              </a:rPr>
              <a:t>OKUL BAŞARI PUANI</a:t>
            </a:r>
          </a:p>
          <a:p>
            <a:pPr algn="ctr"/>
            <a:endParaRPr lang="tr-TR" sz="1600" dirty="0"/>
          </a:p>
        </p:txBody>
      </p:sp>
      <p:sp>
        <p:nvSpPr>
          <p:cNvPr id="7" name="12 Yuvarlatılmış Dikdörtgen">
            <a:extLst>
              <a:ext uri="{FF2B5EF4-FFF2-40B4-BE49-F238E27FC236}">
                <a16:creationId xmlns="" xmlns:a16="http://schemas.microsoft.com/office/drawing/2014/main" id="{480A9B24-B9EE-4FC4-99B2-EDEF557B292C}"/>
              </a:ext>
            </a:extLst>
          </p:cNvPr>
          <p:cNvSpPr/>
          <p:nvPr/>
        </p:nvSpPr>
        <p:spPr>
          <a:xfrm>
            <a:off x="3615960" y="1559099"/>
            <a:ext cx="1532104" cy="2745381"/>
          </a:xfrm>
          <a:prstGeom prst="roundRect">
            <a:avLst/>
          </a:prstGeom>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r>
              <a:rPr lang="tr-TR" sz="1600" b="1" dirty="0">
                <a:solidFill>
                  <a:srgbClr val="FFFF00"/>
                </a:solidFill>
                <a:latin typeface="Calibri" panose="020F0502020204030204" pitchFamily="34" charset="0"/>
                <a:cs typeface="Calibri" panose="020F0502020204030204" pitchFamily="34" charset="0"/>
              </a:rPr>
              <a:t>DEVAMSIZLIK YAPILAN GÜN SAYISININ AZLIĞI</a:t>
            </a:r>
          </a:p>
          <a:p>
            <a:pPr algn="ctr"/>
            <a:endParaRPr lang="tr-TR" sz="1400" dirty="0">
              <a:solidFill>
                <a:srgbClr val="FFFF00"/>
              </a:solidFill>
              <a:latin typeface="Calibri" panose="020F0502020204030204" pitchFamily="34" charset="0"/>
              <a:cs typeface="Calibri" panose="020F0502020204030204" pitchFamily="34" charset="0"/>
            </a:endParaRPr>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p:txBody>
      </p:sp>
      <p:sp>
        <p:nvSpPr>
          <p:cNvPr id="8" name="13 Yuvarlatılmış Dikdörtgen">
            <a:extLst>
              <a:ext uri="{FF2B5EF4-FFF2-40B4-BE49-F238E27FC236}">
                <a16:creationId xmlns="" xmlns:a16="http://schemas.microsoft.com/office/drawing/2014/main" id="{13E2A964-AF1B-4490-92DF-E85B4B87CCA0}"/>
              </a:ext>
            </a:extLst>
          </p:cNvPr>
          <p:cNvSpPr/>
          <p:nvPr/>
        </p:nvSpPr>
        <p:spPr>
          <a:xfrm>
            <a:off x="5420052" y="1838094"/>
            <a:ext cx="928058" cy="2339560"/>
          </a:xfrm>
          <a:prstGeom prst="roundRect">
            <a:avLst/>
          </a:prstGeom>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r>
              <a:rPr lang="tr-TR" sz="1400" b="1" dirty="0">
                <a:solidFill>
                  <a:srgbClr val="FFFF00"/>
                </a:solidFill>
                <a:latin typeface="Calibri" panose="020F0502020204030204" pitchFamily="34" charset="0"/>
                <a:cs typeface="Calibri" panose="020F0502020204030204" pitchFamily="34" charset="0"/>
              </a:rPr>
              <a:t>8.SINIF YIL SONU BAŞARI PUANI*</a:t>
            </a:r>
            <a:endParaRPr lang="tr-TR" sz="1400" b="1" dirty="0">
              <a:solidFill>
                <a:schemeClr val="bg1"/>
              </a:solidFill>
              <a:latin typeface="Calibri" panose="020F0502020204030204" pitchFamily="34" charset="0"/>
              <a:cs typeface="Calibri" panose="020F0502020204030204" pitchFamily="34" charset="0"/>
            </a:endParaRPr>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p:txBody>
      </p:sp>
      <p:sp>
        <p:nvSpPr>
          <p:cNvPr id="9" name="14 Yuvarlatılmış Dikdörtgen">
            <a:extLst>
              <a:ext uri="{FF2B5EF4-FFF2-40B4-BE49-F238E27FC236}">
                <a16:creationId xmlns="" xmlns:a16="http://schemas.microsoft.com/office/drawing/2014/main" id="{D7F4506F-E38A-4DAE-91DF-16B47AE21671}"/>
              </a:ext>
            </a:extLst>
          </p:cNvPr>
          <p:cNvSpPr/>
          <p:nvPr/>
        </p:nvSpPr>
        <p:spPr>
          <a:xfrm>
            <a:off x="6516216" y="1904885"/>
            <a:ext cx="928058" cy="2196684"/>
          </a:xfrm>
          <a:prstGeom prst="roundRect">
            <a:avLst/>
          </a:prstGeom>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r>
              <a:rPr lang="tr-TR" sz="1400" b="1" dirty="0">
                <a:solidFill>
                  <a:srgbClr val="FFFF00"/>
                </a:solidFill>
                <a:latin typeface="Calibri" panose="020F0502020204030204" pitchFamily="34" charset="0"/>
                <a:cs typeface="Calibri" panose="020F0502020204030204" pitchFamily="34" charset="0"/>
              </a:rPr>
              <a:t>7.SINIF YIL SONU BAŞARI PUANI*</a:t>
            </a:r>
            <a:endParaRPr lang="tr-TR" sz="1400" b="1" dirty="0">
              <a:solidFill>
                <a:schemeClr val="bg1"/>
              </a:solidFill>
              <a:latin typeface="Calibri" panose="020F0502020204030204" pitchFamily="34" charset="0"/>
              <a:cs typeface="Calibri" panose="020F0502020204030204" pitchFamily="34" charset="0"/>
            </a:endParaRPr>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p:txBody>
      </p:sp>
      <p:sp>
        <p:nvSpPr>
          <p:cNvPr id="10" name="15 Yuvarlatılmış Dikdörtgen">
            <a:extLst>
              <a:ext uri="{FF2B5EF4-FFF2-40B4-BE49-F238E27FC236}">
                <a16:creationId xmlns="" xmlns:a16="http://schemas.microsoft.com/office/drawing/2014/main" id="{82EBCC03-C294-42C8-B1B4-82AE3CF301D0}"/>
              </a:ext>
            </a:extLst>
          </p:cNvPr>
          <p:cNvSpPr/>
          <p:nvPr/>
        </p:nvSpPr>
        <p:spPr>
          <a:xfrm>
            <a:off x="7612380" y="2026581"/>
            <a:ext cx="1041641" cy="1953293"/>
          </a:xfrm>
          <a:prstGeom prst="roundRect">
            <a:avLst/>
          </a:prstGeom>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endParaRPr lang="tr-TR" sz="1400" dirty="0">
              <a:solidFill>
                <a:srgbClr val="FFFF00"/>
              </a:solidFill>
            </a:endParaRPr>
          </a:p>
          <a:p>
            <a:pPr algn="ctr"/>
            <a:r>
              <a:rPr lang="tr-TR" sz="1400" b="1" dirty="0">
                <a:solidFill>
                  <a:srgbClr val="FFFF00"/>
                </a:solidFill>
                <a:latin typeface="Calibri" panose="020F0502020204030204" pitchFamily="34" charset="0"/>
                <a:cs typeface="Calibri" panose="020F0502020204030204" pitchFamily="34" charset="0"/>
              </a:rPr>
              <a:t>6.SINIF YIL SONU BAŞARI PUANI*</a:t>
            </a:r>
            <a:endParaRPr lang="tr-TR" sz="1400" b="1" dirty="0">
              <a:solidFill>
                <a:schemeClr val="bg1"/>
              </a:solidFill>
              <a:latin typeface="Calibri" panose="020F0502020204030204" pitchFamily="34" charset="0"/>
              <a:cs typeface="Calibri" panose="020F0502020204030204" pitchFamily="34" charset="0"/>
            </a:endParaRPr>
          </a:p>
          <a:p>
            <a:pPr algn="ctr"/>
            <a:endParaRPr lang="tr-TR" sz="1400" dirty="0">
              <a:latin typeface="Calibri" panose="020F0502020204030204" pitchFamily="34" charset="0"/>
              <a:cs typeface="Calibri" panose="020F0502020204030204" pitchFamily="34" charset="0"/>
            </a:endParaRPr>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a:p>
            <a:pPr algn="ctr"/>
            <a:endParaRPr lang="tr-TR" sz="1400" dirty="0"/>
          </a:p>
        </p:txBody>
      </p:sp>
    </p:spTree>
    <p:extLst>
      <p:ext uri="{BB962C8B-B14F-4D97-AF65-F5344CB8AC3E}">
        <p14:creationId xmlns:p14="http://schemas.microsoft.com/office/powerpoint/2010/main" xmlns="" val="2772042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 xmlns:a16="http://schemas.microsoft.com/office/drawing/2014/main" id="{8BA80194-2DC1-4523-8778-CB8A297C4745}"/>
              </a:ext>
            </a:extLst>
          </p:cNvPr>
          <p:cNvPicPr>
            <a:picLocks noChangeAspect="1"/>
          </p:cNvPicPr>
          <p:nvPr/>
        </p:nvPicPr>
        <p:blipFill rotWithShape="1">
          <a:blip r:embed="rId2">
            <a:extLst>
              <a:ext uri="{BEBA8EAE-BF5A-486C-A8C5-ECC9F3942E4B}">
                <a14:imgProps xmlns:a14="http://schemas.microsoft.com/office/drawing/2010/main" xmlns="">
                  <a14:imgLayer r:embed="rId3">
                    <a14:imgEffect>
                      <a14:saturation sat="33000"/>
                    </a14:imgEffect>
                  </a14:imgLayer>
                </a14:imgProps>
              </a:ext>
              <a:ext uri="{28A0092B-C50C-407E-A947-70E740481C1C}">
                <a14:useLocalDpi xmlns:a14="http://schemas.microsoft.com/office/drawing/2010/main" xmlns="" val="0"/>
              </a:ext>
            </a:extLst>
          </a:blip>
          <a:srcRect t="10033" b="10702"/>
          <a:stretch/>
        </p:blipFill>
        <p:spPr>
          <a:xfrm>
            <a:off x="0" y="0"/>
            <a:ext cx="9144000" cy="5141495"/>
          </a:xfrm>
          <a:prstGeom prst="rect">
            <a:avLst/>
          </a:prstGeom>
        </p:spPr>
      </p:pic>
      <p:sp>
        <p:nvSpPr>
          <p:cNvPr id="3" name="Rectangle 3">
            <a:extLst>
              <a:ext uri="{FF2B5EF4-FFF2-40B4-BE49-F238E27FC236}">
                <a16:creationId xmlns="" xmlns:a16="http://schemas.microsoft.com/office/drawing/2014/main" id="{6943E920-0FB8-476F-9D80-E1BDC6141D69}"/>
              </a:ext>
            </a:extLst>
          </p:cNvPr>
          <p:cNvSpPr/>
          <p:nvPr/>
        </p:nvSpPr>
        <p:spPr>
          <a:xfrm>
            <a:off x="0" y="1464127"/>
            <a:ext cx="9143999" cy="2320472"/>
          </a:xfrm>
          <a:prstGeom prst="rect">
            <a:avLst/>
          </a:prstGeom>
          <a:solidFill>
            <a:schemeClr val="tx1">
              <a:lumMod val="85000"/>
              <a:lumOff val="1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Tx/>
              <a:defRPr/>
            </a:pPr>
            <a:endParaRPr lang="en-US" kern="1200" dirty="0">
              <a:solidFill>
                <a:prstClr val="white"/>
              </a:solidFill>
            </a:endParaRPr>
          </a:p>
        </p:txBody>
      </p:sp>
      <p:sp>
        <p:nvSpPr>
          <p:cNvPr id="4" name="Rectangle 1">
            <a:extLst>
              <a:ext uri="{FF2B5EF4-FFF2-40B4-BE49-F238E27FC236}">
                <a16:creationId xmlns="" xmlns:a16="http://schemas.microsoft.com/office/drawing/2014/main" id="{1CC0FF88-625D-448A-8805-4AA32DEEDF82}"/>
              </a:ext>
            </a:extLst>
          </p:cNvPr>
          <p:cNvSpPr/>
          <p:nvPr/>
        </p:nvSpPr>
        <p:spPr>
          <a:xfrm>
            <a:off x="251520" y="2035742"/>
            <a:ext cx="8784976" cy="1731241"/>
          </a:xfrm>
          <a:prstGeom prst="rect">
            <a:avLst/>
          </a:prstGeom>
        </p:spPr>
        <p:txBody>
          <a:bodyPr wrap="square" lIns="68579" tIns="34289" rIns="68579" bIns="34289">
            <a:spAutoFit/>
          </a:bodyPr>
          <a:lstStyle/>
          <a:p>
            <a:pPr algn="ctr" defTabSz="685783">
              <a:buClrTx/>
            </a:pPr>
            <a:r>
              <a:rPr lang="tr-TR" sz="3600" b="1" cap="all" dirty="0">
                <a:solidFill>
                  <a:srgbClr val="FFFF00"/>
                </a:solidFill>
                <a:latin typeface="Arial" pitchFamily="34" charset="0"/>
                <a:ea typeface="+mn-ea"/>
                <a:cs typeface="Arial" pitchFamily="34" charset="0"/>
              </a:rPr>
              <a:t>MESLEKİ VE </a:t>
            </a:r>
            <a:r>
              <a:rPr lang="tr-TR" sz="3600" b="1" cap="all" dirty="0" smtClean="0">
                <a:solidFill>
                  <a:srgbClr val="FFFF00"/>
                </a:solidFill>
                <a:latin typeface="Arial" pitchFamily="34" charset="0"/>
                <a:ea typeface="+mn-ea"/>
                <a:cs typeface="Arial" pitchFamily="34" charset="0"/>
              </a:rPr>
              <a:t>TEKNİK EĞİTİM</a:t>
            </a:r>
          </a:p>
          <a:p>
            <a:pPr algn="ctr" defTabSz="685783">
              <a:buClrTx/>
            </a:pPr>
            <a:r>
              <a:rPr lang="tr-TR" sz="3600" b="1" cap="all" dirty="0" smtClean="0">
                <a:solidFill>
                  <a:schemeClr val="bg1"/>
                </a:solidFill>
                <a:latin typeface="Arial" pitchFamily="34" charset="0"/>
                <a:ea typeface="+mn-ea"/>
                <a:cs typeface="Arial" pitchFamily="34" charset="0"/>
              </a:rPr>
              <a:t>MESLEKİ VE TEKNİK ANADOLU LİSELERİ</a:t>
            </a:r>
          </a:p>
        </p:txBody>
      </p:sp>
    </p:spTree>
    <p:extLst>
      <p:ext uri="{BB962C8B-B14F-4D97-AF65-F5344CB8AC3E}">
        <p14:creationId xmlns:p14="http://schemas.microsoft.com/office/powerpoint/2010/main" xmlns="" val="481586955"/>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 xmlns:a16="http://schemas.microsoft.com/office/drawing/2014/main" id="{C42758A7-F5D9-4564-AD4C-4CA0455205EC}"/>
              </a:ext>
            </a:extLst>
          </p:cNvPr>
          <p:cNvSpPr>
            <a:spLocks noGrp="1"/>
          </p:cNvSpPr>
          <p:nvPr>
            <p:ph type="body" idx="1"/>
          </p:nvPr>
        </p:nvSpPr>
        <p:spPr>
          <a:xfrm>
            <a:off x="2195736" y="555526"/>
            <a:ext cx="3855116" cy="3253272"/>
          </a:xfrm>
        </p:spPr>
        <p:txBody>
          <a:bodyPr/>
          <a:lstStyle/>
          <a:p>
            <a:pPr marL="0" lvl="1" indent="0" algn="just">
              <a:buClr>
                <a:srgbClr val="3D3DB7"/>
              </a:buClr>
              <a:buSzTx/>
              <a:buNone/>
              <a:defRPr/>
            </a:pPr>
            <a:endParaRPr lang="tr-TR" altLang="tr-TR" kern="1200" dirty="0">
              <a:solidFill>
                <a:prstClr val="black"/>
              </a:solidFill>
              <a:latin typeface="Comic Sans MS" panose="030F0702030302020204" pitchFamily="66" charset="0"/>
              <a:cs typeface="Arial" charset="0"/>
            </a:endParaRPr>
          </a:p>
          <a:p>
            <a:pPr marL="0" lvl="1" indent="0" algn="just">
              <a:buClr>
                <a:srgbClr val="3D3DB7"/>
              </a:buClr>
              <a:buSzTx/>
              <a:buNone/>
              <a:defRPr/>
            </a:pPr>
            <a:r>
              <a:rPr lang="tr-TR" altLang="tr-TR" kern="1200" dirty="0">
                <a:solidFill>
                  <a:prstClr val="black"/>
                </a:solidFill>
                <a:latin typeface="Comic Sans MS" panose="030F0702030302020204" pitchFamily="66" charset="0"/>
                <a:cs typeface="Arial" charset="0"/>
              </a:rPr>
              <a:t>Öğrencilerin ortaöğretim düzeyinde ortak bir genel kültür vererek yükseköğretime, mesleğe, hayata ve iş alanlarına hazırlamayı</a:t>
            </a:r>
            <a:r>
              <a:rPr lang="tr-TR" altLang="tr-TR" kern="1200" dirty="0" smtClean="0">
                <a:solidFill>
                  <a:prstClr val="black"/>
                </a:solidFill>
                <a:latin typeface="Comic Sans MS" panose="030F0702030302020204" pitchFamily="66" charset="0"/>
                <a:cs typeface="Arial" charset="0"/>
              </a:rPr>
              <a:t>; Sosyal </a:t>
            </a:r>
            <a:r>
              <a:rPr lang="tr-TR" altLang="tr-TR" kern="1200" dirty="0">
                <a:solidFill>
                  <a:prstClr val="black"/>
                </a:solidFill>
                <a:latin typeface="Comic Sans MS" panose="030F0702030302020204" pitchFamily="66" charset="0"/>
                <a:cs typeface="Arial" charset="0"/>
              </a:rPr>
              <a:t>ve ekonomik sektörler ile iş birliği içinde ulusal ve uluslararası mesleki yeterliliğe, meslek ahlakına ve mesleki değerlere sahip, yenilikçi, girişimci, üretken, ekonomiye değer katan beceriye sahip öğrencilerin erken dönemde eğitilmesi amaçlanmaktadır..</a:t>
            </a:r>
          </a:p>
          <a:p>
            <a:pPr marL="0" lvl="1" indent="0" algn="just">
              <a:buClr>
                <a:srgbClr val="3D3DB7"/>
              </a:buClr>
              <a:buSzTx/>
              <a:buNone/>
              <a:defRPr/>
            </a:pPr>
            <a:endParaRPr lang="tr-TR" altLang="tr-TR" kern="1200" dirty="0">
              <a:solidFill>
                <a:prstClr val="black"/>
              </a:solidFill>
              <a:latin typeface="Comic Sans MS" panose="030F0702030302020204" pitchFamily="66" charset="0"/>
              <a:cs typeface="Arial" charset="0"/>
            </a:endParaRPr>
          </a:p>
          <a:p>
            <a:endParaRPr lang="tr-TR" dirty="0"/>
          </a:p>
        </p:txBody>
      </p:sp>
      <p:sp>
        <p:nvSpPr>
          <p:cNvPr id="4" name="Slayt Numarası Yer Tutucusu 3">
            <a:extLst>
              <a:ext uri="{FF2B5EF4-FFF2-40B4-BE49-F238E27FC236}">
                <a16:creationId xmlns="" xmlns:a16="http://schemas.microsoft.com/office/drawing/2014/main" id="{4EAA3C9F-FB7D-4403-BB72-033CA8F049B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19</a:t>
            </a:fld>
            <a:endParaRPr lang="en"/>
          </a:p>
        </p:txBody>
      </p:sp>
      <p:sp>
        <p:nvSpPr>
          <p:cNvPr id="5" name="Unvan 1">
            <a:extLst>
              <a:ext uri="{FF2B5EF4-FFF2-40B4-BE49-F238E27FC236}">
                <a16:creationId xmlns="" xmlns:a16="http://schemas.microsoft.com/office/drawing/2014/main" id="{47477CA1-D96C-487E-BB64-0C014B78F330}"/>
              </a:ext>
            </a:extLst>
          </p:cNvPr>
          <p:cNvSpPr>
            <a:spLocks noGrp="1"/>
          </p:cNvSpPr>
          <p:nvPr>
            <p:ph type="title"/>
          </p:nvPr>
        </p:nvSpPr>
        <p:spPr>
          <a:xfrm>
            <a:off x="-28987" y="1347614"/>
            <a:ext cx="2016224" cy="1944216"/>
          </a:xfr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0800000" scaled="1"/>
            <a:tileRect/>
          </a:gradFill>
          <a:effectLst>
            <a:innerShdw blurRad="63500" dist="50800" dir="18900000">
              <a:prstClr val="black">
                <a:alpha val="50000"/>
              </a:prstClr>
            </a:innerShdw>
          </a:effectLst>
        </p:spPr>
        <p:txBody>
          <a:bodyPr/>
          <a:lstStyle/>
          <a:p>
            <a:r>
              <a:rPr lang="tr-TR" sz="2800" b="1" dirty="0" smtClean="0">
                <a:solidFill>
                  <a:schemeClr val="bg1"/>
                </a:solidFill>
              </a:rPr>
              <a:t>MESLEKİ VE TEKNİK EĞİTİM</a:t>
            </a:r>
            <a:endParaRPr lang="tr-TR" sz="2800" b="1" dirty="0">
              <a:solidFill>
                <a:schemeClr val="bg1"/>
              </a:solidFill>
            </a:endParaRPr>
          </a:p>
        </p:txBody>
      </p:sp>
    </p:spTree>
    <p:extLst>
      <p:ext uri="{BB962C8B-B14F-4D97-AF65-F5344CB8AC3E}">
        <p14:creationId xmlns:p14="http://schemas.microsoft.com/office/powerpoint/2010/main" xmlns="" val="2768056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18256" y="1347614"/>
            <a:ext cx="1691680" cy="1440160"/>
          </a:xfrm>
          <a:prstGeom prst="rect">
            <a:avLst/>
          </a:prstGeom>
        </p:spPr>
        <p:style>
          <a:lnRef idx="0">
            <a:schemeClr val="accent6"/>
          </a:lnRef>
          <a:fillRef idx="3">
            <a:schemeClr val="accent6"/>
          </a:fillRef>
          <a:effectRef idx="3">
            <a:schemeClr val="accent6"/>
          </a:effectRef>
          <a:fontRef idx="minor">
            <a:schemeClr val="lt1"/>
          </a:fontRef>
        </p:style>
        <p:txBody>
          <a:bodyPr spcFirstLastPara="1" wrap="square" lIns="91425" tIns="91425" rIns="91425" bIns="91425" anchor="b" anchorCtr="0">
            <a:noAutofit/>
          </a:bodyPr>
          <a:lstStyle/>
          <a:p>
            <a:pPr lvl="0" algn="ctr"/>
            <a:r>
              <a:rPr lang="tr-TR" altLang="tr-TR" sz="2400" b="1" dirty="0" smtClean="0">
                <a:latin typeface="Calibri" panose="020F0502020204030204" pitchFamily="34" charset="0"/>
                <a:cs typeface="Calibri" panose="020F0502020204030204" pitchFamily="34" charset="0"/>
              </a:rPr>
              <a:t>MESLEK </a:t>
            </a:r>
            <a:r>
              <a:rPr lang="tr-TR" altLang="tr-TR" sz="2400" b="1" dirty="0">
                <a:latin typeface="Calibri" panose="020F0502020204030204" pitchFamily="34" charset="0"/>
                <a:cs typeface="Calibri" panose="020F0502020204030204" pitchFamily="34" charset="0"/>
              </a:rPr>
              <a:t>SEÇİMİNİN ÖNEMİ</a:t>
            </a:r>
            <a:endParaRPr sz="2400" dirty="0">
              <a:latin typeface="Calibri" panose="020F0502020204030204" pitchFamily="34" charset="0"/>
              <a:cs typeface="Calibri" panose="020F0502020204030204" pitchFamily="34" charset="0"/>
            </a:endParaRPr>
          </a:p>
        </p:txBody>
      </p:sp>
      <p:sp>
        <p:nvSpPr>
          <p:cNvPr id="67" name="Google Shape;67;p14"/>
          <p:cNvSpPr txBox="1">
            <a:spLocks noGrp="1"/>
          </p:cNvSpPr>
          <p:nvPr>
            <p:ph type="body" idx="1"/>
          </p:nvPr>
        </p:nvSpPr>
        <p:spPr>
          <a:xfrm>
            <a:off x="1907704" y="699542"/>
            <a:ext cx="4392488" cy="2376264"/>
          </a:xfrm>
          <a:prstGeom prst="rect">
            <a:avLst/>
          </a:prstGeom>
        </p:spPr>
        <p:txBody>
          <a:bodyPr spcFirstLastPara="1" wrap="square" lIns="91425" tIns="91425" rIns="91425" bIns="91425" anchor="t" anchorCtr="0">
            <a:noAutofit/>
          </a:bodyPr>
          <a:lstStyle/>
          <a:p>
            <a:pPr marL="0" indent="0" algn="just">
              <a:buClr>
                <a:schemeClr val="dk1"/>
              </a:buClr>
              <a:buSzPts val="1100"/>
              <a:buNone/>
            </a:pPr>
            <a:r>
              <a:rPr lang="tr-TR" altLang="tr-TR" b="1" dirty="0">
                <a:latin typeface="Calibri" panose="020F0502020204030204" pitchFamily="34" charset="0"/>
                <a:cs typeface="Calibri" panose="020F0502020204030204" pitchFamily="34" charset="0"/>
              </a:rPr>
              <a:t>MESLEK SEÇİMİ,</a:t>
            </a:r>
            <a:r>
              <a:rPr lang="tr-TR" dirty="0">
                <a:latin typeface="Calibri" panose="020F0502020204030204" pitchFamily="34" charset="0"/>
                <a:cs typeface="Calibri" panose="020F0502020204030204" pitchFamily="34" charset="0"/>
              </a:rPr>
              <a:t> kişinin var olan meslekler içinden, yapabileceğine inandığı, kendisine maddi ve manevi kazanç sağlayacağını düşündüğü mesleğe yönelmesidir</a:t>
            </a:r>
            <a:endParaRPr lang="tr-TR" altLang="tr-TR" b="1" dirty="0">
              <a:latin typeface="Calibri" panose="020F0502020204030204" pitchFamily="34" charset="0"/>
              <a:cs typeface="Calibri" panose="020F0502020204030204" pitchFamily="34" charset="0"/>
            </a:endParaRPr>
          </a:p>
          <a:p>
            <a:pPr marL="0" indent="0" algn="just">
              <a:buClr>
                <a:schemeClr val="dk1"/>
              </a:buClr>
              <a:buSzPts val="1100"/>
              <a:buNone/>
            </a:pPr>
            <a:r>
              <a:rPr lang="tr-TR" dirty="0">
                <a:latin typeface="Calibri" panose="020F0502020204030204" pitchFamily="34" charset="0"/>
                <a:cs typeface="Calibri" panose="020F0502020204030204" pitchFamily="34" charset="0"/>
              </a:rPr>
              <a:t>İnsan hayatının en önemli dönüm noktalarından birisi olan </a:t>
            </a:r>
            <a:r>
              <a:rPr lang="tr-TR" b="1" dirty="0">
                <a:latin typeface="Calibri" panose="020F0502020204030204" pitchFamily="34" charset="0"/>
                <a:cs typeface="Calibri" panose="020F0502020204030204" pitchFamily="34" charset="0"/>
              </a:rPr>
              <a:t>meslek seçimi</a:t>
            </a:r>
            <a:r>
              <a:rPr lang="tr-TR" dirty="0">
                <a:latin typeface="Calibri" panose="020F0502020204030204" pitchFamily="34" charset="0"/>
                <a:cs typeface="Calibri" panose="020F0502020204030204" pitchFamily="34" charset="0"/>
              </a:rPr>
              <a:t> insanın yaşam biçiminin de seçilmesi demektir. Bireyin gelecekteki yaşam tarzının belirlenmesinde dönüm noktası olan </a:t>
            </a:r>
            <a:r>
              <a:rPr lang="tr-TR" b="1" dirty="0">
                <a:latin typeface="Calibri" panose="020F0502020204030204" pitchFamily="34" charset="0"/>
                <a:cs typeface="Calibri" panose="020F0502020204030204" pitchFamily="34" charset="0"/>
              </a:rPr>
              <a:t>mesleki</a:t>
            </a:r>
            <a:r>
              <a:rPr lang="tr-TR" dirty="0">
                <a:latin typeface="Calibri" panose="020F0502020204030204" pitchFamily="34" charset="0"/>
                <a:cs typeface="Calibri" panose="020F0502020204030204" pitchFamily="34" charset="0"/>
              </a:rPr>
              <a:t> tercihini yaparken doğru ve isabetli karar vermesi gerekmektedir</a:t>
            </a:r>
          </a:p>
          <a:p>
            <a:pPr marL="0" lvl="0" indent="0">
              <a:buClr>
                <a:schemeClr val="dk1"/>
              </a:buClr>
              <a:buSzPts val="1100"/>
              <a:buNone/>
            </a:pPr>
            <a:r>
              <a:rPr lang="tr-TR" b="1" dirty="0">
                <a:latin typeface="Calibri" panose="020F0502020204030204" pitchFamily="34" charset="0"/>
                <a:cs typeface="Calibri" panose="020F0502020204030204" pitchFamily="34" charset="0"/>
              </a:rPr>
              <a:t>  </a:t>
            </a:r>
            <a:endParaRPr b="1" dirty="0">
              <a:latin typeface="Calibri" panose="020F0502020204030204" pitchFamily="34" charset="0"/>
              <a:cs typeface="Calibri" panose="020F0502020204030204" pitchFamily="34" charset="0"/>
            </a:endParaRPr>
          </a:p>
        </p:txBody>
      </p:sp>
      <p:sp>
        <p:nvSpPr>
          <p:cNvPr id="69" name="Google Shape;69;p14"/>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2</a:t>
            </a:fld>
            <a:endParaRPr dirty="0"/>
          </a:p>
        </p:txBody>
      </p:sp>
      <p:sp>
        <p:nvSpPr>
          <p:cNvPr id="2" name="Sağ Ok 1"/>
          <p:cNvSpPr/>
          <p:nvPr/>
        </p:nvSpPr>
        <p:spPr>
          <a:xfrm>
            <a:off x="539552" y="4031084"/>
            <a:ext cx="576064" cy="432048"/>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dirty="0"/>
          </a:p>
        </p:txBody>
      </p:sp>
      <p:sp>
        <p:nvSpPr>
          <p:cNvPr id="3" name="Metin kutusu 2"/>
          <p:cNvSpPr txBox="1"/>
          <p:nvPr/>
        </p:nvSpPr>
        <p:spPr>
          <a:xfrm>
            <a:off x="1187624" y="3547012"/>
            <a:ext cx="4968552" cy="1323439"/>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pPr marL="0" lvl="0" indent="0" algn="just">
              <a:buClr>
                <a:schemeClr val="dk1"/>
              </a:buClr>
              <a:buSzPts val="1100"/>
              <a:buNone/>
            </a:pPr>
            <a:r>
              <a:rPr lang="tr-T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anose="020F0502020204030204" pitchFamily="34" charset="0"/>
                <a:cs typeface="Calibri" panose="020F0502020204030204" pitchFamily="34" charset="0"/>
              </a:rPr>
              <a:t>Bu süreçte çocuklarımızı doğru şekilde </a:t>
            </a:r>
            <a:r>
              <a:rPr lang="tr-TR" sz="20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anose="020F0502020204030204" pitchFamily="34" charset="0"/>
                <a:cs typeface="Calibri" panose="020F0502020204030204" pitchFamily="34" charset="0"/>
              </a:rPr>
              <a:t>yönlendirmek,        </a:t>
            </a:r>
            <a:r>
              <a:rPr lang="tr-TR" sz="2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Calibri" panose="020F0502020204030204" pitchFamily="34" charset="0"/>
                <a:cs typeface="Calibri" panose="020F0502020204030204" pitchFamily="34" charset="0"/>
              </a:rPr>
              <a:t>çocuklarımızın  ileri de nitelikli bir meslek sahibi olmaları  açısından son derece önemlidir.</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60" name="5 Slayt Numarası Yer Tutucusu"/>
          <p:cNvSpPr>
            <a:spLocks noGrp="1"/>
          </p:cNvSpPr>
          <p:nvPr>
            <p:ph type="sldNum" sz="quarter" idx="12"/>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1760">
                <a:solidFill>
                  <a:schemeClr val="tx1"/>
                </a:solidFill>
                <a:latin typeface="Times New Roman" pitchFamily="18" charset="0"/>
              </a:defRPr>
            </a:lvl1pPr>
            <a:lvl2pPr marL="536034" indent="-206154" eaLnBrk="0" hangingPunct="0">
              <a:defRPr sz="1760">
                <a:solidFill>
                  <a:schemeClr val="tx1"/>
                </a:solidFill>
                <a:latin typeface="Times New Roman" pitchFamily="18" charset="0"/>
              </a:defRPr>
            </a:lvl2pPr>
            <a:lvl3pPr marL="824626" indent="-164916" eaLnBrk="0" hangingPunct="0">
              <a:defRPr sz="1760">
                <a:solidFill>
                  <a:schemeClr val="tx1"/>
                </a:solidFill>
                <a:latin typeface="Times New Roman" pitchFamily="18" charset="0"/>
              </a:defRPr>
            </a:lvl3pPr>
            <a:lvl4pPr marL="1154490" indent="-164916" eaLnBrk="0" hangingPunct="0">
              <a:defRPr sz="1760">
                <a:solidFill>
                  <a:schemeClr val="tx1"/>
                </a:solidFill>
                <a:latin typeface="Times New Roman" pitchFamily="18" charset="0"/>
              </a:defRPr>
            </a:lvl4pPr>
            <a:lvl5pPr marL="1484340" indent="-164916" eaLnBrk="0" hangingPunct="0">
              <a:defRPr sz="1760">
                <a:solidFill>
                  <a:schemeClr val="tx1"/>
                </a:solidFill>
                <a:latin typeface="Times New Roman" pitchFamily="18" charset="0"/>
              </a:defRPr>
            </a:lvl5pPr>
            <a:lvl6pPr marL="1814177" indent="-164916" eaLnBrk="0" fontAlgn="base" hangingPunct="0">
              <a:spcBef>
                <a:spcPct val="0"/>
              </a:spcBef>
              <a:spcAft>
                <a:spcPct val="0"/>
              </a:spcAft>
              <a:defRPr sz="1760">
                <a:solidFill>
                  <a:schemeClr val="tx1"/>
                </a:solidFill>
                <a:latin typeface="Times New Roman" pitchFamily="18" charset="0"/>
              </a:defRPr>
            </a:lvl6pPr>
            <a:lvl7pPr marL="2144045" indent="-164916" eaLnBrk="0" fontAlgn="base" hangingPunct="0">
              <a:spcBef>
                <a:spcPct val="0"/>
              </a:spcBef>
              <a:spcAft>
                <a:spcPct val="0"/>
              </a:spcAft>
              <a:defRPr sz="1760">
                <a:solidFill>
                  <a:schemeClr val="tx1"/>
                </a:solidFill>
                <a:latin typeface="Times New Roman" pitchFamily="18" charset="0"/>
              </a:defRPr>
            </a:lvl7pPr>
            <a:lvl8pPr marL="2473887" indent="-164916" eaLnBrk="0" fontAlgn="base" hangingPunct="0">
              <a:spcBef>
                <a:spcPct val="0"/>
              </a:spcBef>
              <a:spcAft>
                <a:spcPct val="0"/>
              </a:spcAft>
              <a:defRPr sz="1760">
                <a:solidFill>
                  <a:schemeClr val="tx1"/>
                </a:solidFill>
                <a:latin typeface="Times New Roman" pitchFamily="18" charset="0"/>
              </a:defRPr>
            </a:lvl8pPr>
            <a:lvl9pPr marL="2803762" indent="-164916" eaLnBrk="0" fontAlgn="base" hangingPunct="0">
              <a:spcBef>
                <a:spcPct val="0"/>
              </a:spcBef>
              <a:spcAft>
                <a:spcPct val="0"/>
              </a:spcAft>
              <a:defRPr sz="1760">
                <a:solidFill>
                  <a:schemeClr val="tx1"/>
                </a:solidFill>
                <a:latin typeface="Times New Roman" pitchFamily="18" charset="0"/>
              </a:defRPr>
            </a:lvl9pPr>
          </a:lstStyle>
          <a:p>
            <a:pPr eaLnBrk="1" hangingPunct="1"/>
            <a:fld id="{6BCD8FA3-B814-4B01-A91A-64C0D0E74A46}" type="slidenum">
              <a:rPr lang="tr-TR" altLang="tr-TR" sz="943">
                <a:solidFill>
                  <a:srgbClr val="000000"/>
                </a:solidFill>
              </a:rPr>
              <a:pPr eaLnBrk="1" hangingPunct="1"/>
              <a:t>20</a:t>
            </a:fld>
            <a:endParaRPr lang="tr-TR" altLang="tr-TR" sz="943" dirty="0">
              <a:solidFill>
                <a:srgbClr val="000000"/>
              </a:solidFill>
            </a:endParaRPr>
          </a:p>
        </p:txBody>
      </p:sp>
      <p:sp>
        <p:nvSpPr>
          <p:cNvPr id="2" name="Dikdörtgen 1"/>
          <p:cNvSpPr/>
          <p:nvPr/>
        </p:nvSpPr>
        <p:spPr>
          <a:xfrm>
            <a:off x="3441942" y="1167201"/>
            <a:ext cx="2264434" cy="527809"/>
          </a:xfrm>
          <a:prstGeom prst="rect">
            <a:avLst/>
          </a:prstGeom>
          <a:solidFill>
            <a:srgbClr val="000099"/>
          </a:solidFill>
        </p:spPr>
        <p:style>
          <a:lnRef idx="0">
            <a:schemeClr val="accent5"/>
          </a:lnRef>
          <a:fillRef idx="3">
            <a:schemeClr val="accent5"/>
          </a:fillRef>
          <a:effectRef idx="3">
            <a:schemeClr val="accent5"/>
          </a:effectRef>
          <a:fontRef idx="minor">
            <a:schemeClr val="lt1"/>
          </a:fontRef>
        </p:style>
        <p:txBody>
          <a:bodyPr lIns="65960" tIns="32978" rIns="65960" bIns="32978" rtlCol="0" anchor="ctr"/>
          <a:lstStyle/>
          <a:p>
            <a:pPr algn="ctr" defTabSz="659716">
              <a:buClrTx/>
            </a:pPr>
            <a:r>
              <a:rPr lang="tr-TR" sz="1760" kern="1200" dirty="0">
                <a:solidFill>
                  <a:prstClr val="white"/>
                </a:solidFill>
                <a:latin typeface="Comic Sans MS" panose="030F0702030302020204" pitchFamily="66" charset="0"/>
              </a:rPr>
              <a:t>8 SINIF</a:t>
            </a:r>
          </a:p>
        </p:txBody>
      </p:sp>
      <p:sp>
        <p:nvSpPr>
          <p:cNvPr id="5" name="Dikdörtgen 4"/>
          <p:cNvSpPr/>
          <p:nvPr/>
        </p:nvSpPr>
        <p:spPr>
          <a:xfrm>
            <a:off x="722465" y="2080114"/>
            <a:ext cx="2264434" cy="527809"/>
          </a:xfrm>
          <a:prstGeom prst="rect">
            <a:avLst/>
          </a:prstGeom>
        </p:spPr>
        <p:style>
          <a:lnRef idx="0">
            <a:schemeClr val="accent5"/>
          </a:lnRef>
          <a:fillRef idx="3">
            <a:schemeClr val="accent5"/>
          </a:fillRef>
          <a:effectRef idx="3">
            <a:schemeClr val="accent5"/>
          </a:effectRef>
          <a:fontRef idx="minor">
            <a:schemeClr val="lt1"/>
          </a:fontRef>
        </p:style>
        <p:txBody>
          <a:bodyPr lIns="65960" tIns="32978" rIns="65960" bIns="32978" rtlCol="0" anchor="ctr"/>
          <a:lstStyle/>
          <a:p>
            <a:pPr algn="ctr" defTabSz="659716">
              <a:buClrTx/>
            </a:pPr>
            <a:r>
              <a:rPr lang="tr-TR" sz="1760" kern="1200" dirty="0">
                <a:solidFill>
                  <a:prstClr val="white"/>
                </a:solidFill>
                <a:latin typeface="Comic Sans MS" panose="030F0702030302020204" pitchFamily="66" charset="0"/>
              </a:rPr>
              <a:t>MERKEZİ YERLEŞTİRME</a:t>
            </a:r>
          </a:p>
        </p:txBody>
      </p:sp>
      <p:sp>
        <p:nvSpPr>
          <p:cNvPr id="6" name="Dikdörtgen 5"/>
          <p:cNvSpPr/>
          <p:nvPr/>
        </p:nvSpPr>
        <p:spPr>
          <a:xfrm>
            <a:off x="5613641" y="2080114"/>
            <a:ext cx="2264434" cy="527809"/>
          </a:xfrm>
          <a:prstGeom prst="rect">
            <a:avLst/>
          </a:prstGeom>
          <a:ln/>
        </p:spPr>
        <p:style>
          <a:lnRef idx="0">
            <a:schemeClr val="accent5"/>
          </a:lnRef>
          <a:fillRef idx="3">
            <a:schemeClr val="accent5"/>
          </a:fillRef>
          <a:effectRef idx="3">
            <a:schemeClr val="accent5"/>
          </a:effectRef>
          <a:fontRef idx="minor">
            <a:schemeClr val="lt1"/>
          </a:fontRef>
        </p:style>
        <p:txBody>
          <a:bodyPr lIns="65960" tIns="32978" rIns="65960" bIns="32978" rtlCol="0" anchor="ctr"/>
          <a:lstStyle/>
          <a:p>
            <a:pPr algn="ctr" defTabSz="659716">
              <a:buClrTx/>
            </a:pPr>
            <a:r>
              <a:rPr lang="tr-TR" sz="1760" kern="1200" dirty="0">
                <a:solidFill>
                  <a:prstClr val="white"/>
                </a:solidFill>
                <a:latin typeface="Comic Sans MS" panose="030F0702030302020204" pitchFamily="66" charset="0"/>
              </a:rPr>
              <a:t>MAHALLİ</a:t>
            </a:r>
          </a:p>
          <a:p>
            <a:pPr algn="ctr" defTabSz="659716">
              <a:buClrTx/>
            </a:pPr>
            <a:r>
              <a:rPr lang="tr-TR" sz="1760" kern="1200" dirty="0">
                <a:solidFill>
                  <a:prstClr val="white"/>
                </a:solidFill>
                <a:latin typeface="Comic Sans MS" panose="030F0702030302020204" pitchFamily="66" charset="0"/>
              </a:rPr>
              <a:t>YERLEŞTİRME</a:t>
            </a:r>
          </a:p>
        </p:txBody>
      </p:sp>
      <p:sp>
        <p:nvSpPr>
          <p:cNvPr id="7" name="Dikdörtgen 6"/>
          <p:cNvSpPr/>
          <p:nvPr/>
        </p:nvSpPr>
        <p:spPr>
          <a:xfrm>
            <a:off x="6745858" y="3055577"/>
            <a:ext cx="2264434" cy="809307"/>
          </a:xfrm>
          <a:prstGeom prst="rect">
            <a:avLst/>
          </a:prstGeom>
          <a:solidFill>
            <a:srgbClr val="3399FF"/>
          </a:solidFill>
        </p:spPr>
        <p:style>
          <a:lnRef idx="0">
            <a:schemeClr val="accent5"/>
          </a:lnRef>
          <a:fillRef idx="3">
            <a:schemeClr val="accent5"/>
          </a:fillRef>
          <a:effectRef idx="3">
            <a:schemeClr val="accent5"/>
          </a:effectRef>
          <a:fontRef idx="minor">
            <a:schemeClr val="lt1"/>
          </a:fontRef>
        </p:style>
        <p:txBody>
          <a:bodyPr lIns="65960" tIns="32978" rIns="65960" bIns="32978" rtlCol="0" anchor="ctr"/>
          <a:lstStyle/>
          <a:p>
            <a:pPr algn="ctr" defTabSz="659716">
              <a:buClrTx/>
            </a:pPr>
            <a:r>
              <a:rPr lang="tr-TR" sz="1760" kern="1200" dirty="0">
                <a:solidFill>
                  <a:prstClr val="white"/>
                </a:solidFill>
                <a:latin typeface="Comic Sans MS" panose="030F0702030302020204" pitchFamily="66" charset="0"/>
              </a:rPr>
              <a:t>MESLEKİ EĞİTİM MERKEZİ PROGRAMI</a:t>
            </a:r>
          </a:p>
        </p:txBody>
      </p:sp>
      <p:sp>
        <p:nvSpPr>
          <p:cNvPr id="8" name="Dikdörtgen 7"/>
          <p:cNvSpPr/>
          <p:nvPr/>
        </p:nvSpPr>
        <p:spPr>
          <a:xfrm>
            <a:off x="4035005" y="3075124"/>
            <a:ext cx="2264434" cy="809307"/>
          </a:xfrm>
          <a:prstGeom prst="rect">
            <a:avLst/>
          </a:prstGeom>
          <a:solidFill>
            <a:srgbClr val="3399FF"/>
          </a:solidFill>
        </p:spPr>
        <p:style>
          <a:lnRef idx="0">
            <a:schemeClr val="accent5"/>
          </a:lnRef>
          <a:fillRef idx="3">
            <a:schemeClr val="accent5"/>
          </a:fillRef>
          <a:effectRef idx="3">
            <a:schemeClr val="accent5"/>
          </a:effectRef>
          <a:fontRef idx="minor">
            <a:schemeClr val="lt1"/>
          </a:fontRef>
        </p:style>
        <p:txBody>
          <a:bodyPr lIns="65960" tIns="32978" rIns="65960" bIns="32978" rtlCol="0" anchor="ctr"/>
          <a:lstStyle/>
          <a:p>
            <a:pPr algn="ctr" defTabSz="659716">
              <a:buClrTx/>
            </a:pPr>
            <a:r>
              <a:rPr lang="tr-TR" sz="1760" kern="1200" dirty="0">
                <a:solidFill>
                  <a:prstClr val="white"/>
                </a:solidFill>
                <a:latin typeface="Comic Sans MS" panose="030F0702030302020204" pitchFamily="66" charset="0"/>
              </a:rPr>
              <a:t>ANADOLU MESLEK PROGRAMI</a:t>
            </a:r>
          </a:p>
        </p:txBody>
      </p:sp>
      <p:sp>
        <p:nvSpPr>
          <p:cNvPr id="9" name="Dikdörtgen 8"/>
          <p:cNvSpPr/>
          <p:nvPr/>
        </p:nvSpPr>
        <p:spPr>
          <a:xfrm>
            <a:off x="722465" y="3215880"/>
            <a:ext cx="2264434" cy="527809"/>
          </a:xfrm>
          <a:prstGeom prst="rect">
            <a:avLst/>
          </a:prstGeom>
          <a:solidFill>
            <a:srgbClr val="3399FF"/>
          </a:solidFill>
        </p:spPr>
        <p:style>
          <a:lnRef idx="0">
            <a:schemeClr val="accent5"/>
          </a:lnRef>
          <a:fillRef idx="3">
            <a:schemeClr val="accent5"/>
          </a:fillRef>
          <a:effectRef idx="3">
            <a:schemeClr val="accent5"/>
          </a:effectRef>
          <a:fontRef idx="minor">
            <a:schemeClr val="lt1"/>
          </a:fontRef>
        </p:style>
        <p:txBody>
          <a:bodyPr lIns="65960" tIns="32978" rIns="65960" bIns="32978" rtlCol="0" anchor="ctr"/>
          <a:lstStyle/>
          <a:p>
            <a:pPr algn="ctr" defTabSz="659716">
              <a:buClrTx/>
            </a:pPr>
            <a:r>
              <a:rPr lang="tr-TR" sz="1760" kern="1200" dirty="0">
                <a:solidFill>
                  <a:prstClr val="white"/>
                </a:solidFill>
                <a:latin typeface="Comic Sans MS" panose="030F0702030302020204" pitchFamily="66" charset="0"/>
              </a:rPr>
              <a:t>ANADOLU TEKNİK PROGRAMI</a:t>
            </a:r>
          </a:p>
        </p:txBody>
      </p:sp>
      <p:cxnSp>
        <p:nvCxnSpPr>
          <p:cNvPr id="4" name="Düz Bağlayıcı 3"/>
          <p:cNvCxnSpPr/>
          <p:nvPr/>
        </p:nvCxnSpPr>
        <p:spPr>
          <a:xfrm>
            <a:off x="1630402" y="1917853"/>
            <a:ext cx="5115463" cy="0"/>
          </a:xfrm>
          <a:prstGeom prst="line">
            <a:avLst/>
          </a:prstGeom>
          <a:ln>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3" name="Düz Bağlayıcı 12"/>
          <p:cNvCxnSpPr/>
          <p:nvPr/>
        </p:nvCxnSpPr>
        <p:spPr>
          <a:xfrm>
            <a:off x="1630393" y="1917854"/>
            <a:ext cx="0" cy="162252"/>
          </a:xfrm>
          <a:prstGeom prst="line">
            <a:avLst/>
          </a:prstGeom>
          <a:ln>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5" name="Düz Bağlayıcı 14"/>
          <p:cNvCxnSpPr>
            <a:stCxn id="2" idx="2"/>
          </p:cNvCxnSpPr>
          <p:nvPr/>
        </p:nvCxnSpPr>
        <p:spPr>
          <a:xfrm flipH="1">
            <a:off x="4574166" y="1695009"/>
            <a:ext cx="1" cy="222852"/>
          </a:xfrm>
          <a:prstGeom prst="line">
            <a:avLst/>
          </a:prstGeom>
          <a:ln>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1" name="Düz Bağlayıcı 20"/>
          <p:cNvCxnSpPr>
            <a:endCxn id="6" idx="0"/>
          </p:cNvCxnSpPr>
          <p:nvPr/>
        </p:nvCxnSpPr>
        <p:spPr>
          <a:xfrm>
            <a:off x="6745857" y="1917854"/>
            <a:ext cx="1" cy="162252"/>
          </a:xfrm>
          <a:prstGeom prst="line">
            <a:avLst/>
          </a:prstGeom>
          <a:ln>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3" name="Düz Bağlayıcı 22"/>
          <p:cNvCxnSpPr/>
          <p:nvPr/>
        </p:nvCxnSpPr>
        <p:spPr>
          <a:xfrm>
            <a:off x="1738223" y="2607915"/>
            <a:ext cx="0" cy="607958"/>
          </a:xfrm>
          <a:prstGeom prst="line">
            <a:avLst/>
          </a:prstGeom>
          <a:ln>
            <a:solidFill>
              <a:srgbClr val="000099"/>
            </a:solidFill>
          </a:ln>
        </p:spPr>
        <p:style>
          <a:lnRef idx="3">
            <a:schemeClr val="accent5"/>
          </a:lnRef>
          <a:fillRef idx="0">
            <a:schemeClr val="accent5"/>
          </a:fillRef>
          <a:effectRef idx="2">
            <a:schemeClr val="accent5"/>
          </a:effectRef>
          <a:fontRef idx="minor">
            <a:schemeClr val="tx1"/>
          </a:fontRef>
        </p:style>
      </p:cxnSp>
      <p:cxnSp>
        <p:nvCxnSpPr>
          <p:cNvPr id="25" name="Düz Bağlayıcı 24"/>
          <p:cNvCxnSpPr/>
          <p:nvPr/>
        </p:nvCxnSpPr>
        <p:spPr>
          <a:xfrm flipV="1">
            <a:off x="5167223" y="2785869"/>
            <a:ext cx="2596552" cy="1"/>
          </a:xfrm>
          <a:prstGeom prst="line">
            <a:avLst/>
          </a:prstGeom>
          <a:ln>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29" name="Düz Bağlayıcı 28"/>
          <p:cNvCxnSpPr>
            <a:stCxn id="6" idx="2"/>
          </p:cNvCxnSpPr>
          <p:nvPr/>
        </p:nvCxnSpPr>
        <p:spPr>
          <a:xfrm flipH="1">
            <a:off x="6745857" y="2607914"/>
            <a:ext cx="1" cy="17789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Düz Bağlayıcı 30"/>
          <p:cNvCxnSpPr/>
          <p:nvPr/>
        </p:nvCxnSpPr>
        <p:spPr>
          <a:xfrm>
            <a:off x="7763774" y="2785809"/>
            <a:ext cx="0" cy="269770"/>
          </a:xfrm>
          <a:prstGeom prst="line">
            <a:avLst/>
          </a:prstGeom>
          <a:ln>
            <a:solidFill>
              <a:srgbClr val="000099"/>
            </a:solidFill>
          </a:ln>
        </p:spPr>
        <p:style>
          <a:lnRef idx="1">
            <a:schemeClr val="accent1"/>
          </a:lnRef>
          <a:fillRef idx="0">
            <a:schemeClr val="accent1"/>
          </a:fillRef>
          <a:effectRef idx="0">
            <a:schemeClr val="accent1"/>
          </a:effectRef>
          <a:fontRef idx="minor">
            <a:schemeClr val="tx1"/>
          </a:fontRef>
        </p:style>
      </p:cxnSp>
      <p:cxnSp>
        <p:nvCxnSpPr>
          <p:cNvPr id="19459" name="Düz Bağlayıcı 19458"/>
          <p:cNvCxnSpPr>
            <a:endCxn id="8" idx="0"/>
          </p:cNvCxnSpPr>
          <p:nvPr/>
        </p:nvCxnSpPr>
        <p:spPr>
          <a:xfrm>
            <a:off x="5167231" y="2785816"/>
            <a:ext cx="1" cy="289315"/>
          </a:xfrm>
          <a:prstGeom prst="line">
            <a:avLst/>
          </a:prstGeom>
          <a:ln>
            <a:solidFill>
              <a:srgbClr val="000099"/>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33304" y="500773"/>
            <a:ext cx="7896225" cy="580630"/>
          </a:xfrm>
          <a:prstGeom prst="rect">
            <a:avLst/>
          </a:prstGeom>
          <a:solidFill>
            <a:schemeClr val="accent1">
              <a:lumMod val="20000"/>
              <a:lumOff val="80000"/>
            </a:schemeClr>
          </a:solidFill>
          <a:ln>
            <a:noFill/>
          </a:ln>
          <a:effectLst/>
        </p:spPr>
      </p:pic>
    </p:spTree>
    <p:extLst>
      <p:ext uri="{BB962C8B-B14F-4D97-AF65-F5344CB8AC3E}">
        <p14:creationId xmlns:p14="http://schemas.microsoft.com/office/powerpoint/2010/main" xmlns="" val="4708940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 xmlns:a16="http://schemas.microsoft.com/office/drawing/2014/main" id="{50295764-6414-4242-BF00-A7457B85ED8A}"/>
              </a:ext>
            </a:extLst>
          </p:cNvPr>
          <p:cNvSpPr>
            <a:spLocks noGrp="1"/>
          </p:cNvSpPr>
          <p:nvPr>
            <p:ph type="body" idx="1"/>
          </p:nvPr>
        </p:nvSpPr>
        <p:spPr>
          <a:xfrm>
            <a:off x="2483768" y="915566"/>
            <a:ext cx="3672408" cy="3141946"/>
          </a:xfrm>
        </p:spPr>
        <p:txBody>
          <a:bodyPr/>
          <a:lstStyle/>
          <a:p>
            <a:pPr>
              <a:buFont typeface="Wingdings" panose="05000000000000000000" pitchFamily="2" charset="2"/>
              <a:buChar char="Ø"/>
            </a:pPr>
            <a:r>
              <a:rPr lang="tr-TR" dirty="0">
                <a:latin typeface="Calibri" panose="020F0502020204030204" pitchFamily="34" charset="0"/>
                <a:cs typeface="Calibri" panose="020F0502020204030204" pitchFamily="34" charset="0"/>
              </a:rPr>
              <a:t>Mesleki ve Teknik Anadolu Liselerinin 9. sınıf programları diğer ortaöğretim kurumları programları ile aynıdır. 9. sınıf sonunda Alan  10. sınıf sonunda Dal  seçimi yapılır. </a:t>
            </a:r>
          </a:p>
          <a:p>
            <a:pPr>
              <a:buFont typeface="Wingdings" panose="05000000000000000000" pitchFamily="2" charset="2"/>
              <a:buChar char="Ø"/>
            </a:pPr>
            <a:r>
              <a:rPr lang="tr-TR" dirty="0">
                <a:latin typeface="Calibri" panose="020F0502020204030204" pitchFamily="34" charset="0"/>
                <a:cs typeface="Calibri" panose="020F0502020204030204" pitchFamily="34" charset="0"/>
              </a:rPr>
              <a:t>Alan seçimi kriterleri olarak öğrencinin Ortaöğretime Yerleştirme Puanı (OYP) ile 9. sınıf yıl sonu başarı puanı dikkate alınır.</a:t>
            </a:r>
          </a:p>
          <a:p>
            <a:pPr>
              <a:buFont typeface="Wingdings" panose="05000000000000000000" pitchFamily="2" charset="2"/>
              <a:buChar char="Ø"/>
            </a:pPr>
            <a:endParaRPr lang="tr-TR" dirty="0"/>
          </a:p>
        </p:txBody>
      </p:sp>
      <p:sp>
        <p:nvSpPr>
          <p:cNvPr id="4" name="Slayt Numarası Yer Tutucusu 3">
            <a:extLst>
              <a:ext uri="{FF2B5EF4-FFF2-40B4-BE49-F238E27FC236}">
                <a16:creationId xmlns="" xmlns:a16="http://schemas.microsoft.com/office/drawing/2014/main" id="{C8079C83-01E6-4E98-9850-E88CA73A75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21</a:t>
            </a:fld>
            <a:endParaRPr lang="en"/>
          </a:p>
        </p:txBody>
      </p:sp>
      <p:sp>
        <p:nvSpPr>
          <p:cNvPr id="7" name="Metin kutusu 6"/>
          <p:cNvSpPr txBox="1"/>
          <p:nvPr/>
        </p:nvSpPr>
        <p:spPr>
          <a:xfrm>
            <a:off x="19864" y="1131590"/>
            <a:ext cx="2339752" cy="2554545"/>
          </a:xfrm>
          <a:prstGeom prst="rect">
            <a:avLst/>
          </a:prstGeom>
          <a:gradFill flip="none" rotWithShape="1">
            <a:gsLst>
              <a:gs pos="0">
                <a:schemeClr val="accent2">
                  <a:lumMod val="60000"/>
                  <a:lumOff val="40000"/>
                  <a:shade val="30000"/>
                  <a:satMod val="115000"/>
                </a:schemeClr>
              </a:gs>
              <a:gs pos="50000">
                <a:schemeClr val="accent2">
                  <a:lumMod val="60000"/>
                  <a:lumOff val="40000"/>
                  <a:shade val="67500"/>
                  <a:satMod val="115000"/>
                </a:schemeClr>
              </a:gs>
              <a:gs pos="100000">
                <a:schemeClr val="accent2">
                  <a:lumMod val="60000"/>
                  <a:lumOff val="40000"/>
                  <a:shade val="100000"/>
                  <a:satMod val="115000"/>
                </a:schemeClr>
              </a:gs>
            </a:gsLst>
            <a:path path="circle">
              <a:fillToRect l="50000" t="50000" r="50000" b="50000"/>
            </a:path>
            <a:tileRect/>
          </a:gradFill>
        </p:spPr>
        <p:txBody>
          <a:bodyPr wrap="square" rtlCol="0">
            <a:spAutoFit/>
          </a:bodyPr>
          <a:lstStyle/>
          <a:p>
            <a:r>
              <a:rPr lang="tr-TR" sz="3200" b="1" dirty="0">
                <a:solidFill>
                  <a:schemeClr val="bg1"/>
                </a:solidFill>
              </a:rPr>
              <a:t>MESLEKİ VE TEKNİK ANADOLU </a:t>
            </a:r>
            <a:r>
              <a:rPr lang="tr-TR" sz="3200" b="1" dirty="0" smtClean="0">
                <a:solidFill>
                  <a:schemeClr val="bg1"/>
                </a:solidFill>
              </a:rPr>
              <a:t>LİSELERİ</a:t>
            </a:r>
            <a:endParaRPr lang="tr-TR" sz="3200" b="1" dirty="0">
              <a:solidFill>
                <a:schemeClr val="bg1"/>
              </a:solidFill>
            </a:endParaRPr>
          </a:p>
        </p:txBody>
      </p:sp>
    </p:spTree>
    <p:extLst>
      <p:ext uri="{BB962C8B-B14F-4D97-AF65-F5344CB8AC3E}">
        <p14:creationId xmlns:p14="http://schemas.microsoft.com/office/powerpoint/2010/main" xmlns="" val="6443427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1 Başlık"/>
          <p:cNvSpPr txBox="1">
            <a:spLocks/>
          </p:cNvSpPr>
          <p:nvPr/>
        </p:nvSpPr>
        <p:spPr bwMode="auto">
          <a:xfrm>
            <a:off x="1893075" y="267875"/>
            <a:ext cx="5411429" cy="660797"/>
          </a:xfrm>
          <a:prstGeom prst="rect">
            <a:avLst/>
          </a:prstGeom>
          <a:noFill/>
          <a:ln w="9525">
            <a:noFill/>
            <a:miter lim="800000"/>
            <a:headEnd/>
            <a:tailEnd/>
          </a:ln>
        </p:spPr>
        <p:txBody>
          <a:bodyPr anchor="ctr"/>
          <a:lstStyle/>
          <a:p>
            <a:pPr algn="ctr">
              <a:lnSpc>
                <a:spcPct val="90000"/>
              </a:lnSpc>
            </a:pPr>
            <a:r>
              <a:rPr lang="tr-TR" altLang="tr-TR" sz="2000" b="1" dirty="0">
                <a:solidFill>
                  <a:schemeClr val="accent2"/>
                </a:solidFill>
                <a:latin typeface="Cambria" pitchFamily="18" charset="0"/>
              </a:rPr>
              <a:t>MESLEKİ VE TEKNİK EĞİTİM SÜRECİ</a:t>
            </a:r>
          </a:p>
        </p:txBody>
      </p:sp>
      <p:sp>
        <p:nvSpPr>
          <p:cNvPr id="8195" name="İçerik Yer Tutucusu 2"/>
          <p:cNvSpPr txBox="1">
            <a:spLocks/>
          </p:cNvSpPr>
          <p:nvPr/>
        </p:nvSpPr>
        <p:spPr bwMode="auto">
          <a:xfrm>
            <a:off x="323530" y="1307102"/>
            <a:ext cx="4332176" cy="3219450"/>
          </a:xfrm>
          <a:prstGeom prst="rect">
            <a:avLst/>
          </a:prstGeom>
          <a:noFill/>
          <a:ln w="9525">
            <a:noFill/>
            <a:miter lim="800000"/>
            <a:headEnd/>
            <a:tailEnd/>
          </a:ln>
        </p:spPr>
        <p:txBody>
          <a:bodyPr anchor="ctr"/>
          <a:lstStyle/>
          <a:p>
            <a:pPr lvl="2">
              <a:lnSpc>
                <a:spcPct val="90000"/>
              </a:lnSpc>
              <a:buFont typeface="Arial" charset="0"/>
              <a:buNone/>
            </a:pPr>
            <a:endParaRPr lang="tr-TR" altLang="tr-TR" sz="1800" dirty="0">
              <a:latin typeface="Cambria" pitchFamily="18" charset="0"/>
            </a:endParaRPr>
          </a:p>
        </p:txBody>
      </p:sp>
      <p:grpSp>
        <p:nvGrpSpPr>
          <p:cNvPr id="2" name="Grup 6"/>
          <p:cNvGrpSpPr>
            <a:grpSpLocks/>
          </p:cNvGrpSpPr>
          <p:nvPr/>
        </p:nvGrpSpPr>
        <p:grpSpPr bwMode="auto">
          <a:xfrm>
            <a:off x="1551088" y="1187053"/>
            <a:ext cx="5109567" cy="1690688"/>
            <a:chOff x="2724151" y="1476260"/>
            <a:chExt cx="5924090" cy="2596307"/>
          </a:xfrm>
        </p:grpSpPr>
        <p:sp>
          <p:nvSpPr>
            <p:cNvPr id="8" name="Dikdörtgen 7"/>
            <p:cNvSpPr/>
            <p:nvPr/>
          </p:nvSpPr>
          <p:spPr>
            <a:xfrm>
              <a:off x="5420119" y="1476260"/>
              <a:ext cx="3228122" cy="738668"/>
            </a:xfrm>
            <a:prstGeom prst="rect">
              <a:avLst/>
            </a:prstGeom>
            <a:solidFill>
              <a:srgbClr val="ED7D31">
                <a:lumMod val="60000"/>
                <a:lumOff val="40000"/>
              </a:srgbClr>
            </a:solidFill>
            <a:ln w="12700" cap="flat" cmpd="sng" algn="ctr">
              <a:noFill/>
              <a:prstDash val="solid"/>
              <a:miter lim="800000"/>
            </a:ln>
            <a:effectLst/>
          </p:spPr>
          <p:txBody>
            <a:bodyPr anchor="ctr"/>
            <a:lstStyle/>
            <a:p>
              <a:pPr algn="ctr">
                <a:defRPr/>
              </a:pPr>
              <a:r>
                <a:rPr lang="tr-TR" sz="1500" dirty="0">
                  <a:solidFill>
                    <a:prstClr val="black"/>
                  </a:solidFill>
                  <a:latin typeface="Cambria" panose="02040503050406030204" pitchFamily="18" charset="0"/>
                </a:rPr>
                <a:t>Genel</a:t>
              </a:r>
              <a:r>
                <a:rPr lang="tr-TR" sz="1050" dirty="0">
                  <a:solidFill>
                    <a:prstClr val="black"/>
                  </a:solidFill>
                  <a:latin typeface="Cambria" panose="02040503050406030204" pitchFamily="18" charset="0"/>
                </a:rPr>
                <a:t> </a:t>
              </a:r>
              <a:r>
                <a:rPr lang="tr-TR" sz="1500" dirty="0">
                  <a:solidFill>
                    <a:prstClr val="black"/>
                  </a:solidFill>
                  <a:latin typeface="Cambria" panose="02040503050406030204" pitchFamily="18" charset="0"/>
                </a:rPr>
                <a:t>Ortaöğretim</a:t>
              </a:r>
            </a:p>
          </p:txBody>
        </p:sp>
        <p:sp>
          <p:nvSpPr>
            <p:cNvPr id="9" name="Dikdörtgen 8"/>
            <p:cNvSpPr/>
            <p:nvPr/>
          </p:nvSpPr>
          <p:spPr>
            <a:xfrm>
              <a:off x="5420119" y="2432505"/>
              <a:ext cx="3228122" cy="738668"/>
            </a:xfrm>
            <a:prstGeom prst="rect">
              <a:avLst/>
            </a:prstGeom>
            <a:solidFill>
              <a:srgbClr val="3E76D2"/>
            </a:solidFill>
            <a:ln w="12700" cap="flat" cmpd="sng" algn="ctr">
              <a:noFill/>
              <a:prstDash val="solid"/>
              <a:miter lim="800000"/>
            </a:ln>
            <a:effectLst/>
          </p:spPr>
          <p:txBody>
            <a:bodyPr anchor="ctr"/>
            <a:lstStyle/>
            <a:p>
              <a:pPr algn="ctr">
                <a:defRPr/>
              </a:pPr>
              <a:r>
                <a:rPr lang="tr-TR" sz="1500" dirty="0">
                  <a:solidFill>
                    <a:prstClr val="white"/>
                  </a:solidFill>
                  <a:latin typeface="Cambria" panose="02040503050406030204" pitchFamily="18" charset="0"/>
                </a:rPr>
                <a:t>Mesleki ve Teknik Ortaöğretim</a:t>
              </a:r>
            </a:p>
          </p:txBody>
        </p:sp>
        <p:sp>
          <p:nvSpPr>
            <p:cNvPr id="10" name="Dikdörtgen 9"/>
            <p:cNvSpPr/>
            <p:nvPr/>
          </p:nvSpPr>
          <p:spPr>
            <a:xfrm>
              <a:off x="5420119" y="3333899"/>
              <a:ext cx="903832" cy="738668"/>
            </a:xfrm>
            <a:prstGeom prst="rect">
              <a:avLst/>
            </a:prstGeom>
            <a:solidFill>
              <a:srgbClr val="3E76D2"/>
            </a:solidFill>
            <a:ln w="12700" cap="flat" cmpd="sng" algn="ctr">
              <a:noFill/>
              <a:prstDash val="solid"/>
              <a:miter lim="800000"/>
            </a:ln>
            <a:effectLst/>
          </p:spPr>
          <p:txBody>
            <a:bodyPr anchor="ctr"/>
            <a:lstStyle/>
            <a:p>
              <a:pPr algn="ctr">
                <a:defRPr/>
              </a:pPr>
              <a:r>
                <a:rPr lang="tr-TR" sz="1050" dirty="0">
                  <a:solidFill>
                    <a:prstClr val="white"/>
                  </a:solidFill>
                  <a:latin typeface="Cambria" panose="02040503050406030204" pitchFamily="18" charset="0"/>
                </a:rPr>
                <a:t>10. Sınıf </a:t>
              </a:r>
            </a:p>
            <a:p>
              <a:pPr algn="ctr">
                <a:defRPr/>
              </a:pPr>
              <a:r>
                <a:rPr lang="tr-TR" sz="1050" dirty="0">
                  <a:solidFill>
                    <a:prstClr val="white"/>
                  </a:solidFill>
                  <a:latin typeface="Cambria" panose="02040503050406030204" pitchFamily="18" charset="0"/>
                </a:rPr>
                <a:t>Alan Eğitimi</a:t>
              </a:r>
            </a:p>
          </p:txBody>
        </p:sp>
        <p:sp>
          <p:nvSpPr>
            <p:cNvPr id="11" name="Dikdörtgen 10"/>
            <p:cNvSpPr/>
            <p:nvPr/>
          </p:nvSpPr>
          <p:spPr>
            <a:xfrm>
              <a:off x="6576569" y="3333899"/>
              <a:ext cx="903833" cy="738668"/>
            </a:xfrm>
            <a:prstGeom prst="rect">
              <a:avLst/>
            </a:prstGeom>
            <a:solidFill>
              <a:srgbClr val="3E76D2"/>
            </a:solidFill>
            <a:ln w="12700" cap="flat" cmpd="sng" algn="ctr">
              <a:noFill/>
              <a:prstDash val="solid"/>
              <a:miter lim="800000"/>
            </a:ln>
            <a:effectLst/>
          </p:spPr>
          <p:txBody>
            <a:bodyPr anchor="ctr"/>
            <a:lstStyle/>
            <a:p>
              <a:pPr algn="ctr">
                <a:defRPr/>
              </a:pPr>
              <a:r>
                <a:rPr lang="tr-TR" sz="1050" dirty="0">
                  <a:solidFill>
                    <a:prstClr val="white"/>
                  </a:solidFill>
                  <a:latin typeface="Cambria" panose="02040503050406030204" pitchFamily="18" charset="0"/>
                </a:rPr>
                <a:t>11. Sınıf </a:t>
              </a:r>
            </a:p>
            <a:p>
              <a:pPr algn="ctr">
                <a:defRPr/>
              </a:pPr>
              <a:r>
                <a:rPr lang="tr-TR" sz="1050" dirty="0">
                  <a:solidFill>
                    <a:prstClr val="white"/>
                  </a:solidFill>
                  <a:latin typeface="Cambria" panose="02040503050406030204" pitchFamily="18" charset="0"/>
                </a:rPr>
                <a:t>Dal Eğitimi</a:t>
              </a:r>
            </a:p>
          </p:txBody>
        </p:sp>
        <p:grpSp>
          <p:nvGrpSpPr>
            <p:cNvPr id="3" name="Grup 11"/>
            <p:cNvGrpSpPr>
              <a:grpSpLocks/>
            </p:cNvGrpSpPr>
            <p:nvPr/>
          </p:nvGrpSpPr>
          <p:grpSpPr bwMode="auto">
            <a:xfrm>
              <a:off x="4516919" y="1845325"/>
              <a:ext cx="3216921" cy="1858177"/>
              <a:chOff x="4516919" y="1845325"/>
              <a:chExt cx="3216921" cy="1858177"/>
            </a:xfrm>
          </p:grpSpPr>
          <p:cxnSp>
            <p:nvCxnSpPr>
              <p:cNvPr id="8220" name="Düz Ok Bağlayıcısı 14"/>
              <p:cNvCxnSpPr>
                <a:cxnSpLocks noChangeShapeType="1"/>
                <a:stCxn id="10" idx="3"/>
                <a:endCxn id="11" idx="1"/>
              </p:cNvCxnSpPr>
              <p:nvPr/>
            </p:nvCxnSpPr>
            <p:spPr bwMode="auto">
              <a:xfrm>
                <a:off x="6323681" y="3703502"/>
                <a:ext cx="253388" cy="0"/>
              </a:xfrm>
              <a:prstGeom prst="straightConnector1">
                <a:avLst/>
              </a:prstGeom>
              <a:noFill/>
              <a:ln w="38100" algn="ctr">
                <a:solidFill>
                  <a:srgbClr val="767171"/>
                </a:solidFill>
                <a:miter lim="800000"/>
                <a:headEnd/>
                <a:tailEnd type="triangle" w="med" len="med"/>
              </a:ln>
            </p:spPr>
          </p:cxnSp>
          <p:cxnSp>
            <p:nvCxnSpPr>
              <p:cNvPr id="8221" name="Düz Ok Bağlayıcısı 15"/>
              <p:cNvCxnSpPr>
                <a:cxnSpLocks noChangeShapeType="1"/>
              </p:cNvCxnSpPr>
              <p:nvPr/>
            </p:nvCxnSpPr>
            <p:spPr bwMode="auto">
              <a:xfrm>
                <a:off x="7480452" y="3699398"/>
                <a:ext cx="253388" cy="0"/>
              </a:xfrm>
              <a:prstGeom prst="straightConnector1">
                <a:avLst/>
              </a:prstGeom>
              <a:noFill/>
              <a:ln w="38100" algn="ctr">
                <a:solidFill>
                  <a:srgbClr val="767171"/>
                </a:solidFill>
                <a:miter lim="800000"/>
                <a:headEnd/>
                <a:tailEnd type="triangle" w="med" len="med"/>
              </a:ln>
            </p:spPr>
          </p:cxnSp>
          <p:grpSp>
            <p:nvGrpSpPr>
              <p:cNvPr id="4" name="Grup 16"/>
              <p:cNvGrpSpPr>
                <a:grpSpLocks/>
              </p:cNvGrpSpPr>
              <p:nvPr/>
            </p:nvGrpSpPr>
            <p:grpSpPr bwMode="auto">
              <a:xfrm>
                <a:off x="4516919" y="1845325"/>
                <a:ext cx="903380" cy="956631"/>
                <a:chOff x="4516919" y="1845325"/>
                <a:chExt cx="903380" cy="956631"/>
              </a:xfrm>
            </p:grpSpPr>
            <p:cxnSp>
              <p:nvCxnSpPr>
                <p:cNvPr id="8223" name="Dirsek Bağlayıcısı 17"/>
                <p:cNvCxnSpPr>
                  <a:cxnSpLocks noChangeShapeType="1"/>
                  <a:stCxn id="14" idx="3"/>
                  <a:endCxn id="9" idx="1"/>
                </p:cNvCxnSpPr>
                <p:nvPr/>
              </p:nvCxnSpPr>
              <p:spPr bwMode="auto">
                <a:xfrm>
                  <a:off x="4516919" y="2373217"/>
                  <a:ext cx="903380" cy="428739"/>
                </a:xfrm>
                <a:prstGeom prst="bentConnector3">
                  <a:avLst>
                    <a:gd name="adj1" fmla="val 50000"/>
                  </a:avLst>
                </a:prstGeom>
                <a:noFill/>
                <a:ln w="38100" algn="ctr">
                  <a:solidFill>
                    <a:srgbClr val="767171"/>
                  </a:solidFill>
                  <a:miter lim="800000"/>
                  <a:headEnd/>
                  <a:tailEnd type="triangle" w="med" len="med"/>
                </a:ln>
              </p:spPr>
            </p:cxnSp>
            <p:cxnSp>
              <p:nvCxnSpPr>
                <p:cNvPr id="8224" name="Dirsek Bağlayıcısı 18"/>
                <p:cNvCxnSpPr>
                  <a:cxnSpLocks noChangeShapeType="1"/>
                  <a:stCxn id="14" idx="3"/>
                  <a:endCxn id="8" idx="1"/>
                </p:cNvCxnSpPr>
                <p:nvPr/>
              </p:nvCxnSpPr>
              <p:spPr bwMode="auto">
                <a:xfrm flipV="1">
                  <a:off x="4516919" y="1845325"/>
                  <a:ext cx="903380" cy="527892"/>
                </a:xfrm>
                <a:prstGeom prst="bentConnector3">
                  <a:avLst>
                    <a:gd name="adj1" fmla="val 50000"/>
                  </a:avLst>
                </a:prstGeom>
                <a:noFill/>
                <a:ln w="38100" algn="ctr">
                  <a:solidFill>
                    <a:srgbClr val="767171"/>
                  </a:solidFill>
                  <a:miter lim="800000"/>
                  <a:headEnd/>
                  <a:tailEnd type="triangle" w="med" len="med"/>
                </a:ln>
              </p:spPr>
            </p:cxnSp>
          </p:grpSp>
        </p:grpSp>
        <p:sp>
          <p:nvSpPr>
            <p:cNvPr id="13" name="Dikdörtgen 12"/>
            <p:cNvSpPr/>
            <p:nvPr/>
          </p:nvSpPr>
          <p:spPr>
            <a:xfrm>
              <a:off x="7744408" y="3333899"/>
              <a:ext cx="903833" cy="738668"/>
            </a:xfrm>
            <a:prstGeom prst="rect">
              <a:avLst/>
            </a:prstGeom>
            <a:solidFill>
              <a:srgbClr val="3E76D2"/>
            </a:solidFill>
            <a:ln w="12700" cap="flat" cmpd="sng" algn="ctr">
              <a:noFill/>
              <a:prstDash val="solid"/>
              <a:miter lim="800000"/>
            </a:ln>
            <a:effectLst/>
          </p:spPr>
          <p:txBody>
            <a:bodyPr anchor="ctr"/>
            <a:lstStyle/>
            <a:p>
              <a:pPr algn="ctr">
                <a:defRPr/>
              </a:pPr>
              <a:r>
                <a:rPr lang="tr-TR" sz="1050" dirty="0">
                  <a:solidFill>
                    <a:prstClr val="white"/>
                  </a:solidFill>
                  <a:latin typeface="Cambria" panose="02040503050406030204" pitchFamily="18" charset="0"/>
                </a:rPr>
                <a:t>12. Sınıf </a:t>
              </a:r>
            </a:p>
            <a:p>
              <a:pPr algn="ctr">
                <a:defRPr/>
              </a:pPr>
              <a:r>
                <a:rPr lang="tr-TR" sz="1050" dirty="0">
                  <a:solidFill>
                    <a:prstClr val="white"/>
                  </a:solidFill>
                  <a:latin typeface="Cambria" panose="02040503050406030204" pitchFamily="18" charset="0"/>
                </a:rPr>
                <a:t>Dal Eğitimi</a:t>
              </a:r>
            </a:p>
          </p:txBody>
        </p:sp>
        <p:sp>
          <p:nvSpPr>
            <p:cNvPr id="14" name="Dikdörtgen 13"/>
            <p:cNvSpPr/>
            <p:nvPr/>
          </p:nvSpPr>
          <p:spPr>
            <a:xfrm>
              <a:off x="2724151" y="2004663"/>
              <a:ext cx="1793171" cy="736840"/>
            </a:xfrm>
            <a:prstGeom prst="rect">
              <a:avLst/>
            </a:prstGeom>
            <a:solidFill>
              <a:srgbClr val="34C4D8"/>
            </a:solidFill>
            <a:ln w="12700" cap="flat" cmpd="sng" algn="ctr">
              <a:noFill/>
              <a:prstDash val="solid"/>
              <a:miter lim="800000"/>
            </a:ln>
            <a:effectLst/>
          </p:spPr>
          <p:txBody>
            <a:bodyPr anchor="ctr"/>
            <a:lstStyle/>
            <a:p>
              <a:pPr algn="ctr">
                <a:defRPr/>
              </a:pPr>
              <a:r>
                <a:rPr lang="tr-TR" sz="1500" dirty="0">
                  <a:solidFill>
                    <a:prstClr val="black"/>
                  </a:solidFill>
                  <a:latin typeface="Cambria" panose="02040503050406030204" pitchFamily="18" charset="0"/>
                </a:rPr>
                <a:t>9. Sınıf</a:t>
              </a:r>
            </a:p>
            <a:p>
              <a:pPr algn="ctr">
                <a:defRPr/>
              </a:pPr>
              <a:r>
                <a:rPr lang="tr-TR" sz="1500" dirty="0">
                  <a:solidFill>
                    <a:prstClr val="black"/>
                  </a:solidFill>
                  <a:latin typeface="Cambria" panose="02040503050406030204" pitchFamily="18" charset="0"/>
                </a:rPr>
                <a:t>(Ortak Program)</a:t>
              </a:r>
            </a:p>
          </p:txBody>
        </p:sp>
      </p:grpSp>
      <p:sp>
        <p:nvSpPr>
          <p:cNvPr id="20" name="Dikdörtgen 19"/>
          <p:cNvSpPr/>
          <p:nvPr/>
        </p:nvSpPr>
        <p:spPr>
          <a:xfrm>
            <a:off x="4140697" y="3682603"/>
            <a:ext cx="774204" cy="481013"/>
          </a:xfrm>
          <a:prstGeom prst="rect">
            <a:avLst/>
          </a:prstGeom>
          <a:solidFill>
            <a:schemeClr val="accent6">
              <a:lumMod val="75000"/>
            </a:schemeClr>
          </a:solidFill>
          <a:ln w="12700" cap="flat" cmpd="sng" algn="ctr">
            <a:noFill/>
            <a:prstDash val="solid"/>
            <a:miter lim="800000"/>
          </a:ln>
          <a:effectLst/>
        </p:spPr>
        <p:txBody>
          <a:bodyPr anchor="ctr"/>
          <a:lstStyle/>
          <a:p>
            <a:pPr algn="ctr">
              <a:defRPr/>
            </a:pPr>
            <a:r>
              <a:rPr lang="tr-TR" sz="1050" dirty="0">
                <a:solidFill>
                  <a:prstClr val="white"/>
                </a:solidFill>
                <a:latin typeface="Cambria" panose="02040503050406030204" pitchFamily="18" charset="0"/>
              </a:rPr>
              <a:t>10. Sınıf</a:t>
            </a:r>
          </a:p>
          <a:p>
            <a:pPr algn="ctr">
              <a:defRPr/>
            </a:pPr>
            <a:r>
              <a:rPr lang="tr-TR" sz="1050" dirty="0">
                <a:solidFill>
                  <a:prstClr val="white"/>
                </a:solidFill>
                <a:latin typeface="Cambria" panose="02040503050406030204" pitchFamily="18" charset="0"/>
              </a:rPr>
              <a:t>Dal Eğitimi</a:t>
            </a:r>
          </a:p>
        </p:txBody>
      </p:sp>
      <p:sp>
        <p:nvSpPr>
          <p:cNvPr id="21" name="Dikdörtgen 20"/>
          <p:cNvSpPr/>
          <p:nvPr/>
        </p:nvSpPr>
        <p:spPr>
          <a:xfrm>
            <a:off x="5176540" y="3682603"/>
            <a:ext cx="658118" cy="481013"/>
          </a:xfrm>
          <a:prstGeom prst="rect">
            <a:avLst/>
          </a:prstGeom>
          <a:solidFill>
            <a:schemeClr val="accent6">
              <a:lumMod val="75000"/>
            </a:schemeClr>
          </a:solidFill>
          <a:ln w="12700" cap="flat" cmpd="sng" algn="ctr">
            <a:noFill/>
            <a:prstDash val="solid"/>
            <a:miter lim="800000"/>
          </a:ln>
          <a:effectLst/>
        </p:spPr>
        <p:txBody>
          <a:bodyPr anchor="ctr"/>
          <a:lstStyle/>
          <a:p>
            <a:pPr algn="ctr">
              <a:defRPr/>
            </a:pPr>
            <a:r>
              <a:rPr lang="tr-TR" sz="1050" dirty="0">
                <a:solidFill>
                  <a:prstClr val="white"/>
                </a:solidFill>
                <a:latin typeface="Cambria" panose="02040503050406030204" pitchFamily="18" charset="0"/>
              </a:rPr>
              <a:t>11. Sınıf</a:t>
            </a:r>
          </a:p>
          <a:p>
            <a:pPr algn="ctr">
              <a:defRPr/>
            </a:pPr>
            <a:r>
              <a:rPr lang="tr-TR" sz="1050" dirty="0">
                <a:solidFill>
                  <a:prstClr val="white"/>
                </a:solidFill>
                <a:latin typeface="Cambria" panose="02040503050406030204" pitchFamily="18" charset="0"/>
              </a:rPr>
              <a:t>Dal Eğitimi</a:t>
            </a:r>
          </a:p>
        </p:txBody>
      </p:sp>
      <p:cxnSp>
        <p:nvCxnSpPr>
          <p:cNvPr id="8199" name="Düz Ok Bağlayıcısı 21"/>
          <p:cNvCxnSpPr>
            <a:cxnSpLocks noChangeShapeType="1"/>
            <a:stCxn id="20" idx="3"/>
          </p:cNvCxnSpPr>
          <p:nvPr/>
        </p:nvCxnSpPr>
        <p:spPr bwMode="auto">
          <a:xfrm flipV="1">
            <a:off x="4914901" y="3919540"/>
            <a:ext cx="263426" cy="3570"/>
          </a:xfrm>
          <a:prstGeom prst="straightConnector1">
            <a:avLst/>
          </a:prstGeom>
          <a:noFill/>
          <a:ln w="38100" algn="ctr">
            <a:solidFill>
              <a:srgbClr val="767171"/>
            </a:solidFill>
            <a:miter lim="800000"/>
            <a:headEnd/>
            <a:tailEnd type="triangle" w="med" len="med"/>
          </a:ln>
        </p:spPr>
      </p:cxnSp>
      <p:cxnSp>
        <p:nvCxnSpPr>
          <p:cNvPr id="8200" name="Düz Ok Bağlayıcısı 22"/>
          <p:cNvCxnSpPr>
            <a:cxnSpLocks noChangeShapeType="1"/>
          </p:cNvCxnSpPr>
          <p:nvPr/>
        </p:nvCxnSpPr>
        <p:spPr bwMode="auto">
          <a:xfrm>
            <a:off x="5834658" y="3908822"/>
            <a:ext cx="217885" cy="0"/>
          </a:xfrm>
          <a:prstGeom prst="straightConnector1">
            <a:avLst/>
          </a:prstGeom>
          <a:noFill/>
          <a:ln w="38100" algn="ctr">
            <a:solidFill>
              <a:srgbClr val="767171"/>
            </a:solidFill>
            <a:miter lim="800000"/>
            <a:headEnd/>
            <a:tailEnd type="triangle" w="med" len="med"/>
          </a:ln>
        </p:spPr>
      </p:cxnSp>
      <p:sp>
        <p:nvSpPr>
          <p:cNvPr id="24" name="Dikdörtgen 23"/>
          <p:cNvSpPr/>
          <p:nvPr/>
        </p:nvSpPr>
        <p:spPr>
          <a:xfrm>
            <a:off x="6052542" y="3670697"/>
            <a:ext cx="749647" cy="481013"/>
          </a:xfrm>
          <a:prstGeom prst="rect">
            <a:avLst/>
          </a:prstGeom>
          <a:solidFill>
            <a:schemeClr val="accent6">
              <a:lumMod val="75000"/>
            </a:schemeClr>
          </a:solidFill>
          <a:ln w="12700" cap="flat" cmpd="sng" algn="ctr">
            <a:noFill/>
            <a:prstDash val="solid"/>
            <a:miter lim="800000"/>
          </a:ln>
          <a:effectLst/>
        </p:spPr>
        <p:txBody>
          <a:bodyPr anchor="ctr"/>
          <a:lstStyle/>
          <a:p>
            <a:pPr algn="ctr">
              <a:defRPr/>
            </a:pPr>
            <a:r>
              <a:rPr lang="tr-TR" sz="1050" dirty="0">
                <a:solidFill>
                  <a:prstClr val="white"/>
                </a:solidFill>
                <a:latin typeface="Cambria" panose="02040503050406030204" pitchFamily="18" charset="0"/>
              </a:rPr>
              <a:t>12. Sınıf</a:t>
            </a:r>
          </a:p>
          <a:p>
            <a:pPr algn="ctr">
              <a:defRPr/>
            </a:pPr>
            <a:r>
              <a:rPr lang="tr-TR" sz="1050" dirty="0">
                <a:solidFill>
                  <a:prstClr val="white"/>
                </a:solidFill>
                <a:latin typeface="Cambria" panose="02040503050406030204" pitchFamily="18" charset="0"/>
              </a:rPr>
              <a:t>Dal Eğitimi</a:t>
            </a:r>
          </a:p>
        </p:txBody>
      </p:sp>
      <p:cxnSp>
        <p:nvCxnSpPr>
          <p:cNvPr id="25" name="Düz Ok Bağlayıcısı 24"/>
          <p:cNvCxnSpPr/>
          <p:nvPr/>
        </p:nvCxnSpPr>
        <p:spPr>
          <a:xfrm>
            <a:off x="6660655" y="1427560"/>
            <a:ext cx="218777" cy="0"/>
          </a:xfrm>
          <a:prstGeom prst="straightConnector1">
            <a:avLst/>
          </a:prstGeom>
          <a:noFill/>
          <a:ln w="38100" cap="flat" cmpd="sng" algn="ctr">
            <a:solidFill>
              <a:schemeClr val="accent2">
                <a:lumMod val="40000"/>
                <a:lumOff val="60000"/>
              </a:schemeClr>
            </a:solidFill>
            <a:prstDash val="sysDot"/>
            <a:miter lim="800000"/>
            <a:tailEnd type="triangle"/>
          </a:ln>
          <a:effectLst/>
        </p:spPr>
      </p:cxnSp>
      <p:sp>
        <p:nvSpPr>
          <p:cNvPr id="26" name="Dikdörtgen 25"/>
          <p:cNvSpPr/>
          <p:nvPr/>
        </p:nvSpPr>
        <p:spPr>
          <a:xfrm>
            <a:off x="6879431" y="1187053"/>
            <a:ext cx="1275742" cy="481013"/>
          </a:xfrm>
          <a:prstGeom prst="rect">
            <a:avLst/>
          </a:prstGeom>
          <a:solidFill>
            <a:srgbClr val="ED7D31">
              <a:lumMod val="60000"/>
              <a:lumOff val="40000"/>
            </a:srgbClr>
          </a:solidFill>
          <a:ln w="12700" cap="flat" cmpd="sng" algn="ctr">
            <a:noFill/>
            <a:prstDash val="solid"/>
            <a:miter lim="800000"/>
          </a:ln>
          <a:effectLst/>
        </p:spPr>
        <p:txBody>
          <a:bodyPr anchor="ctr"/>
          <a:lstStyle/>
          <a:p>
            <a:pPr algn="ctr">
              <a:defRPr/>
            </a:pPr>
            <a:r>
              <a:rPr lang="tr-TR" sz="1500" dirty="0">
                <a:solidFill>
                  <a:prstClr val="black"/>
                </a:solidFill>
                <a:latin typeface="Cambria" panose="02040503050406030204" pitchFamily="18" charset="0"/>
              </a:rPr>
              <a:t>Diploma</a:t>
            </a:r>
            <a:endParaRPr lang="tr-TR" sz="1050" dirty="0">
              <a:solidFill>
                <a:prstClr val="black"/>
              </a:solidFill>
              <a:latin typeface="Cambria" panose="02040503050406030204" pitchFamily="18" charset="0"/>
            </a:endParaRPr>
          </a:p>
        </p:txBody>
      </p:sp>
      <p:sp>
        <p:nvSpPr>
          <p:cNvPr id="27" name="Dikdörtgen 26"/>
          <p:cNvSpPr/>
          <p:nvPr/>
        </p:nvSpPr>
        <p:spPr>
          <a:xfrm>
            <a:off x="3275856" y="3670697"/>
            <a:ext cx="738932" cy="481013"/>
          </a:xfrm>
          <a:prstGeom prst="rect">
            <a:avLst/>
          </a:prstGeom>
          <a:solidFill>
            <a:schemeClr val="accent6">
              <a:lumMod val="75000"/>
            </a:schemeClr>
          </a:solidFill>
          <a:ln w="12700" cap="flat" cmpd="sng" algn="ctr">
            <a:noFill/>
            <a:prstDash val="solid"/>
            <a:miter lim="800000"/>
          </a:ln>
          <a:effectLst/>
        </p:spPr>
        <p:txBody>
          <a:bodyPr anchor="ctr"/>
          <a:lstStyle/>
          <a:p>
            <a:pPr algn="ctr">
              <a:defRPr/>
            </a:pPr>
            <a:r>
              <a:rPr lang="tr-TR" sz="1050" dirty="0">
                <a:solidFill>
                  <a:prstClr val="white"/>
                </a:solidFill>
                <a:latin typeface="Cambria" panose="02040503050406030204" pitchFamily="18" charset="0"/>
              </a:rPr>
              <a:t>9. Sınıf</a:t>
            </a:r>
          </a:p>
          <a:p>
            <a:pPr algn="ctr">
              <a:defRPr/>
            </a:pPr>
            <a:r>
              <a:rPr lang="tr-TR" sz="1050" dirty="0">
                <a:solidFill>
                  <a:prstClr val="white"/>
                </a:solidFill>
                <a:latin typeface="Cambria" panose="02040503050406030204" pitchFamily="18" charset="0"/>
              </a:rPr>
              <a:t>Dal Eğitimi</a:t>
            </a:r>
          </a:p>
        </p:txBody>
      </p:sp>
      <p:cxnSp>
        <p:nvCxnSpPr>
          <p:cNvPr id="8205" name="Düz Ok Bağlayıcısı 27"/>
          <p:cNvCxnSpPr>
            <a:cxnSpLocks noChangeShapeType="1"/>
            <a:stCxn id="27" idx="3"/>
          </p:cNvCxnSpPr>
          <p:nvPr/>
        </p:nvCxnSpPr>
        <p:spPr bwMode="auto">
          <a:xfrm>
            <a:off x="4014788" y="3911204"/>
            <a:ext cx="251817" cy="8334"/>
          </a:xfrm>
          <a:prstGeom prst="straightConnector1">
            <a:avLst/>
          </a:prstGeom>
          <a:noFill/>
          <a:ln w="38100" algn="ctr">
            <a:solidFill>
              <a:srgbClr val="767171"/>
            </a:solidFill>
            <a:miter lim="800000"/>
            <a:headEnd/>
            <a:tailEnd type="triangle" w="med" len="med"/>
          </a:ln>
        </p:spPr>
      </p:cxnSp>
      <p:sp>
        <p:nvSpPr>
          <p:cNvPr id="29" name="Dikdörtgen 28"/>
          <p:cNvSpPr/>
          <p:nvPr/>
        </p:nvSpPr>
        <p:spPr>
          <a:xfrm>
            <a:off x="1551088" y="3668316"/>
            <a:ext cx="1546622" cy="479822"/>
          </a:xfrm>
          <a:prstGeom prst="rect">
            <a:avLst/>
          </a:prstGeom>
          <a:solidFill>
            <a:srgbClr val="34C4D8"/>
          </a:solidFill>
          <a:ln w="12700" cap="flat" cmpd="sng" algn="ctr">
            <a:noFill/>
            <a:prstDash val="solid"/>
            <a:miter lim="800000"/>
          </a:ln>
          <a:effectLst/>
        </p:spPr>
        <p:txBody>
          <a:bodyPr anchor="ctr"/>
          <a:lstStyle/>
          <a:p>
            <a:pPr algn="ctr">
              <a:defRPr/>
            </a:pPr>
            <a:r>
              <a:rPr lang="tr-TR" sz="1500" dirty="0">
                <a:solidFill>
                  <a:prstClr val="black"/>
                </a:solidFill>
                <a:latin typeface="Cambria" panose="02040503050406030204" pitchFamily="18" charset="0"/>
              </a:rPr>
              <a:t>Mesleki Eğitim Merkezi</a:t>
            </a:r>
          </a:p>
        </p:txBody>
      </p:sp>
      <p:cxnSp>
        <p:nvCxnSpPr>
          <p:cNvPr id="30" name="Düz Ok Bağlayıcısı 29"/>
          <p:cNvCxnSpPr/>
          <p:nvPr/>
        </p:nvCxnSpPr>
        <p:spPr>
          <a:xfrm>
            <a:off x="6802190" y="3904060"/>
            <a:ext cx="218777" cy="0"/>
          </a:xfrm>
          <a:prstGeom prst="straightConnector1">
            <a:avLst/>
          </a:prstGeom>
          <a:noFill/>
          <a:ln w="38100" cap="flat" cmpd="sng" algn="ctr">
            <a:solidFill>
              <a:schemeClr val="accent6">
                <a:lumMod val="75000"/>
              </a:schemeClr>
            </a:solidFill>
            <a:prstDash val="sysDot"/>
            <a:miter lim="800000"/>
            <a:tailEnd type="triangle"/>
          </a:ln>
          <a:effectLst/>
        </p:spPr>
      </p:cxnSp>
      <p:sp>
        <p:nvSpPr>
          <p:cNvPr id="31" name="Dikdörtgen 30"/>
          <p:cNvSpPr/>
          <p:nvPr/>
        </p:nvSpPr>
        <p:spPr>
          <a:xfrm>
            <a:off x="6879431" y="1809750"/>
            <a:ext cx="1275742" cy="481013"/>
          </a:xfrm>
          <a:prstGeom prst="rect">
            <a:avLst/>
          </a:prstGeom>
          <a:solidFill>
            <a:srgbClr val="3E76D2"/>
          </a:solidFill>
          <a:ln w="12700" cap="flat" cmpd="sng" algn="ctr">
            <a:noFill/>
            <a:prstDash val="solid"/>
            <a:miter lim="800000"/>
          </a:ln>
          <a:effectLst/>
        </p:spPr>
        <p:txBody>
          <a:bodyPr anchor="ctr"/>
          <a:lstStyle/>
          <a:p>
            <a:pPr algn="ctr">
              <a:defRPr/>
            </a:pPr>
            <a:r>
              <a:rPr lang="tr-TR" sz="1500" dirty="0">
                <a:solidFill>
                  <a:prstClr val="white"/>
                </a:solidFill>
                <a:latin typeface="Cambria" panose="02040503050406030204" pitchFamily="18" charset="0"/>
              </a:rPr>
              <a:t>Diploma</a:t>
            </a:r>
            <a:endParaRPr lang="tr-TR" sz="1050" dirty="0">
              <a:solidFill>
                <a:prstClr val="white"/>
              </a:solidFill>
              <a:latin typeface="Cambria" panose="02040503050406030204" pitchFamily="18" charset="0"/>
            </a:endParaRPr>
          </a:p>
        </p:txBody>
      </p:sp>
      <p:cxnSp>
        <p:nvCxnSpPr>
          <p:cNvPr id="32" name="Düz Ok Bağlayıcısı 31"/>
          <p:cNvCxnSpPr/>
          <p:nvPr/>
        </p:nvCxnSpPr>
        <p:spPr>
          <a:xfrm>
            <a:off x="6666905" y="2052638"/>
            <a:ext cx="218778" cy="0"/>
          </a:xfrm>
          <a:prstGeom prst="straightConnector1">
            <a:avLst/>
          </a:prstGeom>
          <a:noFill/>
          <a:ln w="38100" cap="flat" cmpd="sng" algn="ctr">
            <a:solidFill>
              <a:schemeClr val="accent1">
                <a:lumMod val="75000"/>
              </a:schemeClr>
            </a:solidFill>
            <a:prstDash val="sysDot"/>
            <a:miter lim="800000"/>
            <a:tailEnd type="triangle"/>
          </a:ln>
          <a:effectLst/>
        </p:spPr>
      </p:cxnSp>
      <p:sp>
        <p:nvSpPr>
          <p:cNvPr id="33" name="Dikdörtgen 32"/>
          <p:cNvSpPr/>
          <p:nvPr/>
        </p:nvSpPr>
        <p:spPr>
          <a:xfrm>
            <a:off x="6991362" y="3638550"/>
            <a:ext cx="1163811" cy="509588"/>
          </a:xfrm>
          <a:prstGeom prst="rect">
            <a:avLst/>
          </a:prstGeom>
          <a:solidFill>
            <a:schemeClr val="accent6">
              <a:lumMod val="75000"/>
            </a:schemeClr>
          </a:solidFill>
          <a:ln w="12700" cap="flat" cmpd="sng" algn="ctr">
            <a:noFill/>
            <a:prstDash val="solid"/>
            <a:miter lim="800000"/>
          </a:ln>
          <a:effectLst/>
        </p:spPr>
        <p:txBody>
          <a:bodyPr anchor="ctr"/>
          <a:lstStyle/>
          <a:p>
            <a:pPr algn="ctr">
              <a:defRPr/>
            </a:pPr>
            <a:r>
              <a:rPr lang="tr-TR" sz="1050" dirty="0">
                <a:solidFill>
                  <a:prstClr val="white"/>
                </a:solidFill>
                <a:latin typeface="Cambria" panose="02040503050406030204" pitchFamily="18" charset="0"/>
              </a:rPr>
              <a:t>Ustalık Belgesi</a:t>
            </a:r>
          </a:p>
        </p:txBody>
      </p:sp>
      <p:sp>
        <p:nvSpPr>
          <p:cNvPr id="35" name="Dikdörtgen 32"/>
          <p:cNvSpPr/>
          <p:nvPr/>
        </p:nvSpPr>
        <p:spPr>
          <a:xfrm>
            <a:off x="5172075" y="4419600"/>
            <a:ext cx="662583" cy="509588"/>
          </a:xfrm>
          <a:prstGeom prst="rect">
            <a:avLst/>
          </a:prstGeom>
          <a:solidFill>
            <a:schemeClr val="accent6">
              <a:lumMod val="75000"/>
            </a:schemeClr>
          </a:solidFill>
          <a:ln w="12700" cap="flat" cmpd="sng" algn="ctr">
            <a:noFill/>
            <a:prstDash val="solid"/>
            <a:miter lim="800000"/>
          </a:ln>
          <a:effectLst/>
        </p:spPr>
        <p:txBody>
          <a:bodyPr anchor="ctr"/>
          <a:lstStyle/>
          <a:p>
            <a:pPr algn="ctr">
              <a:defRPr/>
            </a:pPr>
            <a:r>
              <a:rPr lang="tr-TR" sz="1050" dirty="0">
                <a:solidFill>
                  <a:prstClr val="white"/>
                </a:solidFill>
                <a:latin typeface="Cambria" panose="02040503050406030204" pitchFamily="18" charset="0"/>
              </a:rPr>
              <a:t>Kalfalık Belgesi</a:t>
            </a:r>
          </a:p>
        </p:txBody>
      </p:sp>
      <p:cxnSp>
        <p:nvCxnSpPr>
          <p:cNvPr id="36" name="Düz Ok Bağlayıcısı 35"/>
          <p:cNvCxnSpPr/>
          <p:nvPr/>
        </p:nvCxnSpPr>
        <p:spPr>
          <a:xfrm>
            <a:off x="5503367" y="4165998"/>
            <a:ext cx="0" cy="253603"/>
          </a:xfrm>
          <a:prstGeom prst="straightConnector1">
            <a:avLst/>
          </a:prstGeom>
          <a:noFill/>
          <a:ln w="38100" cap="flat" cmpd="sng" algn="ctr">
            <a:solidFill>
              <a:schemeClr val="accent6">
                <a:lumMod val="75000"/>
              </a:schemeClr>
            </a:solidFill>
            <a:prstDash val="sysDot"/>
            <a:miter lim="800000"/>
            <a:tailEnd type="triangle"/>
          </a:ln>
          <a:effectLst/>
        </p:spPr>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ADCA74EE-F459-4A23-94B8-404CFF2F838F}"/>
              </a:ext>
            </a:extLst>
          </p:cNvPr>
          <p:cNvSpPr>
            <a:spLocks noGrp="1"/>
          </p:cNvSpPr>
          <p:nvPr>
            <p:ph type="title"/>
          </p:nvPr>
        </p:nvSpPr>
        <p:spPr>
          <a:xfrm>
            <a:off x="-23192" y="1131590"/>
            <a:ext cx="2074911" cy="2245917"/>
          </a:xfr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0800000" scaled="1"/>
            <a:tileRect/>
          </a:gradFill>
        </p:spPr>
        <p:txBody>
          <a:bodyPr/>
          <a:lstStyle/>
          <a:p>
            <a:r>
              <a:rPr lang="tr-TR" sz="2800" b="1" dirty="0">
                <a:solidFill>
                  <a:schemeClr val="bg1"/>
                </a:solidFill>
                <a:latin typeface="Calibri" panose="020F0502020204030204" pitchFamily="34" charset="0"/>
                <a:cs typeface="Calibri" panose="020F0502020204030204" pitchFamily="34" charset="0"/>
              </a:rPr>
              <a:t>MESLEKİ VE TEKNİK EĞİTİM NEDEN ÖNEMLİDİR?</a:t>
            </a:r>
          </a:p>
        </p:txBody>
      </p:sp>
      <p:sp>
        <p:nvSpPr>
          <p:cNvPr id="3" name="Metin Yer Tutucusu 2">
            <a:extLst>
              <a:ext uri="{FF2B5EF4-FFF2-40B4-BE49-F238E27FC236}">
                <a16:creationId xmlns="" xmlns:a16="http://schemas.microsoft.com/office/drawing/2014/main" id="{4C34E262-D8E3-4561-AF84-9DBD560E5566}"/>
              </a:ext>
            </a:extLst>
          </p:cNvPr>
          <p:cNvSpPr>
            <a:spLocks noGrp="1"/>
          </p:cNvSpPr>
          <p:nvPr>
            <p:ph type="body" idx="1"/>
          </p:nvPr>
        </p:nvSpPr>
        <p:spPr>
          <a:xfrm>
            <a:off x="2051720" y="771550"/>
            <a:ext cx="4608512" cy="3961198"/>
          </a:xfrm>
        </p:spPr>
        <p:txBody>
          <a:bodyPr/>
          <a:lstStyle/>
          <a:p>
            <a:pPr marL="285750" lvl="1" indent="-285750">
              <a:spcBef>
                <a:spcPts val="0"/>
              </a:spcBef>
              <a:buFont typeface="Wingdings" panose="05000000000000000000" pitchFamily="2" charset="2"/>
              <a:buChar char="Ø"/>
              <a:defRPr/>
            </a:pPr>
            <a:r>
              <a:rPr lang="tr-TR" sz="1800" dirty="0">
                <a:latin typeface="Calibri" panose="020F0502020204030204" pitchFamily="34" charset="0"/>
                <a:ea typeface="Tahoma" pitchFamily="34" charset="0"/>
                <a:cs typeface="Calibri" panose="020F0502020204030204" pitchFamily="34" charset="0"/>
              </a:rPr>
              <a:t>Sanayisi  gelişmekte olan bir ülke olmamız sebebiyle her geçen gün teknik elemanın önemini arttırıyor. Bu teknik elemanların </a:t>
            </a:r>
            <a:r>
              <a:rPr lang="tr-TR" sz="1800" dirty="0">
                <a:solidFill>
                  <a:srgbClr val="FF0000"/>
                </a:solidFill>
                <a:latin typeface="Calibri" panose="020F0502020204030204" pitchFamily="34" charset="0"/>
                <a:ea typeface="Tahoma" pitchFamily="34" charset="0"/>
                <a:cs typeface="Calibri" panose="020F0502020204030204" pitchFamily="34" charset="0"/>
              </a:rPr>
              <a:t>neredeyse tamamı</a:t>
            </a:r>
            <a:r>
              <a:rPr lang="tr-TR" sz="1800" dirty="0">
                <a:latin typeface="Calibri" panose="020F0502020204030204" pitchFamily="34" charset="0"/>
                <a:ea typeface="Tahoma" pitchFamily="34" charset="0"/>
                <a:cs typeface="Calibri" panose="020F0502020204030204" pitchFamily="34" charset="0"/>
              </a:rPr>
              <a:t> Mesleki ve Teknik Anadolu  lisesi bünyesinden karşılanmaktadır.</a:t>
            </a:r>
          </a:p>
          <a:p>
            <a:pPr marL="285750" indent="-285750">
              <a:buFont typeface="Wingdings" panose="05000000000000000000" pitchFamily="2" charset="2"/>
              <a:buChar char="Ø"/>
            </a:pPr>
            <a:r>
              <a:rPr lang="tr-TR" dirty="0">
                <a:latin typeface="Calibri" panose="020F0502020204030204" pitchFamily="34" charset="0"/>
                <a:ea typeface="Tahoma" pitchFamily="34" charset="0"/>
                <a:cs typeface="Calibri" panose="020F0502020204030204" pitchFamily="34" charset="0"/>
              </a:rPr>
              <a:t>Mesleki ve Teknik Anadolu   </a:t>
            </a:r>
            <a:r>
              <a:rPr lang="tr-TR" sz="1800" dirty="0">
                <a:latin typeface="Calibri" panose="020F0502020204030204" pitchFamily="34" charset="0"/>
                <a:ea typeface="Tahoma" pitchFamily="34" charset="0"/>
                <a:cs typeface="Calibri" panose="020F0502020204030204" pitchFamily="34" charset="0"/>
              </a:rPr>
              <a:t>liseleri, öğrencilere birçok avantaj sunmaktadır. Öğrenciler, henüz    eğitim-öğretim hayatlarına devam ederken sosyal güvence kapsamında erkenden </a:t>
            </a:r>
            <a:r>
              <a:rPr lang="tr-TR" sz="1800" dirty="0">
                <a:solidFill>
                  <a:srgbClr val="FF0000"/>
                </a:solidFill>
                <a:latin typeface="Calibri" panose="020F0502020204030204" pitchFamily="34" charset="0"/>
                <a:ea typeface="Tahoma" pitchFamily="34" charset="0"/>
                <a:cs typeface="Calibri" panose="020F0502020204030204" pitchFamily="34" charset="0"/>
              </a:rPr>
              <a:t>sigortaları</a:t>
            </a:r>
            <a:r>
              <a:rPr lang="tr-TR" sz="1800" dirty="0">
                <a:latin typeface="Calibri" panose="020F0502020204030204" pitchFamily="34" charset="0"/>
                <a:ea typeface="Tahoma" pitchFamily="34" charset="0"/>
                <a:cs typeface="Calibri" panose="020F0502020204030204" pitchFamily="34" charset="0"/>
              </a:rPr>
              <a:t> başlatılmaktadır.</a:t>
            </a:r>
          </a:p>
          <a:p>
            <a:pPr marL="285750" indent="-285750">
              <a:buFont typeface="Wingdings" panose="05000000000000000000" pitchFamily="2" charset="2"/>
              <a:buChar char="Ø"/>
            </a:pPr>
            <a:endParaRPr lang="tr-TR" sz="1800"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 xmlns:a16="http://schemas.microsoft.com/office/drawing/2014/main" id="{C8101659-E5F5-4985-A9E1-417D9EB895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23</a:t>
            </a:fld>
            <a:endParaRPr lang="en"/>
          </a:p>
        </p:txBody>
      </p:sp>
    </p:spTree>
    <p:extLst>
      <p:ext uri="{BB962C8B-B14F-4D97-AF65-F5344CB8AC3E}">
        <p14:creationId xmlns:p14="http://schemas.microsoft.com/office/powerpoint/2010/main" xmlns="" val="7937858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 xmlns:a16="http://schemas.microsoft.com/office/drawing/2014/main" id="{4C34E262-D8E3-4561-AF84-9DBD560E5566}"/>
              </a:ext>
            </a:extLst>
          </p:cNvPr>
          <p:cNvSpPr>
            <a:spLocks noGrp="1"/>
          </p:cNvSpPr>
          <p:nvPr>
            <p:ph type="body" idx="1"/>
          </p:nvPr>
        </p:nvSpPr>
        <p:spPr>
          <a:xfrm>
            <a:off x="1979713" y="339503"/>
            <a:ext cx="4608512" cy="3961198"/>
          </a:xfrm>
        </p:spPr>
        <p:txBody>
          <a:bodyPr/>
          <a:lstStyle/>
          <a:p>
            <a:pPr marL="285750" indent="-285750">
              <a:buFont typeface="Wingdings" panose="05000000000000000000" pitchFamily="2" charset="2"/>
              <a:buChar char="Ø"/>
            </a:pPr>
            <a:r>
              <a:rPr lang="tr-TR" sz="1800" dirty="0">
                <a:latin typeface="Calibri" panose="020F0502020204030204" pitchFamily="34" charset="0"/>
                <a:ea typeface="Tahoma" pitchFamily="34" charset="0"/>
                <a:cs typeface="Calibri" panose="020F0502020204030204" pitchFamily="34" charset="0"/>
              </a:rPr>
              <a:t>Meslek ve Teknik Anadolu Lisesi öğrencileri okulda gördükleri derslerle meslek yaşantılarına ilk adımını atarken, okulların sağladığı </a:t>
            </a:r>
            <a:r>
              <a:rPr lang="tr-TR" sz="1800" dirty="0">
                <a:solidFill>
                  <a:srgbClr val="FF0000"/>
                </a:solidFill>
                <a:latin typeface="Calibri" panose="020F0502020204030204" pitchFamily="34" charset="0"/>
                <a:ea typeface="Tahoma" pitchFamily="34" charset="0"/>
                <a:cs typeface="Calibri" panose="020F0502020204030204" pitchFamily="34" charset="0"/>
              </a:rPr>
              <a:t>staj</a:t>
            </a:r>
            <a:r>
              <a:rPr lang="tr-TR" sz="1800" dirty="0">
                <a:latin typeface="Calibri" panose="020F0502020204030204" pitchFamily="34" charset="0"/>
                <a:ea typeface="Tahoma" pitchFamily="34" charset="0"/>
                <a:cs typeface="Calibri" panose="020F0502020204030204" pitchFamily="34" charset="0"/>
              </a:rPr>
              <a:t> imkânlarıyla mesleklerini iş yerlerinde öğrenebilmektedir.  Ayrıca aile ekonomisine de önemli bir katkı sunabilmektedir.</a:t>
            </a:r>
          </a:p>
          <a:p>
            <a:pPr>
              <a:buFont typeface="Wingdings" panose="05000000000000000000" pitchFamily="2" charset="2"/>
              <a:buChar char="Ø"/>
            </a:pPr>
            <a:r>
              <a:rPr lang="tr-TR" dirty="0">
                <a:solidFill>
                  <a:schemeClr val="bg1">
                    <a:lumMod val="50000"/>
                  </a:schemeClr>
                </a:solidFill>
                <a:latin typeface="Calibri" panose="020F0502020204030204" pitchFamily="34" charset="0"/>
                <a:cs typeface="Calibri" panose="020F0502020204030204" pitchFamily="34" charset="0"/>
              </a:rPr>
              <a:t>Lise döneminde bir meslekte uzmanlaşan öğrenciler, mezun olduklarında normal liselerde okuyan öğrencilere göre daha çabuk ve daha kolay iş bulabilmektedir.</a:t>
            </a:r>
          </a:p>
          <a:p>
            <a:pPr>
              <a:buFont typeface="Wingdings" panose="05000000000000000000" pitchFamily="2" charset="2"/>
              <a:buChar char="Ø"/>
            </a:pPr>
            <a:endParaRPr lang="tr-TR" sz="1800"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 xmlns:a16="http://schemas.microsoft.com/office/drawing/2014/main" id="{C8101659-E5F5-4985-A9E1-417D9EB895B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24</a:t>
            </a:fld>
            <a:endParaRPr lang="en"/>
          </a:p>
        </p:txBody>
      </p:sp>
      <p:sp>
        <p:nvSpPr>
          <p:cNvPr id="6" name="Unvan 1">
            <a:extLst>
              <a:ext uri="{FF2B5EF4-FFF2-40B4-BE49-F238E27FC236}">
                <a16:creationId xmlns="" xmlns:a16="http://schemas.microsoft.com/office/drawing/2014/main" id="{ADCA74EE-F459-4A23-94B8-404CFF2F838F}"/>
              </a:ext>
            </a:extLst>
          </p:cNvPr>
          <p:cNvSpPr txBox="1">
            <a:spLocks/>
          </p:cNvSpPr>
          <p:nvPr/>
        </p:nvSpPr>
        <p:spPr>
          <a:xfrm>
            <a:off x="-23192" y="1059582"/>
            <a:ext cx="2074912" cy="2317925"/>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0800000" scaled="1"/>
            <a:tileRect/>
          </a:gra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1pPr>
            <a:lvl2pPr marR="0" lvl="1"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2pPr>
            <a:lvl3pPr marR="0" lvl="2"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3pPr>
            <a:lvl4pPr marR="0" lvl="3"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4pPr>
            <a:lvl5pPr marR="0" lvl="4"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5pPr>
            <a:lvl6pPr marR="0" lvl="5"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6pPr>
            <a:lvl7pPr marR="0" lvl="6"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7pPr>
            <a:lvl8pPr marR="0" lvl="7"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8pPr>
            <a:lvl9pPr marR="0" lvl="8"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9pPr>
          </a:lstStyle>
          <a:p>
            <a:r>
              <a:rPr lang="tr-TR" sz="2800" b="1" dirty="0">
                <a:solidFill>
                  <a:schemeClr val="bg1"/>
                </a:solidFill>
                <a:latin typeface="Calibri" panose="020F0502020204030204" pitchFamily="34" charset="0"/>
                <a:cs typeface="Calibri" panose="020F0502020204030204" pitchFamily="34" charset="0"/>
              </a:rPr>
              <a:t>MESLEKİ VE TEKNİK EĞİTİM NEDEN ÖNEMLİDİR?</a:t>
            </a:r>
          </a:p>
        </p:txBody>
      </p:sp>
    </p:spTree>
    <p:extLst>
      <p:ext uri="{BB962C8B-B14F-4D97-AF65-F5344CB8AC3E}">
        <p14:creationId xmlns:p14="http://schemas.microsoft.com/office/powerpoint/2010/main" xmlns="" val="21379871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 xmlns:a16="http://schemas.microsoft.com/office/drawing/2014/main" id="{1E55C677-1E39-4692-AAF2-C5BB1A11DD51}"/>
              </a:ext>
            </a:extLst>
          </p:cNvPr>
          <p:cNvSpPr>
            <a:spLocks noGrp="1"/>
          </p:cNvSpPr>
          <p:nvPr>
            <p:ph type="body" idx="1"/>
          </p:nvPr>
        </p:nvSpPr>
        <p:spPr>
          <a:xfrm>
            <a:off x="2195736" y="843558"/>
            <a:ext cx="3974381" cy="3664789"/>
          </a:xfrm>
        </p:spPr>
        <p:txBody>
          <a:bodyPr/>
          <a:lstStyle/>
          <a:p>
            <a:r>
              <a:rPr lang="tr-TR" dirty="0">
                <a:latin typeface="Calibri" panose="020F0502020204030204" pitchFamily="34" charset="0"/>
                <a:cs typeface="Calibri" panose="020F0502020204030204" pitchFamily="34" charset="0"/>
              </a:rPr>
              <a:t>Öğrenciler</a:t>
            </a:r>
            <a:r>
              <a:rPr lang="tr-TR" dirty="0">
                <a:latin typeface="Calibri" panose="020F0502020204030204" pitchFamily="34" charset="0"/>
                <a:ea typeface="Tahoma" pitchFamily="34" charset="0"/>
                <a:cs typeface="Calibri" panose="020F0502020204030204" pitchFamily="34" charset="0"/>
              </a:rPr>
              <a:t> Mesleki ve Teknik Anadolu  lisesinden</a:t>
            </a:r>
            <a:r>
              <a:rPr lang="tr-TR" dirty="0">
                <a:latin typeface="Calibri" panose="020F0502020204030204" pitchFamily="34" charset="0"/>
                <a:cs typeface="Calibri" panose="020F0502020204030204" pitchFamily="34" charset="0"/>
              </a:rPr>
              <a:t> mezun olduklarında diplomanın yanı sıra </a:t>
            </a:r>
            <a:r>
              <a:rPr lang="tr-TR" dirty="0">
                <a:solidFill>
                  <a:srgbClr val="FF0000"/>
                </a:solidFill>
                <a:latin typeface="Calibri" panose="020F0502020204030204" pitchFamily="34" charset="0"/>
                <a:cs typeface="Calibri" panose="020F0502020204030204" pitchFamily="34" charset="0"/>
              </a:rPr>
              <a:t>İş yeri Açma Belgesi</a:t>
            </a:r>
            <a:r>
              <a:rPr lang="tr-TR" dirty="0">
                <a:latin typeface="Calibri" panose="020F0502020204030204" pitchFamily="34" charset="0"/>
                <a:cs typeface="Calibri" panose="020F0502020204030204" pitchFamily="34" charset="0"/>
              </a:rPr>
              <a:t>’ne de sahip olmaktadır.</a:t>
            </a:r>
            <a:r>
              <a:rPr lang="tr-TR" altLang="tr-TR" dirty="0">
                <a:solidFill>
                  <a:schemeClr val="tx1">
                    <a:lumMod val="50000"/>
                  </a:schemeClr>
                </a:solidFill>
                <a:latin typeface="Calibri" panose="020F0502020204030204" pitchFamily="34" charset="0"/>
                <a:cs typeface="Calibri" panose="020F0502020204030204" pitchFamily="34" charset="0"/>
              </a:rPr>
              <a:t> </a:t>
            </a:r>
          </a:p>
          <a:p>
            <a:r>
              <a:rPr lang="tr-TR" altLang="tr-TR" dirty="0">
                <a:solidFill>
                  <a:schemeClr val="tx1">
                    <a:lumMod val="50000"/>
                  </a:schemeClr>
                </a:solidFill>
                <a:latin typeface="Calibri" panose="020F0502020204030204" pitchFamily="34" charset="0"/>
                <a:cs typeface="Calibri" panose="020F0502020204030204" pitchFamily="34" charset="0"/>
              </a:rPr>
              <a:t>Eğitimleri süresince iş hayatını yakından tanıyacaklarından kendi işyerlerini kurup çalıştırabilmektedirler.</a:t>
            </a:r>
          </a:p>
          <a:p>
            <a:endParaRPr lang="tr-TR" dirty="0"/>
          </a:p>
        </p:txBody>
      </p:sp>
      <p:sp>
        <p:nvSpPr>
          <p:cNvPr id="4" name="Slayt Numarası Yer Tutucusu 3">
            <a:extLst>
              <a:ext uri="{FF2B5EF4-FFF2-40B4-BE49-F238E27FC236}">
                <a16:creationId xmlns="" xmlns:a16="http://schemas.microsoft.com/office/drawing/2014/main" id="{8D5B1D31-5EE4-468E-8F63-56937A8841F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25</a:t>
            </a:fld>
            <a:endParaRPr lang="en"/>
          </a:p>
        </p:txBody>
      </p:sp>
      <p:sp>
        <p:nvSpPr>
          <p:cNvPr id="6" name="Unvan 1">
            <a:extLst>
              <a:ext uri="{FF2B5EF4-FFF2-40B4-BE49-F238E27FC236}">
                <a16:creationId xmlns="" xmlns:a16="http://schemas.microsoft.com/office/drawing/2014/main" id="{ADCA74EE-F459-4A23-94B8-404CFF2F838F}"/>
              </a:ext>
            </a:extLst>
          </p:cNvPr>
          <p:cNvSpPr txBox="1">
            <a:spLocks/>
          </p:cNvSpPr>
          <p:nvPr/>
        </p:nvSpPr>
        <p:spPr>
          <a:xfrm>
            <a:off x="-23192" y="1131590"/>
            <a:ext cx="2074911" cy="2245917"/>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10800000" scaled="1"/>
            <a:tileRect/>
          </a:gra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1pPr>
            <a:lvl2pPr marR="0" lvl="1"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2pPr>
            <a:lvl3pPr marR="0" lvl="2"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3pPr>
            <a:lvl4pPr marR="0" lvl="3"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4pPr>
            <a:lvl5pPr marR="0" lvl="4"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5pPr>
            <a:lvl6pPr marR="0" lvl="5"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6pPr>
            <a:lvl7pPr marR="0" lvl="6"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7pPr>
            <a:lvl8pPr marR="0" lvl="7"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8pPr>
            <a:lvl9pPr marR="0" lvl="8" algn="l" rtl="0">
              <a:lnSpc>
                <a:spcPct val="100000"/>
              </a:lnSpc>
              <a:spcBef>
                <a:spcPts val="0"/>
              </a:spcBef>
              <a:spcAft>
                <a:spcPts val="0"/>
              </a:spcAft>
              <a:buClr>
                <a:schemeClr val="dk1"/>
              </a:buClr>
              <a:buSzPts val="4800"/>
              <a:buFont typeface="Lato Hairline"/>
              <a:buNone/>
              <a:defRPr sz="4800" b="0" i="0" u="none" strike="noStrike" cap="none">
                <a:solidFill>
                  <a:schemeClr val="dk1"/>
                </a:solidFill>
                <a:latin typeface="Lato Hairline"/>
                <a:ea typeface="Lato Hairline"/>
                <a:cs typeface="Lato Hairline"/>
                <a:sym typeface="Lato Hairline"/>
              </a:defRPr>
            </a:lvl9pPr>
          </a:lstStyle>
          <a:p>
            <a:pPr lvl="0">
              <a:buClr>
                <a:srgbClr val="000000"/>
              </a:buClr>
              <a:buSzTx/>
            </a:pPr>
            <a:r>
              <a:rPr lang="tr-TR" sz="2800" b="1" dirty="0">
                <a:solidFill>
                  <a:srgbClr val="FFFFFF"/>
                </a:solidFill>
                <a:latin typeface="Calibri" panose="020F0502020204030204" pitchFamily="34" charset="0"/>
                <a:cs typeface="Calibri" panose="020F0502020204030204" pitchFamily="34" charset="0"/>
                <a:sym typeface="Arial"/>
              </a:rPr>
              <a:t>MESLEKİ VE TEKNİK EĞİTİM NEDEN ÖNEMLİDİR?</a:t>
            </a:r>
          </a:p>
        </p:txBody>
      </p:sp>
    </p:spTree>
    <p:extLst>
      <p:ext uri="{BB962C8B-B14F-4D97-AF65-F5344CB8AC3E}">
        <p14:creationId xmlns:p14="http://schemas.microsoft.com/office/powerpoint/2010/main" xmlns="" val="41572529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 xmlns:a16="http://schemas.microsoft.com/office/drawing/2014/main" id="{EF2ABC11-7A35-4731-B01A-6453DC14BF1D}"/>
              </a:ext>
            </a:extLst>
          </p:cNvPr>
          <p:cNvSpPr>
            <a:spLocks noGrp="1"/>
          </p:cNvSpPr>
          <p:nvPr>
            <p:ph type="body" idx="1"/>
          </p:nvPr>
        </p:nvSpPr>
        <p:spPr>
          <a:xfrm>
            <a:off x="1979712" y="411510"/>
            <a:ext cx="4896544" cy="4536504"/>
          </a:xfrm>
        </p:spPr>
        <p:txBody>
          <a:bodyPr/>
          <a:lstStyle/>
          <a:p>
            <a:pPr algn="just">
              <a:buClrTx/>
              <a:buFont typeface="Wingdings" panose="05000000000000000000" pitchFamily="2" charset="2"/>
              <a:buChar char="ü"/>
            </a:pPr>
            <a:r>
              <a:rPr lang="tr-TR" altLang="tr-TR" sz="1600" dirty="0">
                <a:solidFill>
                  <a:schemeClr val="tx1">
                    <a:lumMod val="50000"/>
                  </a:schemeClr>
                </a:solidFill>
                <a:latin typeface="Calibri" panose="020F0502020204030204" pitchFamily="34" charset="0"/>
                <a:cs typeface="Calibri" panose="020F0502020204030204" pitchFamily="34" charset="0"/>
              </a:rPr>
              <a:t>Öğrencilerin 10. sınıftan itibaren mesleki eğitimlere başlamaları ve mezun olduklarında meslek hakkında bilgi sahibi olarak üniversiteye devam etmelerine imkan sağlamaktadır. </a:t>
            </a:r>
          </a:p>
          <a:p>
            <a:pPr algn="just">
              <a:buClrTx/>
              <a:buFont typeface="Wingdings" panose="05000000000000000000" pitchFamily="2" charset="2"/>
              <a:buChar char="ü"/>
            </a:pPr>
            <a:r>
              <a:rPr lang="tr-TR" sz="1600" b="1" kern="1200" dirty="0">
                <a:solidFill>
                  <a:prstClr val="black"/>
                </a:solidFill>
                <a:latin typeface="Comic Sans MS" panose="030F0702030302020204" pitchFamily="66" charset="0"/>
              </a:rPr>
              <a:t>Teknoloji, Sanat ve Tasarım ve Turizm fakültelerinde yalnızca Mesleki ve Teknik Anadolu liselerinden mezun olan öğrenciler için ayrılmış özel kontenjan bulunmaktadır.(MTOK kontenjanı)</a:t>
            </a:r>
          </a:p>
          <a:p>
            <a:pPr algn="just">
              <a:buClrTx/>
              <a:buFont typeface="Wingdings" panose="05000000000000000000" pitchFamily="2" charset="2"/>
              <a:buChar char="ü"/>
            </a:pPr>
            <a:r>
              <a:rPr lang="tr-TR" sz="1600" b="1" kern="1200" dirty="0">
                <a:solidFill>
                  <a:prstClr val="black"/>
                </a:solidFill>
                <a:latin typeface="Comic Sans MS" panose="030F0702030302020204" pitchFamily="66" charset="0"/>
              </a:rPr>
              <a:t>Ayrıca 2 yıllık ön lisans bölümlerine ek puanları hakkı vardır.</a:t>
            </a:r>
            <a:endParaRPr lang="tr-TR" altLang="tr-TR" sz="1600" dirty="0">
              <a:solidFill>
                <a:schemeClr val="tx1">
                  <a:lumMod val="50000"/>
                </a:schemeClr>
              </a:solidFill>
              <a:latin typeface="Calibri" panose="020F0502020204030204" pitchFamily="34" charset="0"/>
              <a:cs typeface="Calibri" panose="020F0502020204030204" pitchFamily="34" charset="0"/>
            </a:endParaRPr>
          </a:p>
          <a:p>
            <a:pPr algn="just">
              <a:buClrTx/>
              <a:buFont typeface="Wingdings" panose="05000000000000000000" pitchFamily="2" charset="2"/>
              <a:buChar char="ü"/>
            </a:pPr>
            <a:r>
              <a:rPr lang="tr-TR" altLang="tr-TR" sz="1600" dirty="0">
                <a:solidFill>
                  <a:schemeClr val="tx1">
                    <a:lumMod val="50000"/>
                  </a:schemeClr>
                </a:solidFill>
                <a:latin typeface="Calibri" panose="020F0502020204030204" pitchFamily="34" charset="0"/>
                <a:cs typeface="Calibri" panose="020F0502020204030204" pitchFamily="34" charset="0"/>
              </a:rPr>
              <a:t>Mesleki ve Teknik Anadolu liseleri, sanayi kuruluşları ve çeşitli işverenlerle yaptıkları protokol ve anlaşmalara dayalı olarak öğrencilere burs, staj ve mezuniyet sonrası iş imkanı sağlamaktadır.</a:t>
            </a:r>
          </a:p>
          <a:p>
            <a:pPr algn="just">
              <a:buClrTx/>
              <a:buFont typeface="Wingdings" panose="05000000000000000000" pitchFamily="2" charset="2"/>
              <a:buChar char="ü"/>
            </a:pPr>
            <a:endParaRPr lang="tr-TR" altLang="tr-TR" sz="1600" dirty="0">
              <a:solidFill>
                <a:schemeClr val="tx1">
                  <a:lumMod val="50000"/>
                </a:schemeClr>
              </a:solidFill>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 xmlns:a16="http://schemas.microsoft.com/office/drawing/2014/main" id="{C4A912DF-3FAF-4695-9625-78A9A9B519A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26</a:t>
            </a:fld>
            <a:endParaRPr lang="en"/>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08520" y="1298575"/>
            <a:ext cx="2309813" cy="24574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144625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9D7B7740-64F0-4BE1-851D-E73871532962}"/>
              </a:ext>
            </a:extLst>
          </p:cNvPr>
          <p:cNvSpPr>
            <a:spLocks noGrp="1"/>
          </p:cNvSpPr>
          <p:nvPr>
            <p:ph type="title"/>
          </p:nvPr>
        </p:nvSpPr>
        <p:spPr>
          <a:xfrm>
            <a:off x="11480" y="1131590"/>
            <a:ext cx="1763688" cy="2304255"/>
          </a:xfrm>
        </p:spPr>
        <p:style>
          <a:lnRef idx="0">
            <a:schemeClr val="accent5"/>
          </a:lnRef>
          <a:fillRef idx="3">
            <a:schemeClr val="accent5"/>
          </a:fillRef>
          <a:effectRef idx="3">
            <a:schemeClr val="accent5"/>
          </a:effectRef>
          <a:fontRef idx="minor">
            <a:schemeClr val="lt1"/>
          </a:fontRef>
        </p:style>
        <p:txBody>
          <a:bodyPr/>
          <a:lstStyle/>
          <a:p>
            <a:r>
              <a:rPr lang="tr-TR" altLang="tr-TR" sz="2400" b="1" dirty="0">
                <a:solidFill>
                  <a:schemeClr val="bg1"/>
                </a:solidFill>
                <a:latin typeface="Cambria" pitchFamily="18" charset="0"/>
              </a:rPr>
              <a:t>Mesleki Eğitim Merkezleri</a:t>
            </a:r>
            <a:r>
              <a:rPr lang="tr-TR" altLang="tr-TR" sz="4000" b="1" dirty="0">
                <a:solidFill>
                  <a:schemeClr val="bg1"/>
                </a:solidFill>
                <a:latin typeface="Cambria" pitchFamily="18" charset="0"/>
              </a:rPr>
              <a:t/>
            </a:r>
            <a:br>
              <a:rPr lang="tr-TR" altLang="tr-TR" sz="4000" b="1" dirty="0">
                <a:solidFill>
                  <a:schemeClr val="bg1"/>
                </a:solidFill>
                <a:latin typeface="Cambria" pitchFamily="18" charset="0"/>
              </a:rPr>
            </a:br>
            <a:endParaRPr lang="tr-TR" sz="4000" dirty="0">
              <a:solidFill>
                <a:schemeClr val="bg1"/>
              </a:solidFill>
            </a:endParaRPr>
          </a:p>
        </p:txBody>
      </p:sp>
      <p:sp>
        <p:nvSpPr>
          <p:cNvPr id="3" name="Metin Yer Tutucusu 2">
            <a:extLst>
              <a:ext uri="{FF2B5EF4-FFF2-40B4-BE49-F238E27FC236}">
                <a16:creationId xmlns="" xmlns:a16="http://schemas.microsoft.com/office/drawing/2014/main" id="{AC39A528-C924-45AF-B1C5-D78AB51DE3F1}"/>
              </a:ext>
            </a:extLst>
          </p:cNvPr>
          <p:cNvSpPr>
            <a:spLocks noGrp="1"/>
          </p:cNvSpPr>
          <p:nvPr>
            <p:ph type="body" idx="1"/>
          </p:nvPr>
        </p:nvSpPr>
        <p:spPr>
          <a:xfrm>
            <a:off x="1763688" y="555526"/>
            <a:ext cx="4968552" cy="3956491"/>
          </a:xfrm>
        </p:spPr>
        <p:txBody>
          <a:bodyPr/>
          <a:lstStyle/>
          <a:p>
            <a:pPr algn="just">
              <a:lnSpc>
                <a:spcPct val="150000"/>
              </a:lnSpc>
              <a:buFont typeface="Wingdings" panose="05000000000000000000" pitchFamily="2" charset="2"/>
              <a:buChar char="Ø"/>
              <a:defRPr/>
            </a:pPr>
            <a:r>
              <a:rPr lang="tr-TR" altLang="tr-TR" sz="1600" b="1" dirty="0">
                <a:latin typeface="Calibri" panose="020F0502020204030204" pitchFamily="34" charset="0"/>
                <a:cs typeface="Calibri" panose="020F0502020204030204" pitchFamily="34" charset="0"/>
              </a:rPr>
              <a:t>Mesleki eğitim merkezlerinde kalfalık ve ustalık eğitimi almak üzere öğrenci kaydı yapılmaktadır.</a:t>
            </a:r>
          </a:p>
          <a:p>
            <a:pPr marL="400050" lvl="1" indent="0" algn="just">
              <a:lnSpc>
                <a:spcPct val="150000"/>
              </a:lnSpc>
              <a:buNone/>
              <a:defRPr/>
            </a:pPr>
            <a:r>
              <a:rPr lang="tr-TR" altLang="tr-TR" sz="1600" b="1" u="sng" dirty="0">
                <a:latin typeface="Calibri" panose="020F0502020204030204" pitchFamily="34" charset="0"/>
                <a:cs typeface="Calibri" panose="020F0502020204030204" pitchFamily="34" charset="0"/>
              </a:rPr>
              <a:t>Mesleki eğitim merkezi programlarına kayıt şartları:</a:t>
            </a:r>
          </a:p>
          <a:p>
            <a:pPr marL="0" indent="0" algn="just">
              <a:lnSpc>
                <a:spcPct val="150000"/>
              </a:lnSpc>
              <a:buNone/>
              <a:defRPr/>
            </a:pPr>
            <a:r>
              <a:rPr lang="tr-TR" altLang="tr-TR" sz="1600" b="1" dirty="0">
                <a:latin typeface="Calibri" panose="020F0502020204030204" pitchFamily="34" charset="0"/>
                <a:cs typeface="Calibri" panose="020F0502020204030204" pitchFamily="34" charset="0"/>
              </a:rPr>
              <a:t>	a) En </a:t>
            </a:r>
            <a:r>
              <a:rPr lang="tr-TR" altLang="tr-TR" sz="1600" dirty="0">
                <a:latin typeface="Calibri" panose="020F0502020204030204" pitchFamily="34" charset="0"/>
                <a:cs typeface="Calibri" panose="020F0502020204030204" pitchFamily="34" charset="0"/>
              </a:rPr>
              <a:t>az</a:t>
            </a:r>
            <a:r>
              <a:rPr lang="tr-TR" altLang="tr-TR" sz="1600" b="1" dirty="0">
                <a:latin typeface="Calibri" panose="020F0502020204030204" pitchFamily="34" charset="0"/>
                <a:cs typeface="Calibri" panose="020F0502020204030204" pitchFamily="34" charset="0"/>
              </a:rPr>
              <a:t> ortaokul veya imam-hatip ortaokulu mezunu olmak.	</a:t>
            </a:r>
          </a:p>
          <a:p>
            <a:pPr marL="0" indent="0" algn="just">
              <a:lnSpc>
                <a:spcPct val="150000"/>
              </a:lnSpc>
              <a:buNone/>
              <a:defRPr/>
            </a:pPr>
            <a:r>
              <a:rPr lang="tr-TR" altLang="tr-TR" sz="1600" b="1" dirty="0">
                <a:latin typeface="Calibri" panose="020F0502020204030204" pitchFamily="34" charset="0"/>
                <a:cs typeface="Calibri" panose="020F0502020204030204" pitchFamily="34" charset="0"/>
              </a:rPr>
              <a:t>	b) Bünyesi ve sağlık durumu gireceği mesleğin gerektirdiği     işleri yapmaya uygun olmak.</a:t>
            </a:r>
          </a:p>
          <a:p>
            <a:pPr algn="just">
              <a:lnSpc>
                <a:spcPct val="150000"/>
              </a:lnSpc>
              <a:buFont typeface="Wingdings" panose="05000000000000000000" pitchFamily="2" charset="2"/>
              <a:buChar char="Ø"/>
              <a:defRPr/>
            </a:pPr>
            <a:r>
              <a:rPr lang="tr-TR" sz="1600" b="1" dirty="0">
                <a:latin typeface="Calibri" panose="020F0502020204030204" pitchFamily="34" charset="0"/>
                <a:cs typeface="Calibri" panose="020F0502020204030204" pitchFamily="34" charset="0"/>
              </a:rPr>
              <a:t>Mesleki eğitimi merkezi programı öğrencileri; öğrenci statüsünde olup, her türlü öğrencilik haklarından yararlanır.</a:t>
            </a:r>
            <a:endParaRPr lang="tr-TR" altLang="tr-TR" sz="1600" b="1" dirty="0">
              <a:solidFill>
                <a:srgbClr val="000000"/>
              </a:solidFill>
              <a:latin typeface="Calibri" panose="020F0502020204030204" pitchFamily="34" charset="0"/>
              <a:cs typeface="Calibri" panose="020F0502020204030204" pitchFamily="34" charset="0"/>
            </a:endParaRPr>
          </a:p>
          <a:p>
            <a:pPr>
              <a:buFont typeface="Wingdings" panose="05000000000000000000" pitchFamily="2" charset="2"/>
              <a:buChar char="Ø"/>
            </a:pPr>
            <a:endParaRPr lang="tr-TR" sz="1100" dirty="0"/>
          </a:p>
        </p:txBody>
      </p:sp>
      <p:sp>
        <p:nvSpPr>
          <p:cNvPr id="4" name="Slayt Numarası Yer Tutucusu 3">
            <a:extLst>
              <a:ext uri="{FF2B5EF4-FFF2-40B4-BE49-F238E27FC236}">
                <a16:creationId xmlns="" xmlns:a16="http://schemas.microsoft.com/office/drawing/2014/main" id="{2BAFC31A-3766-4240-96BD-467F70DA9A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27</a:t>
            </a:fld>
            <a:endParaRPr lang="en"/>
          </a:p>
        </p:txBody>
      </p:sp>
    </p:spTree>
    <p:extLst>
      <p:ext uri="{BB962C8B-B14F-4D97-AF65-F5344CB8AC3E}">
        <p14:creationId xmlns:p14="http://schemas.microsoft.com/office/powerpoint/2010/main" xmlns="" val="15019650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 xmlns:a16="http://schemas.microsoft.com/office/drawing/2014/main" id="{C66B0B92-B34E-4BCD-BFDB-5FDC5D3E0707}"/>
              </a:ext>
            </a:extLst>
          </p:cNvPr>
          <p:cNvSpPr>
            <a:spLocks noGrp="1"/>
          </p:cNvSpPr>
          <p:nvPr>
            <p:ph type="body" idx="1"/>
          </p:nvPr>
        </p:nvSpPr>
        <p:spPr>
          <a:xfrm>
            <a:off x="1907704" y="483518"/>
            <a:ext cx="4392488" cy="3934034"/>
          </a:xfrm>
        </p:spPr>
        <p:txBody>
          <a:bodyPr/>
          <a:lstStyle/>
          <a:p>
            <a:pPr algn="just">
              <a:lnSpc>
                <a:spcPct val="150000"/>
              </a:lnSpc>
              <a:buFont typeface="Wingdings" panose="05000000000000000000" pitchFamily="2" charset="2"/>
              <a:buChar char="Ø"/>
              <a:defRPr/>
            </a:pPr>
            <a:r>
              <a:rPr lang="tr-TR" sz="1600" b="1" dirty="0">
                <a:latin typeface="Calibri" panose="020F0502020204030204" pitchFamily="34" charset="0"/>
                <a:cs typeface="Calibri" panose="020F0502020204030204" pitchFamily="34" charset="0"/>
              </a:rPr>
              <a:t>Mesleki eğitim merkezlerindeki öğrenciler artık istemeleri durumunda mesleki eğitim merkezlerine geldikleri günlerde fark derslerini alabilecekler ve bu sayede lise diplomasına sahip olabileceklerdir</a:t>
            </a:r>
            <a:r>
              <a:rPr lang="tr-TR" sz="1600" b="1" dirty="0" smtClean="0">
                <a:latin typeface="Calibri" panose="020F0502020204030204" pitchFamily="34" charset="0"/>
                <a:cs typeface="Calibri" panose="020F0502020204030204" pitchFamily="34" charset="0"/>
              </a:rPr>
              <a:t>.</a:t>
            </a:r>
            <a:endParaRPr lang="tr-TR" altLang="tr-TR" sz="1600" b="1" dirty="0" smtClean="0">
              <a:latin typeface="Calibri" panose="020F0502020204030204" pitchFamily="34" charset="0"/>
              <a:cs typeface="Calibri" panose="020F0502020204030204" pitchFamily="34" charset="0"/>
            </a:endParaRPr>
          </a:p>
          <a:p>
            <a:pPr algn="just">
              <a:lnSpc>
                <a:spcPct val="150000"/>
              </a:lnSpc>
              <a:buFont typeface="Wingdings" panose="05000000000000000000" pitchFamily="2" charset="2"/>
              <a:buChar char="Ø"/>
              <a:defRPr/>
            </a:pPr>
            <a:r>
              <a:rPr lang="tr-TR" b="1" dirty="0" smtClean="0">
                <a:latin typeface="Calibri" panose="020F0502020204030204" pitchFamily="34" charset="0"/>
                <a:cs typeface="Calibri" panose="020F0502020204030204" pitchFamily="34" charset="0"/>
              </a:rPr>
              <a:t>Mesleki </a:t>
            </a:r>
            <a:r>
              <a:rPr lang="tr-TR" b="1" dirty="0">
                <a:latin typeface="Calibri" panose="020F0502020204030204" pitchFamily="34" charset="0"/>
                <a:cs typeface="Calibri" panose="020F0502020204030204" pitchFamily="34" charset="0"/>
              </a:rPr>
              <a:t>eğitim </a:t>
            </a:r>
            <a:r>
              <a:rPr lang="tr-TR" sz="1600" b="1" dirty="0">
                <a:latin typeface="Calibri" panose="020F0502020204030204" pitchFamily="34" charset="0"/>
                <a:cs typeface="Calibri" panose="020F0502020204030204" pitchFamily="34" charset="0"/>
              </a:rPr>
              <a:t>merkezi programlarına devam eden öğrenciler, 10. sınıftan itibaren her ders yılı sonunda yılsonu beceri sınavına alınır. 11. sınıfın sonunda girilen beceri sınavı kalfalık, 12. sınıfın sonunda girilen beceri sınavı ustalık sınavı olarak uygulanır. </a:t>
            </a:r>
          </a:p>
          <a:p>
            <a:pPr>
              <a:buFont typeface="Wingdings" panose="05000000000000000000" pitchFamily="2" charset="2"/>
              <a:buChar char="Ø"/>
            </a:pPr>
            <a:endParaRPr lang="tr-TR" sz="1200"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 xmlns:a16="http://schemas.microsoft.com/office/drawing/2014/main" id="{6237D655-554F-46C7-8E4C-932AF98D7B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28</a:t>
            </a:fld>
            <a:endParaRPr lang="en"/>
          </a:p>
        </p:txBody>
      </p:sp>
      <p:sp>
        <p:nvSpPr>
          <p:cNvPr id="5" name="Unvan 1">
            <a:extLst>
              <a:ext uri="{FF2B5EF4-FFF2-40B4-BE49-F238E27FC236}">
                <a16:creationId xmlns="" xmlns:a16="http://schemas.microsoft.com/office/drawing/2014/main" id="{9D7B7740-64F0-4BE1-851D-E73871532962}"/>
              </a:ext>
            </a:extLst>
          </p:cNvPr>
          <p:cNvSpPr>
            <a:spLocks noGrp="1"/>
          </p:cNvSpPr>
          <p:nvPr>
            <p:ph type="title"/>
          </p:nvPr>
        </p:nvSpPr>
        <p:spPr>
          <a:xfrm>
            <a:off x="11480" y="1131590"/>
            <a:ext cx="1763688" cy="2304255"/>
          </a:xfrm>
        </p:spPr>
        <p:style>
          <a:lnRef idx="0">
            <a:schemeClr val="accent5"/>
          </a:lnRef>
          <a:fillRef idx="3">
            <a:schemeClr val="accent5"/>
          </a:fillRef>
          <a:effectRef idx="3">
            <a:schemeClr val="accent5"/>
          </a:effectRef>
          <a:fontRef idx="minor">
            <a:schemeClr val="lt1"/>
          </a:fontRef>
        </p:style>
        <p:txBody>
          <a:bodyPr/>
          <a:lstStyle/>
          <a:p>
            <a:r>
              <a:rPr lang="tr-TR" altLang="tr-TR" sz="2400" b="1" dirty="0">
                <a:solidFill>
                  <a:schemeClr val="bg1"/>
                </a:solidFill>
                <a:latin typeface="Cambria" pitchFamily="18" charset="0"/>
              </a:rPr>
              <a:t>Mesleki Eğitim Merkezleri</a:t>
            </a:r>
            <a:r>
              <a:rPr lang="tr-TR" altLang="tr-TR" sz="4000" b="1" dirty="0">
                <a:solidFill>
                  <a:schemeClr val="bg1"/>
                </a:solidFill>
                <a:latin typeface="Cambria" pitchFamily="18" charset="0"/>
              </a:rPr>
              <a:t/>
            </a:r>
            <a:br>
              <a:rPr lang="tr-TR" altLang="tr-TR" sz="4000" b="1" dirty="0">
                <a:solidFill>
                  <a:schemeClr val="bg1"/>
                </a:solidFill>
                <a:latin typeface="Cambria" pitchFamily="18" charset="0"/>
              </a:rPr>
            </a:br>
            <a:endParaRPr lang="tr-TR" sz="4000" dirty="0">
              <a:solidFill>
                <a:schemeClr val="bg1"/>
              </a:solidFill>
            </a:endParaRPr>
          </a:p>
        </p:txBody>
      </p:sp>
    </p:spTree>
    <p:extLst>
      <p:ext uri="{BB962C8B-B14F-4D97-AF65-F5344CB8AC3E}">
        <p14:creationId xmlns:p14="http://schemas.microsoft.com/office/powerpoint/2010/main" xmlns="" val="20643260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47477CA1-D96C-487E-BB64-0C014B78F330}"/>
              </a:ext>
            </a:extLst>
          </p:cNvPr>
          <p:cNvSpPr>
            <a:spLocks noGrp="1"/>
          </p:cNvSpPr>
          <p:nvPr>
            <p:ph type="title"/>
          </p:nvPr>
        </p:nvSpPr>
        <p:spPr>
          <a:xfrm>
            <a:off x="35496" y="1347614"/>
            <a:ext cx="2016224" cy="1944216"/>
          </a:xfrm>
          <a:gradFill flip="none" rotWithShape="1">
            <a:gsLst>
              <a:gs pos="0">
                <a:schemeClr val="accent3">
                  <a:lumMod val="60000"/>
                  <a:lumOff val="40000"/>
                  <a:shade val="30000"/>
                  <a:satMod val="115000"/>
                </a:schemeClr>
              </a:gs>
              <a:gs pos="50000">
                <a:schemeClr val="accent3">
                  <a:lumMod val="60000"/>
                  <a:lumOff val="40000"/>
                  <a:shade val="67500"/>
                  <a:satMod val="115000"/>
                </a:schemeClr>
              </a:gs>
              <a:gs pos="100000">
                <a:schemeClr val="accent3">
                  <a:lumMod val="60000"/>
                  <a:lumOff val="40000"/>
                  <a:shade val="100000"/>
                  <a:satMod val="115000"/>
                </a:schemeClr>
              </a:gs>
            </a:gsLst>
            <a:lin ang="10800000" scaled="1"/>
            <a:tileRect/>
          </a:gradFill>
          <a:effectLst>
            <a:innerShdw blurRad="63500" dist="50800" dir="18900000">
              <a:prstClr val="black">
                <a:alpha val="50000"/>
              </a:prstClr>
            </a:innerShdw>
          </a:effectLst>
        </p:spPr>
        <p:txBody>
          <a:bodyPr/>
          <a:lstStyle/>
          <a:p>
            <a:r>
              <a:rPr lang="tr-TR" sz="2800" b="1" dirty="0">
                <a:solidFill>
                  <a:schemeClr val="bg1"/>
                </a:solidFill>
              </a:rPr>
              <a:t>ANADOLU İMAM HATİP LİSELERİ</a:t>
            </a:r>
          </a:p>
        </p:txBody>
      </p:sp>
      <p:sp>
        <p:nvSpPr>
          <p:cNvPr id="3" name="Metin Yer Tutucusu 2">
            <a:extLst>
              <a:ext uri="{FF2B5EF4-FFF2-40B4-BE49-F238E27FC236}">
                <a16:creationId xmlns="" xmlns:a16="http://schemas.microsoft.com/office/drawing/2014/main" id="{3CF12196-ABA3-4454-8E99-A976D07359C8}"/>
              </a:ext>
            </a:extLst>
          </p:cNvPr>
          <p:cNvSpPr>
            <a:spLocks noGrp="1"/>
          </p:cNvSpPr>
          <p:nvPr>
            <p:ph type="body" idx="1"/>
          </p:nvPr>
        </p:nvSpPr>
        <p:spPr>
          <a:xfrm>
            <a:off x="2267744" y="987574"/>
            <a:ext cx="4104456" cy="3141946"/>
          </a:xfrm>
        </p:spPr>
        <p:txBody>
          <a:bodyPr/>
          <a:lstStyle/>
          <a:p>
            <a:pPr marL="285750" indent="-285750">
              <a:buFont typeface="Wingdings" panose="05000000000000000000" pitchFamily="2" charset="2"/>
              <a:buChar char="Ø"/>
              <a:defRPr/>
            </a:pPr>
            <a:r>
              <a:rPr lang="tr-TR" dirty="0"/>
              <a:t>Ö</a:t>
            </a:r>
            <a:r>
              <a:rPr lang="tr-TR" dirty="0" smtClean="0"/>
              <a:t>ğrencileri </a:t>
            </a:r>
            <a:r>
              <a:rPr lang="tr-TR" dirty="0"/>
              <a:t>hem mesleğe hem de yükseköğretime hazırlayan ortaöğretim kurumlarıdır.</a:t>
            </a:r>
          </a:p>
          <a:p>
            <a:pPr marL="285750" indent="-285750">
              <a:buFont typeface="Wingdings" panose="05000000000000000000" pitchFamily="2" charset="2"/>
              <a:buChar char="Ø"/>
              <a:defRPr/>
            </a:pPr>
            <a:r>
              <a:rPr lang="tr-TR" dirty="0"/>
              <a:t>Öğrenim süresi 4 yıldır.</a:t>
            </a:r>
          </a:p>
          <a:p>
            <a:pPr marL="285750" indent="-285750">
              <a:buFont typeface="Wingdings" panose="05000000000000000000" pitchFamily="2" charset="2"/>
              <a:buChar char="Ø"/>
              <a:defRPr/>
            </a:pPr>
            <a:r>
              <a:rPr lang="tr-TR" dirty="0"/>
              <a:t> Bazı okullar sadece kız ya da sadece erkek öğrenci alırken, bazıları da hem kız hem erkek öğrenci alır.</a:t>
            </a:r>
          </a:p>
          <a:p>
            <a:pPr>
              <a:buFont typeface="Wingdings" panose="05000000000000000000" pitchFamily="2" charset="2"/>
              <a:buChar char="Ø"/>
            </a:pPr>
            <a:endParaRPr lang="tr-TR" dirty="0"/>
          </a:p>
        </p:txBody>
      </p:sp>
      <p:sp>
        <p:nvSpPr>
          <p:cNvPr id="4" name="Slayt Numarası Yer Tutucusu 3">
            <a:extLst>
              <a:ext uri="{FF2B5EF4-FFF2-40B4-BE49-F238E27FC236}">
                <a16:creationId xmlns="" xmlns:a16="http://schemas.microsoft.com/office/drawing/2014/main" id="{E1CC1C19-0561-40E6-9902-D4A8D3CB6EF8}"/>
              </a:ext>
            </a:extLst>
          </p:cNvPr>
          <p:cNvSpPr>
            <a:spLocks noGrp="1"/>
          </p:cNvSpPr>
          <p:nvPr>
            <p:ph type="sldNum" idx="12"/>
          </p:nvPr>
        </p:nvSpPr>
        <p:spPr/>
        <p:txBody>
          <a:bodyPr/>
          <a:lstStyle/>
          <a:p>
            <a:fld id="{00000000-1234-1234-1234-123412341234}" type="slidenum">
              <a:rPr lang="en" smtClean="0">
                <a:solidFill>
                  <a:srgbClr val="FFFFFF"/>
                </a:solidFill>
              </a:rPr>
              <a:pPr/>
              <a:t>29</a:t>
            </a:fld>
            <a:endParaRPr lang="en">
              <a:solidFill>
                <a:srgbClr val="FFFFFF"/>
              </a:solidFill>
            </a:endParaRPr>
          </a:p>
        </p:txBody>
      </p:sp>
    </p:spTree>
    <p:extLst>
      <p:ext uri="{BB962C8B-B14F-4D97-AF65-F5344CB8AC3E}">
        <p14:creationId xmlns:p14="http://schemas.microsoft.com/office/powerpoint/2010/main" xmlns="" val="4262070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AFBFE3A9-DC9D-4F8A-9665-EE84A058A656}"/>
              </a:ext>
            </a:extLst>
          </p:cNvPr>
          <p:cNvSpPr>
            <a:spLocks noGrp="1"/>
          </p:cNvSpPr>
          <p:nvPr>
            <p:ph type="title"/>
          </p:nvPr>
        </p:nvSpPr>
        <p:spPr>
          <a:xfrm>
            <a:off x="35496" y="1275606"/>
            <a:ext cx="1800200" cy="1872208"/>
          </a:xfrm>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a:lstStyle/>
          <a:p>
            <a:pPr algn="ctr"/>
            <a:r>
              <a:rPr lang="tr-TR" sz="3200" b="1" dirty="0">
                <a:solidFill>
                  <a:schemeClr val="bg1"/>
                </a:solidFill>
                <a:latin typeface="Calibri" panose="020F0502020204030204" pitchFamily="34" charset="0"/>
                <a:cs typeface="Calibri" panose="020F0502020204030204" pitchFamily="34" charset="0"/>
              </a:rPr>
              <a:t> </a:t>
            </a:r>
            <a:r>
              <a:rPr lang="tr-TR" sz="2000" b="1" dirty="0">
                <a:solidFill>
                  <a:schemeClr val="bg1"/>
                </a:solidFill>
                <a:latin typeface="Calibri" panose="020F0502020204030204" pitchFamily="34" charset="0"/>
                <a:cs typeface="Calibri" panose="020F0502020204030204" pitchFamily="34" charset="0"/>
              </a:rPr>
              <a:t>ÇOCUĞUN </a:t>
            </a:r>
            <a:r>
              <a:rPr lang="tr-TR" sz="2000" b="1" dirty="0" smtClean="0">
                <a:solidFill>
                  <a:schemeClr val="bg1"/>
                </a:solidFill>
                <a:latin typeface="Calibri" panose="020F0502020204030204" pitchFamily="34" charset="0"/>
                <a:cs typeface="Calibri" panose="020F0502020204030204" pitchFamily="34" charset="0"/>
              </a:rPr>
              <a:t> BİR MESLEĞE </a:t>
            </a:r>
            <a:r>
              <a:rPr lang="tr-TR" sz="2000" b="1" dirty="0">
                <a:solidFill>
                  <a:schemeClr val="bg1"/>
                </a:solidFill>
                <a:latin typeface="Calibri" panose="020F0502020204030204" pitchFamily="34" charset="0"/>
                <a:cs typeface="Calibri" panose="020F0502020204030204" pitchFamily="34" charset="0"/>
              </a:rPr>
              <a:t>YÖNELMESİNİ ETKİLEYEN  FAKTÖRLER </a:t>
            </a:r>
            <a:endParaRPr lang="tr-TR" sz="2000" b="1" dirty="0">
              <a:solidFill>
                <a:schemeClr val="bg1"/>
              </a:solidFill>
            </a:endParaRPr>
          </a:p>
        </p:txBody>
      </p:sp>
      <p:sp>
        <p:nvSpPr>
          <p:cNvPr id="3" name="Metin Yer Tutucusu 2">
            <a:extLst>
              <a:ext uri="{FF2B5EF4-FFF2-40B4-BE49-F238E27FC236}">
                <a16:creationId xmlns="" xmlns:a16="http://schemas.microsoft.com/office/drawing/2014/main" id="{6E25BF76-6DC2-4DDE-B7E2-655464BC591B}"/>
              </a:ext>
            </a:extLst>
          </p:cNvPr>
          <p:cNvSpPr>
            <a:spLocks noGrp="1"/>
          </p:cNvSpPr>
          <p:nvPr>
            <p:ph type="body" idx="1"/>
          </p:nvPr>
        </p:nvSpPr>
        <p:spPr>
          <a:xfrm>
            <a:off x="1763688" y="555526"/>
            <a:ext cx="4824536" cy="3790019"/>
          </a:xfrm>
        </p:spPr>
        <p:txBody>
          <a:bodyPr/>
          <a:lstStyle/>
          <a:p>
            <a:pPr>
              <a:buFont typeface="Wingdings" panose="05000000000000000000" pitchFamily="2" charset="2"/>
              <a:buChar char="§"/>
            </a:pPr>
            <a:r>
              <a:rPr lang="tr-TR" sz="1400" b="1" dirty="0">
                <a:latin typeface="Calibri" panose="020F0502020204030204" pitchFamily="34" charset="0"/>
                <a:cs typeface="Calibri" panose="020F0502020204030204" pitchFamily="34" charset="0"/>
              </a:rPr>
              <a:t>Geleceğe yönelik hayalleri, istekleri ,</a:t>
            </a:r>
          </a:p>
          <a:p>
            <a:pPr>
              <a:buFont typeface="Wingdings" panose="05000000000000000000" pitchFamily="2" charset="2"/>
              <a:buChar char="§"/>
            </a:pPr>
            <a:r>
              <a:rPr lang="tr-TR" sz="1400" b="1" dirty="0">
                <a:latin typeface="Calibri" panose="020F0502020204030204" pitchFamily="34" charset="0"/>
                <a:cs typeface="Calibri" panose="020F0502020204030204" pitchFamily="34" charset="0"/>
              </a:rPr>
              <a:t>Cinsiyeti, fiziksel ve psikolojik özellikleri </a:t>
            </a:r>
          </a:p>
          <a:p>
            <a:pPr>
              <a:buFont typeface="Wingdings" panose="05000000000000000000" pitchFamily="2" charset="2"/>
              <a:buChar char="§"/>
            </a:pPr>
            <a:r>
              <a:rPr lang="tr-TR" sz="1400" b="1" dirty="0">
                <a:latin typeface="Calibri" panose="020F0502020204030204" pitchFamily="34" charset="0"/>
                <a:cs typeface="Calibri" panose="020F0502020204030204" pitchFamily="34" charset="0"/>
              </a:rPr>
              <a:t>İlgiler, yetenekler ve zekâ</a:t>
            </a:r>
          </a:p>
          <a:p>
            <a:pPr>
              <a:buFont typeface="Wingdings" panose="05000000000000000000" pitchFamily="2" charset="2"/>
              <a:buChar char="§"/>
            </a:pPr>
            <a:r>
              <a:rPr lang="tr-TR" sz="1400" b="1" dirty="0">
                <a:latin typeface="Calibri" panose="020F0502020204030204" pitchFamily="34" charset="0"/>
                <a:cs typeface="Calibri" panose="020F0502020204030204" pitchFamily="34" charset="0"/>
              </a:rPr>
              <a:t>Akademik başarı </a:t>
            </a:r>
          </a:p>
          <a:p>
            <a:pPr>
              <a:buFont typeface="Wingdings" panose="05000000000000000000" pitchFamily="2" charset="2"/>
              <a:buChar char="§"/>
            </a:pPr>
            <a:r>
              <a:rPr lang="tr-TR" sz="1400" b="1" dirty="0">
                <a:latin typeface="Calibri" panose="020F0502020204030204" pitchFamily="34" charset="0"/>
                <a:cs typeface="Calibri" panose="020F0502020204030204" pitchFamily="34" charset="0"/>
              </a:rPr>
              <a:t>Öğretmenlerin, öğrencinin yetenek ve ilgilerine ilişkin görüşleri</a:t>
            </a:r>
          </a:p>
          <a:p>
            <a:pPr>
              <a:buFont typeface="Wingdings" panose="05000000000000000000" pitchFamily="2" charset="2"/>
              <a:buChar char="§"/>
            </a:pPr>
            <a:r>
              <a:rPr lang="tr-TR" sz="1400" b="1" dirty="0">
                <a:latin typeface="Calibri" panose="020F0502020204030204" pitchFamily="34" charset="0"/>
                <a:cs typeface="Calibri" panose="020F0502020204030204" pitchFamily="34" charset="0"/>
              </a:rPr>
              <a:t>Arkadaş çevresinin düşünceleri </a:t>
            </a:r>
          </a:p>
          <a:p>
            <a:pPr>
              <a:buFont typeface="Wingdings" panose="05000000000000000000" pitchFamily="2" charset="2"/>
              <a:buChar char="§"/>
            </a:pPr>
            <a:r>
              <a:rPr lang="tr-TR" sz="1400" b="1" dirty="0">
                <a:latin typeface="Calibri" panose="020F0502020204030204" pitchFamily="34" charset="0"/>
                <a:cs typeface="Calibri" panose="020F0502020204030204" pitchFamily="34" charset="0"/>
              </a:rPr>
              <a:t>Ailenin beklentileri, birey hakkındaki düşünceleri</a:t>
            </a:r>
          </a:p>
          <a:p>
            <a:pPr>
              <a:buFont typeface="Wingdings" panose="05000000000000000000" pitchFamily="2" charset="2"/>
              <a:buChar char="§"/>
            </a:pPr>
            <a:r>
              <a:rPr lang="tr-TR" sz="1400" b="1" dirty="0">
                <a:latin typeface="Calibri" panose="020F0502020204030204" pitchFamily="34" charset="0"/>
                <a:cs typeface="Calibri" panose="020F0502020204030204" pitchFamily="34" charset="0"/>
              </a:rPr>
              <a:t>Ailenin sosyo-ekonomik düzeyi </a:t>
            </a:r>
          </a:p>
          <a:p>
            <a:pPr>
              <a:buFont typeface="Wingdings" panose="05000000000000000000" pitchFamily="2" charset="2"/>
              <a:buChar char="§"/>
            </a:pPr>
            <a:r>
              <a:rPr lang="tr-TR" sz="1400" b="1" dirty="0">
                <a:latin typeface="Calibri" panose="020F0502020204030204" pitchFamily="34" charset="0"/>
                <a:cs typeface="Calibri" panose="020F0502020204030204" pitchFamily="34" charset="0"/>
              </a:rPr>
              <a:t>Çevrenin etkisi </a:t>
            </a:r>
          </a:p>
          <a:p>
            <a:pPr>
              <a:buFont typeface="Wingdings" panose="05000000000000000000" pitchFamily="2" charset="2"/>
              <a:buChar char="§"/>
            </a:pPr>
            <a:r>
              <a:rPr lang="tr-TR" sz="1400" b="1" dirty="0">
                <a:latin typeface="Calibri" panose="020F0502020204030204" pitchFamily="34" charset="0"/>
                <a:cs typeface="Calibri" panose="020F0502020204030204" pitchFamily="34" charset="0"/>
              </a:rPr>
              <a:t>Teknolojik, sosyal, kültürel ve endüstriyel gelişmeler</a:t>
            </a:r>
          </a:p>
          <a:p>
            <a:pPr>
              <a:buFont typeface="Wingdings" panose="05000000000000000000" pitchFamily="2" charset="2"/>
              <a:buChar char="§"/>
            </a:pPr>
            <a:r>
              <a:rPr lang="tr-TR" sz="1400" b="1" dirty="0">
                <a:latin typeface="Calibri" panose="020F0502020204030204" pitchFamily="34" charset="0"/>
                <a:cs typeface="Calibri" panose="020F0502020204030204" pitchFamily="34" charset="0"/>
              </a:rPr>
              <a:t>Mesleğin toplumdaki konumu ve mesleğe olan talep</a:t>
            </a:r>
          </a:p>
          <a:p>
            <a:pPr>
              <a:buFont typeface="Wingdings" panose="05000000000000000000" pitchFamily="2" charset="2"/>
              <a:buChar char="§"/>
            </a:pPr>
            <a:r>
              <a:rPr lang="tr-TR" sz="1400" b="1" dirty="0">
                <a:latin typeface="Calibri" panose="020F0502020204030204" pitchFamily="34" charset="0"/>
                <a:cs typeface="Calibri" panose="020F0502020204030204" pitchFamily="34" charset="0"/>
              </a:rPr>
              <a:t>Mesleğin gelir düzeyi</a:t>
            </a:r>
          </a:p>
          <a:p>
            <a:pPr>
              <a:buFont typeface="Wingdings" panose="05000000000000000000" pitchFamily="2" charset="2"/>
              <a:buChar char="§"/>
            </a:pPr>
            <a:r>
              <a:rPr lang="tr-TR" sz="1400" b="1" dirty="0">
                <a:latin typeface="Calibri" panose="020F0502020204030204" pitchFamily="34" charset="0"/>
                <a:cs typeface="Calibri" panose="020F0502020204030204" pitchFamily="34" charset="0"/>
              </a:rPr>
              <a:t>Mesleğin eğitim ve kariyer imkânları</a:t>
            </a:r>
          </a:p>
          <a:p>
            <a:pPr>
              <a:buFont typeface="Wingdings" panose="05000000000000000000" pitchFamily="2" charset="2"/>
              <a:buChar char="§"/>
            </a:pPr>
            <a:r>
              <a:rPr lang="tr-TR" sz="1400" b="1" dirty="0">
                <a:latin typeface="Calibri" panose="020F0502020204030204" pitchFamily="34" charset="0"/>
                <a:cs typeface="Calibri" panose="020F0502020204030204" pitchFamily="34" charset="0"/>
              </a:rPr>
              <a:t>Ülkenin ekonomik yapısı, iş bulma olanakları vb.</a:t>
            </a:r>
          </a:p>
          <a:p>
            <a:endParaRPr lang="tr-TR" dirty="0"/>
          </a:p>
        </p:txBody>
      </p:sp>
      <p:sp>
        <p:nvSpPr>
          <p:cNvPr id="4" name="Slayt Numarası Yer Tutucusu 3">
            <a:extLst>
              <a:ext uri="{FF2B5EF4-FFF2-40B4-BE49-F238E27FC236}">
                <a16:creationId xmlns="" xmlns:a16="http://schemas.microsoft.com/office/drawing/2014/main" id="{91673C5E-924B-4CDC-97CF-DA9D352958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a:t>
            </a:fld>
            <a:endParaRPr lang="en"/>
          </a:p>
        </p:txBody>
      </p:sp>
    </p:spTree>
    <p:extLst>
      <p:ext uri="{BB962C8B-B14F-4D97-AF65-F5344CB8AC3E}">
        <p14:creationId xmlns:p14="http://schemas.microsoft.com/office/powerpoint/2010/main" xmlns="" val="12746731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23"/>
          <p:cNvSpPr txBox="1">
            <a:spLocks noGrp="1"/>
          </p:cNvSpPr>
          <p:nvPr>
            <p:ph type="title"/>
          </p:nvPr>
        </p:nvSpPr>
        <p:spPr>
          <a:xfrm>
            <a:off x="0" y="1347614"/>
            <a:ext cx="1763689" cy="2088232"/>
          </a:xfrm>
          <a:prstGeom prst="rect">
            <a:avLst/>
          </a:prstGeom>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lvl="0" algn="ctr"/>
            <a:r>
              <a:rPr lang="tr-TR" sz="2800" b="1" dirty="0">
                <a:solidFill>
                  <a:schemeClr val="bg1"/>
                </a:solidFill>
                <a:latin typeface="Calibri" panose="020F0502020204030204" pitchFamily="34" charset="0"/>
                <a:cs typeface="Calibri" panose="020F0502020204030204" pitchFamily="34" charset="0"/>
              </a:rPr>
              <a:t>ANADOLU </a:t>
            </a:r>
            <a:r>
              <a:rPr lang="tr-TR" sz="2800" b="1" dirty="0" smtClean="0">
                <a:solidFill>
                  <a:schemeClr val="bg1"/>
                </a:solidFill>
                <a:latin typeface="Calibri" panose="020F0502020204030204" pitchFamily="34" charset="0"/>
                <a:cs typeface="Calibri" panose="020F0502020204030204" pitchFamily="34" charset="0"/>
              </a:rPr>
              <a:t>LİSELERİ</a:t>
            </a:r>
            <a:endParaRPr sz="2800" b="1" dirty="0">
              <a:solidFill>
                <a:schemeClr val="bg1"/>
              </a:solidFill>
              <a:latin typeface="Calibri" panose="020F0502020204030204" pitchFamily="34" charset="0"/>
              <a:cs typeface="Calibri" panose="020F0502020204030204" pitchFamily="34" charset="0"/>
            </a:endParaRPr>
          </a:p>
        </p:txBody>
      </p:sp>
      <p:sp>
        <p:nvSpPr>
          <p:cNvPr id="459" name="Google Shape;459;p23"/>
          <p:cNvSpPr txBox="1">
            <a:spLocks noGrp="1"/>
          </p:cNvSpPr>
          <p:nvPr>
            <p:ph type="body" idx="1"/>
          </p:nvPr>
        </p:nvSpPr>
        <p:spPr>
          <a:xfrm>
            <a:off x="1835696" y="411510"/>
            <a:ext cx="4680520" cy="4169911"/>
          </a:xfrm>
          <a:prstGeom prst="rect">
            <a:avLst/>
          </a:prstGeom>
        </p:spPr>
        <p:txBody>
          <a:bodyPr spcFirstLastPara="1" wrap="square" lIns="91425" tIns="91425" rIns="91425" bIns="91425" anchor="t" anchorCtr="0">
            <a:noAutofit/>
          </a:bodyPr>
          <a:lstStyle/>
          <a:p>
            <a:pPr>
              <a:buClr>
                <a:schemeClr val="accent3"/>
              </a:buClr>
              <a:buFont typeface="Wingdings" panose="05000000000000000000" pitchFamily="2" charset="2"/>
              <a:buChar char="ü"/>
            </a:pPr>
            <a:r>
              <a:rPr lang="tr-TR" sz="2000" dirty="0">
                <a:latin typeface="Calibri" panose="020F0502020204030204" pitchFamily="34" charset="0"/>
                <a:cs typeface="Calibri" panose="020F0502020204030204" pitchFamily="34" charset="0"/>
              </a:rPr>
              <a:t>Öğrenim süresi 4 yıldır.</a:t>
            </a:r>
          </a:p>
          <a:p>
            <a:pPr>
              <a:buClr>
                <a:schemeClr val="accent3"/>
              </a:buClr>
              <a:buFont typeface="Wingdings" panose="05000000000000000000" pitchFamily="2" charset="2"/>
              <a:buChar char="ü"/>
            </a:pPr>
            <a:r>
              <a:rPr lang="tr-TR" sz="2000" dirty="0">
                <a:latin typeface="Calibri" panose="020F0502020204030204" pitchFamily="34" charset="0"/>
                <a:cs typeface="Calibri" panose="020F0502020204030204" pitchFamily="34" charset="0"/>
              </a:rPr>
              <a:t>Sözel,  sayısal, eşit ağırlık ve dil bölümleri bulunmaktadır. </a:t>
            </a:r>
          </a:p>
          <a:p>
            <a:pPr>
              <a:buClr>
                <a:schemeClr val="accent3"/>
              </a:buClr>
              <a:buFont typeface="Wingdings" panose="05000000000000000000" pitchFamily="2" charset="2"/>
              <a:buChar char="ü"/>
            </a:pPr>
            <a:r>
              <a:rPr lang="tr-TR" sz="2000" dirty="0">
                <a:latin typeface="Calibri" panose="020F0502020204030204" pitchFamily="34" charset="0"/>
                <a:cs typeface="Calibri" panose="020F0502020204030204" pitchFamily="34" charset="0"/>
              </a:rPr>
              <a:t>Anadolu lisesinden mezun olan öğrenciler sözel, sayısal, eşit ağırlık ve dil bölümlerinden öğrenci alan programlara yerleşebilmektedir.</a:t>
            </a:r>
          </a:p>
          <a:p>
            <a:pPr marL="0" indent="0">
              <a:buNone/>
            </a:pPr>
            <a:r>
              <a:rPr lang="tr-TR" sz="2000" dirty="0">
                <a:solidFill>
                  <a:srgbClr val="FF0000"/>
                </a:solidFill>
                <a:latin typeface="Calibri" panose="020F0502020204030204" pitchFamily="34" charset="0"/>
                <a:cs typeface="Calibri" panose="020F0502020204030204" pitchFamily="34" charset="0"/>
              </a:rPr>
              <a:t>***</a:t>
            </a:r>
            <a:r>
              <a:rPr lang="tr-TR" sz="1800" b="1" dirty="0">
                <a:solidFill>
                  <a:srgbClr val="FF0000"/>
                </a:solidFill>
                <a:latin typeface="Calibri" panose="020F0502020204030204" pitchFamily="34" charset="0"/>
                <a:cs typeface="Calibri" panose="020F0502020204030204" pitchFamily="34" charset="0"/>
              </a:rPr>
              <a:t>DİKKAT;ANADOLU LİSELERİ LİSE DÖNEMİNDE MESLEK KAZANDIRMADIĞI İÇİN DAHA ÇOK AKADEMİK EĞİTİM HEDEFİ OLAN ÖĞRENCİLER İÇİN UYGUN OLAN OKULLARDIR.TERCİH EDERKEN BU DURUMUN GÖZ  ÖNÜNDE BULUNDURULMASI DOĞRU TERCİH AÇISINDAN ÖNEMLİDİR.!!!</a:t>
            </a:r>
          </a:p>
          <a:p>
            <a:pPr marL="0" lvl="0" indent="0" algn="l" rtl="0">
              <a:spcBef>
                <a:spcPts val="600"/>
              </a:spcBef>
              <a:spcAft>
                <a:spcPts val="0"/>
              </a:spcAft>
              <a:buNone/>
            </a:pPr>
            <a:endParaRPr dirty="0"/>
          </a:p>
        </p:txBody>
      </p:sp>
      <p:sp>
        <p:nvSpPr>
          <p:cNvPr id="462" name="Google Shape;462;p2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fld id="{00000000-1234-1234-1234-123412341234}" type="slidenum">
              <a:rPr lang="en">
                <a:solidFill>
                  <a:srgbClr val="FFFFFF"/>
                </a:solidFill>
              </a:rPr>
              <a:pPr/>
              <a:t>30</a:t>
            </a:fld>
            <a:endParaRPr dirty="0">
              <a:solidFill>
                <a:srgbClr val="FFFFFF"/>
              </a:solidFill>
            </a:endParaRPr>
          </a:p>
        </p:txBody>
      </p:sp>
    </p:spTree>
    <p:extLst>
      <p:ext uri="{BB962C8B-B14F-4D97-AF65-F5344CB8AC3E}">
        <p14:creationId xmlns:p14="http://schemas.microsoft.com/office/powerpoint/2010/main" xmlns="" val="20120528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a:extLst>
              <a:ext uri="{FF2B5EF4-FFF2-40B4-BE49-F238E27FC236}">
                <a16:creationId xmlns="" xmlns:a16="http://schemas.microsoft.com/office/drawing/2014/main" id="{77DB0415-3E32-4013-9CD2-315BFF6BDBDB}"/>
              </a:ext>
            </a:extLst>
          </p:cNvPr>
          <p:cNvSpPr>
            <a:spLocks noGrp="1"/>
          </p:cNvSpPr>
          <p:nvPr>
            <p:ph type="sldNum" idx="12"/>
          </p:nvPr>
        </p:nvSpPr>
        <p:spPr/>
        <p:txBody>
          <a:bodyPr/>
          <a:lstStyle/>
          <a:p>
            <a:fld id="{00000000-1234-1234-1234-123412341234}" type="slidenum">
              <a:rPr lang="en" smtClean="0"/>
              <a:pPr/>
              <a:t>31</a:t>
            </a:fld>
            <a:endParaRPr lang="en"/>
          </a:p>
        </p:txBody>
      </p:sp>
      <p:graphicFrame>
        <p:nvGraphicFramePr>
          <p:cNvPr id="3" name="3 İçerik Yer Tutucusu">
            <a:extLst>
              <a:ext uri="{FF2B5EF4-FFF2-40B4-BE49-F238E27FC236}">
                <a16:creationId xmlns="" xmlns:a16="http://schemas.microsoft.com/office/drawing/2014/main" id="{E9CF23C0-3356-4905-B6E0-DAA4F3FE3DA6}"/>
              </a:ext>
            </a:extLst>
          </p:cNvPr>
          <p:cNvGraphicFramePr>
            <a:graphicFrameLocks/>
          </p:cNvGraphicFramePr>
          <p:nvPr>
            <p:extLst>
              <p:ext uri="{D42A27DB-BD31-4B8C-83A1-F6EECF244321}">
                <p14:modId xmlns:p14="http://schemas.microsoft.com/office/powerpoint/2010/main" xmlns="" val="2992705735"/>
              </p:ext>
            </p:extLst>
          </p:nvPr>
        </p:nvGraphicFramePr>
        <p:xfrm>
          <a:off x="1117309" y="811663"/>
          <a:ext cx="7127099" cy="40643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Metin kutusu 3"/>
          <p:cNvSpPr txBox="1"/>
          <p:nvPr/>
        </p:nvSpPr>
        <p:spPr>
          <a:xfrm>
            <a:off x="1907704" y="123478"/>
            <a:ext cx="6120680" cy="523220"/>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tr-TR" sz="2800" b="1" dirty="0">
                <a:solidFill>
                  <a:schemeClr val="tx1">
                    <a:lumMod val="50000"/>
                  </a:schemeClr>
                </a:solidFill>
                <a:latin typeface="Calibri" panose="020F0502020204030204" pitchFamily="34" charset="0"/>
                <a:cs typeface="Calibri" panose="020F0502020204030204" pitchFamily="34" charset="0"/>
                <a:sym typeface="Lato Hairline"/>
              </a:rPr>
              <a:t>MERKEZİ SINAV İLE GİRİLEN LİSELER</a:t>
            </a:r>
            <a:endParaRPr lang="tr-TR" sz="900" dirty="0">
              <a:solidFill>
                <a:schemeClr val="tx1">
                  <a:lumMod val="50000"/>
                </a:schemeClr>
              </a:solidFill>
            </a:endParaRPr>
          </a:p>
        </p:txBody>
      </p:sp>
    </p:spTree>
    <p:extLst>
      <p:ext uri="{BB962C8B-B14F-4D97-AF65-F5344CB8AC3E}">
        <p14:creationId xmlns:p14="http://schemas.microsoft.com/office/powerpoint/2010/main" xmlns="" val="186150940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20"/>
          <p:cNvSpPr txBox="1">
            <a:spLocks noGrp="1"/>
          </p:cNvSpPr>
          <p:nvPr>
            <p:ph type="title"/>
          </p:nvPr>
        </p:nvSpPr>
        <p:spPr>
          <a:xfrm>
            <a:off x="0" y="1131591"/>
            <a:ext cx="1979712" cy="2304256"/>
          </a:xfrm>
          <a:prstGeom prst="rect">
            <a:avLst/>
          </a:prstGeom>
          <a:gradFill flip="none" rotWithShape="1">
            <a:gsLst>
              <a:gs pos="0">
                <a:schemeClr val="accent3">
                  <a:lumMod val="40000"/>
                  <a:lumOff val="60000"/>
                  <a:shade val="30000"/>
                  <a:satMod val="115000"/>
                </a:schemeClr>
              </a:gs>
              <a:gs pos="50000">
                <a:schemeClr val="accent3">
                  <a:lumMod val="40000"/>
                  <a:lumOff val="60000"/>
                  <a:shade val="67500"/>
                  <a:satMod val="115000"/>
                </a:schemeClr>
              </a:gs>
              <a:gs pos="100000">
                <a:schemeClr val="accent3">
                  <a:lumMod val="40000"/>
                  <a:lumOff val="60000"/>
                  <a:shade val="100000"/>
                  <a:satMod val="115000"/>
                </a:schemeClr>
              </a:gs>
            </a:gsLst>
            <a:path path="circle">
              <a:fillToRect r="100000" b="100000"/>
            </a:path>
            <a:tileRect l="-100000" t="-100000"/>
          </a:gradFill>
        </p:spPr>
        <p:txBody>
          <a:bodyPr spcFirstLastPara="1" wrap="square" lIns="91425" tIns="91425" rIns="91425" bIns="91425" anchor="ctr" anchorCtr="0">
            <a:noAutofit/>
          </a:bodyPr>
          <a:lstStyle/>
          <a:p>
            <a:pPr lvl="0" algn="ctr"/>
            <a:r>
              <a:rPr lang="tr-TR" sz="2800" b="1" dirty="0">
                <a:solidFill>
                  <a:schemeClr val="bg1"/>
                </a:solidFill>
                <a:latin typeface="Calibri" panose="020F0502020204030204" pitchFamily="34" charset="0"/>
                <a:cs typeface="Calibri" panose="020F0502020204030204" pitchFamily="34" charset="0"/>
              </a:rPr>
              <a:t>YETENEK SINAVI İLE ÖĞRENCİ ALAN LİSELER</a:t>
            </a:r>
            <a:endParaRPr sz="2800" dirty="0">
              <a:solidFill>
                <a:schemeClr val="bg1"/>
              </a:solidFill>
              <a:latin typeface="Calibri" panose="020F0502020204030204" pitchFamily="34" charset="0"/>
              <a:cs typeface="Calibri" panose="020F0502020204030204" pitchFamily="34" charset="0"/>
            </a:endParaRPr>
          </a:p>
        </p:txBody>
      </p:sp>
      <p:sp>
        <p:nvSpPr>
          <p:cNvPr id="424" name="Google Shape;424;p20"/>
          <p:cNvSpPr txBox="1">
            <a:spLocks noGrp="1"/>
          </p:cNvSpPr>
          <p:nvPr>
            <p:ph type="body" idx="1"/>
          </p:nvPr>
        </p:nvSpPr>
        <p:spPr>
          <a:xfrm>
            <a:off x="2267744" y="123478"/>
            <a:ext cx="4176464" cy="4608512"/>
          </a:xfrm>
          <a:prstGeom prst="rect">
            <a:avLst/>
          </a:prstGeom>
        </p:spPr>
        <p:txBody>
          <a:bodyPr spcFirstLastPara="1" wrap="square" lIns="91425" tIns="91425" rIns="91425" bIns="91425" anchor="t" anchorCtr="0">
            <a:noAutofit/>
          </a:bodyPr>
          <a:lstStyle/>
          <a:p>
            <a:pPr>
              <a:buFont typeface="+mj-lt"/>
              <a:buAutoNum type="arabicPeriod"/>
            </a:pPr>
            <a:r>
              <a:rPr lang="tr-TR" b="1" dirty="0" smtClean="0">
                <a:solidFill>
                  <a:schemeClr val="accent1">
                    <a:lumMod val="75000"/>
                  </a:schemeClr>
                </a:solidFill>
                <a:latin typeface="Calibri" panose="020F0502020204030204" pitchFamily="34" charset="0"/>
                <a:cs typeface="Calibri" panose="020F0502020204030204" pitchFamily="34" charset="0"/>
              </a:rPr>
              <a:t>GÜZEL </a:t>
            </a:r>
            <a:r>
              <a:rPr lang="tr-TR" b="1" dirty="0">
                <a:solidFill>
                  <a:schemeClr val="accent1">
                    <a:lumMod val="75000"/>
                  </a:schemeClr>
                </a:solidFill>
                <a:latin typeface="Calibri" panose="020F0502020204030204" pitchFamily="34" charset="0"/>
                <a:cs typeface="Calibri" panose="020F0502020204030204" pitchFamily="34" charset="0"/>
              </a:rPr>
              <a:t>SANATLAR LİSELERİ</a:t>
            </a:r>
          </a:p>
          <a:p>
            <a:pPr>
              <a:buFont typeface="+mj-lt"/>
              <a:buAutoNum type="arabicPeriod"/>
            </a:pPr>
            <a:r>
              <a:rPr lang="tr-TR" b="1" dirty="0">
                <a:solidFill>
                  <a:schemeClr val="accent1">
                    <a:lumMod val="75000"/>
                  </a:schemeClr>
                </a:solidFill>
                <a:latin typeface="Calibri" panose="020F0502020204030204" pitchFamily="34" charset="0"/>
                <a:cs typeface="Calibri" panose="020F0502020204030204" pitchFamily="34" charset="0"/>
              </a:rPr>
              <a:t>SPOR LİSELERİ</a:t>
            </a:r>
            <a:endParaRPr lang="tr-TR" b="1" dirty="0">
              <a:latin typeface="Calibri" panose="020F0502020204030204" pitchFamily="34" charset="0"/>
              <a:cs typeface="Calibri" panose="020F0502020204030204" pitchFamily="34" charset="0"/>
            </a:endParaRPr>
          </a:p>
          <a:p>
            <a:pPr marL="101600" indent="0">
              <a:buNone/>
            </a:pPr>
            <a:r>
              <a:rPr lang="tr-TR" sz="1600" b="1" dirty="0">
                <a:solidFill>
                  <a:srgbClr val="FF0000"/>
                </a:solidFill>
                <a:latin typeface="Calibri" panose="020F0502020204030204" pitchFamily="34" charset="0"/>
                <a:cs typeface="Calibri" panose="020F0502020204030204" pitchFamily="34" charset="0"/>
              </a:rPr>
              <a:t>BAŞVURU KOŞULLARI</a:t>
            </a:r>
          </a:p>
          <a:p>
            <a:pPr marL="101600" indent="0">
              <a:buNone/>
            </a:pPr>
            <a:r>
              <a:rPr lang="tr-TR" sz="1600" dirty="0"/>
              <a:t>Yetenek sınavında 50 (elli) ve üzerinde puan alanların; yetenek sınavının % 70' ile ortaokul başarı puanının %30'u alınarak 100 (yüz) tam puan üzerinden puan üstünlüğüne göre değerlendirme ve sıralama yapılacaktır. </a:t>
            </a:r>
            <a:endParaRPr lang="tr-TR" sz="1600" b="1" dirty="0">
              <a:solidFill>
                <a:srgbClr val="FF0000"/>
              </a:solidFill>
              <a:latin typeface="Calibri" panose="020F0502020204030204" pitchFamily="34" charset="0"/>
              <a:cs typeface="Calibri" panose="020F0502020204030204" pitchFamily="34" charset="0"/>
            </a:endParaRPr>
          </a:p>
          <a:p>
            <a:pPr>
              <a:buFont typeface="Wingdings" panose="05000000000000000000" pitchFamily="2" charset="2"/>
              <a:buChar char="§"/>
            </a:pPr>
            <a:r>
              <a:rPr lang="tr-TR" sz="1600" b="1" dirty="0">
                <a:latin typeface="Calibri" panose="020F0502020204030204" pitchFamily="34" charset="0"/>
                <a:cs typeface="Calibri" panose="020F0502020204030204" pitchFamily="34" charset="0"/>
              </a:rPr>
              <a:t>YETENEK SINAVI PUANI   (%70)</a:t>
            </a:r>
          </a:p>
          <a:p>
            <a:pPr>
              <a:buFont typeface="Wingdings" panose="05000000000000000000" pitchFamily="2" charset="2"/>
              <a:buChar char="§"/>
            </a:pPr>
            <a:r>
              <a:rPr lang="tr-TR" sz="1600" b="1" dirty="0">
                <a:latin typeface="Calibri" panose="020F0502020204030204" pitchFamily="34" charset="0"/>
                <a:cs typeface="Calibri" panose="020F0502020204030204" pitchFamily="34" charset="0"/>
              </a:rPr>
              <a:t>ORTAÖĞRETİM BAŞARI PUANI(6-7-8 ORTALAMASI) (%30)</a:t>
            </a:r>
          </a:p>
          <a:p>
            <a:pPr>
              <a:buFont typeface="Wingdings" panose="05000000000000000000" pitchFamily="2" charset="2"/>
              <a:buChar char="§"/>
            </a:pPr>
            <a:r>
              <a:rPr lang="tr-TR" sz="1600" b="1" dirty="0">
                <a:latin typeface="Calibri" panose="020F0502020204030204" pitchFamily="34" charset="0"/>
                <a:cs typeface="Calibri" panose="020F0502020204030204" pitchFamily="34" charset="0"/>
              </a:rPr>
              <a:t>BAŞVURULAR HAZİRAN AYINDA ÖĞRENCİ VELİSİ TARAFINDAN  OKULLARA ÖNKAYIT YÖNTEMİYLE YAPILMAKTADIR.</a:t>
            </a:r>
          </a:p>
        </p:txBody>
      </p:sp>
      <p:sp>
        <p:nvSpPr>
          <p:cNvPr id="425" name="Google Shape;425;p2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fld id="{00000000-1234-1234-1234-123412341234}" type="slidenum">
              <a:rPr lang="en">
                <a:solidFill>
                  <a:srgbClr val="FFFFFF"/>
                </a:solidFill>
              </a:rPr>
              <a:pPr/>
              <a:t>32</a:t>
            </a:fld>
            <a:endParaRPr dirty="0">
              <a:solidFill>
                <a:srgbClr val="FFFFFF"/>
              </a:solidFill>
            </a:endParaRPr>
          </a:p>
        </p:txBody>
      </p:sp>
    </p:spTree>
    <p:extLst>
      <p:ext uri="{BB962C8B-B14F-4D97-AF65-F5344CB8AC3E}">
        <p14:creationId xmlns:p14="http://schemas.microsoft.com/office/powerpoint/2010/main" xmlns="" val="33053779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 xmlns:a16="http://schemas.microsoft.com/office/drawing/2014/main" id="{8BA80194-2DC1-4523-8778-CB8A297C4745}"/>
              </a:ext>
            </a:extLst>
          </p:cNvPr>
          <p:cNvPicPr>
            <a:picLocks noChangeAspect="1"/>
          </p:cNvPicPr>
          <p:nvPr/>
        </p:nvPicPr>
        <p:blipFill rotWithShape="1">
          <a:blip r:embed="rId2">
            <a:extLst>
              <a:ext uri="{BEBA8EAE-BF5A-486C-A8C5-ECC9F3942E4B}">
                <a14:imgProps xmlns:a14="http://schemas.microsoft.com/office/drawing/2010/main" xmlns="">
                  <a14:imgLayer r:embed="rId3">
                    <a14:imgEffect>
                      <a14:saturation sat="33000"/>
                    </a14:imgEffect>
                  </a14:imgLayer>
                </a14:imgProps>
              </a:ext>
              <a:ext uri="{28A0092B-C50C-407E-A947-70E740481C1C}">
                <a14:useLocalDpi xmlns:a14="http://schemas.microsoft.com/office/drawing/2010/main" xmlns="" val="0"/>
              </a:ext>
            </a:extLst>
          </a:blip>
          <a:srcRect t="10033" b="10702"/>
          <a:stretch/>
        </p:blipFill>
        <p:spPr>
          <a:xfrm>
            <a:off x="0" y="0"/>
            <a:ext cx="9144000" cy="5141495"/>
          </a:xfrm>
          <a:prstGeom prst="rect">
            <a:avLst/>
          </a:prstGeom>
        </p:spPr>
      </p:pic>
      <p:sp>
        <p:nvSpPr>
          <p:cNvPr id="3" name="Rectangle 3">
            <a:extLst>
              <a:ext uri="{FF2B5EF4-FFF2-40B4-BE49-F238E27FC236}">
                <a16:creationId xmlns="" xmlns:a16="http://schemas.microsoft.com/office/drawing/2014/main" id="{6943E920-0FB8-476F-9D80-E1BDC6141D69}"/>
              </a:ext>
            </a:extLst>
          </p:cNvPr>
          <p:cNvSpPr/>
          <p:nvPr/>
        </p:nvSpPr>
        <p:spPr>
          <a:xfrm>
            <a:off x="2" y="1464127"/>
            <a:ext cx="9143999" cy="2320472"/>
          </a:xfrm>
          <a:prstGeom prst="rect">
            <a:avLst/>
          </a:prstGeom>
          <a:solidFill>
            <a:schemeClr val="tx1">
              <a:lumMod val="85000"/>
              <a:lumOff val="15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buClrTx/>
              <a:defRPr/>
            </a:pPr>
            <a:endParaRPr lang="en-US" kern="1200" dirty="0">
              <a:solidFill>
                <a:prstClr val="white"/>
              </a:solidFill>
            </a:endParaRPr>
          </a:p>
        </p:txBody>
      </p:sp>
      <p:sp>
        <p:nvSpPr>
          <p:cNvPr id="4" name="Rectangle 1">
            <a:extLst>
              <a:ext uri="{FF2B5EF4-FFF2-40B4-BE49-F238E27FC236}">
                <a16:creationId xmlns="" xmlns:a16="http://schemas.microsoft.com/office/drawing/2014/main" id="{1CC0FF88-625D-448A-8805-4AA32DEEDF82}"/>
              </a:ext>
            </a:extLst>
          </p:cNvPr>
          <p:cNvSpPr/>
          <p:nvPr/>
        </p:nvSpPr>
        <p:spPr>
          <a:xfrm>
            <a:off x="908010" y="2035742"/>
            <a:ext cx="7119976" cy="684801"/>
          </a:xfrm>
          <a:prstGeom prst="rect">
            <a:avLst/>
          </a:prstGeom>
        </p:spPr>
        <p:txBody>
          <a:bodyPr wrap="square" lIns="68579" tIns="34289" rIns="68579" bIns="34289">
            <a:spAutoFit/>
          </a:bodyPr>
          <a:lstStyle/>
          <a:p>
            <a:pPr algn="ctr" defTabSz="685783">
              <a:buClrTx/>
            </a:pPr>
            <a:r>
              <a:rPr lang="tr-TR" sz="4000" b="1" cap="all" dirty="0" smtClean="0">
                <a:solidFill>
                  <a:srgbClr val="FFFF00"/>
                </a:solidFill>
                <a:latin typeface="Arial" pitchFamily="34" charset="0"/>
                <a:ea typeface="+mn-ea"/>
                <a:cs typeface="Arial" pitchFamily="34" charset="0"/>
              </a:rPr>
              <a:t>TERCİH SÜRECİ</a:t>
            </a:r>
            <a:endParaRPr lang="en-US" sz="4000" b="1" cap="all" dirty="0">
              <a:solidFill>
                <a:srgbClr val="FFFF00"/>
              </a:solidFill>
              <a:latin typeface="Arial" pitchFamily="34" charset="0"/>
              <a:ea typeface="+mn-ea"/>
              <a:cs typeface="Arial" pitchFamily="34" charset="0"/>
            </a:endParaRPr>
          </a:p>
        </p:txBody>
      </p:sp>
    </p:spTree>
    <p:extLst>
      <p:ext uri="{BB962C8B-B14F-4D97-AF65-F5344CB8AC3E}">
        <p14:creationId xmlns:p14="http://schemas.microsoft.com/office/powerpoint/2010/main" xmlns="" val="147142809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 xmlns:a16="http://schemas.microsoft.com/office/drawing/2014/main" id="{C66B0B92-B34E-4BCD-BFDB-5FDC5D3E0707}"/>
              </a:ext>
            </a:extLst>
          </p:cNvPr>
          <p:cNvSpPr>
            <a:spLocks noGrp="1"/>
          </p:cNvSpPr>
          <p:nvPr>
            <p:ph type="body" idx="1"/>
          </p:nvPr>
        </p:nvSpPr>
        <p:spPr>
          <a:xfrm>
            <a:off x="1547664" y="195486"/>
            <a:ext cx="4824536" cy="4608512"/>
          </a:xfrm>
        </p:spPr>
        <p:txBody>
          <a:bodyPr/>
          <a:lstStyle/>
          <a:p>
            <a:pPr marL="114300" indent="0">
              <a:buNone/>
            </a:pPr>
            <a:r>
              <a:rPr lang="tr-TR" sz="2000" b="1" dirty="0">
                <a:solidFill>
                  <a:srgbClr val="FF0000"/>
                </a:solidFill>
                <a:latin typeface="Calibri" panose="020F0502020204030204" pitchFamily="34" charset="0"/>
                <a:cs typeface="Calibri" panose="020F0502020204030204" pitchFamily="34" charset="0"/>
              </a:rPr>
              <a:t>LGS TERCİHLERİ NASIL YAPILACAK?</a:t>
            </a:r>
            <a:endParaRPr lang="tr-TR" sz="2000" dirty="0">
              <a:solidFill>
                <a:srgbClr val="FF0000"/>
              </a:solidFill>
              <a:latin typeface="Calibri" panose="020F0502020204030204" pitchFamily="34" charset="0"/>
              <a:cs typeface="Calibri" panose="020F0502020204030204" pitchFamily="34" charset="0"/>
            </a:endParaRPr>
          </a:p>
          <a:p>
            <a:pPr algn="just">
              <a:buFont typeface="Wingdings" panose="05000000000000000000" pitchFamily="2" charset="2"/>
              <a:buChar char="§"/>
            </a:pPr>
            <a:r>
              <a:rPr lang="tr-TR" sz="2000" b="1" dirty="0">
                <a:latin typeface="Calibri" panose="020F0502020204030204" pitchFamily="34" charset="0"/>
                <a:cs typeface="Calibri" panose="020F0502020204030204" pitchFamily="34" charset="0"/>
              </a:rPr>
              <a:t>Öğrenciler toplam üç ayrı alanda 15 okul tercih edebilecek. Ancak ilimizde Pansiyonlu okul kapsamında okul bulunmadığı için 3.alandan tercihte bulunmayacaklardır.</a:t>
            </a:r>
            <a:endParaRPr lang="tr-TR" sz="2000" dirty="0">
              <a:latin typeface="Calibri" panose="020F0502020204030204" pitchFamily="34" charset="0"/>
              <a:cs typeface="Calibri" panose="020F0502020204030204" pitchFamily="34" charset="0"/>
            </a:endParaRPr>
          </a:p>
          <a:p>
            <a:pPr algn="just">
              <a:buFont typeface="Wingdings" panose="05000000000000000000" pitchFamily="2" charset="2"/>
              <a:buChar char="§"/>
            </a:pPr>
            <a:r>
              <a:rPr lang="tr-TR" sz="2000" b="1" dirty="0">
                <a:latin typeface="Calibri" panose="020F0502020204030204" pitchFamily="34" charset="0"/>
                <a:cs typeface="Calibri" panose="020F0502020204030204" pitchFamily="34" charset="0"/>
              </a:rPr>
              <a:t>Öğrenciler Yerel yerleştirme ekranında en çok 5 okul seçilebilmektedir. Tercih başvurusunda bulunacak adaylara öncelikle yerel yerleştirme butonu açılacak, bu alandan tercih yapmayan adaylara diğer alanlar açılmayacaktır. </a:t>
            </a:r>
          </a:p>
          <a:p>
            <a:pPr>
              <a:buFont typeface="Wingdings" panose="05000000000000000000" pitchFamily="2" charset="2"/>
              <a:buChar char="Ø"/>
            </a:pPr>
            <a:endParaRPr lang="tr-TR" sz="1200"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 xmlns:a16="http://schemas.microsoft.com/office/drawing/2014/main" id="{6237D655-554F-46C7-8E4C-932AF98D7B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34</a:t>
            </a:fld>
            <a:endParaRPr lang="en"/>
          </a:p>
        </p:txBody>
      </p:sp>
      <p:sp>
        <p:nvSpPr>
          <p:cNvPr id="5" name="Unvan 1">
            <a:extLst>
              <a:ext uri="{FF2B5EF4-FFF2-40B4-BE49-F238E27FC236}">
                <a16:creationId xmlns="" xmlns:a16="http://schemas.microsoft.com/office/drawing/2014/main" id="{9D7B7740-64F0-4BE1-851D-E73871532962}"/>
              </a:ext>
            </a:extLst>
          </p:cNvPr>
          <p:cNvSpPr>
            <a:spLocks noGrp="1"/>
          </p:cNvSpPr>
          <p:nvPr>
            <p:ph type="title"/>
          </p:nvPr>
        </p:nvSpPr>
        <p:spPr>
          <a:xfrm>
            <a:off x="11480" y="1131590"/>
            <a:ext cx="1763688" cy="2304255"/>
          </a:xfrm>
        </p:spPr>
        <p:style>
          <a:lnRef idx="0">
            <a:schemeClr val="accent5"/>
          </a:lnRef>
          <a:fillRef idx="3">
            <a:schemeClr val="accent5"/>
          </a:fillRef>
          <a:effectRef idx="3">
            <a:schemeClr val="accent5"/>
          </a:effectRef>
          <a:fontRef idx="minor">
            <a:schemeClr val="lt1"/>
          </a:fontRef>
        </p:style>
        <p:txBody>
          <a:bodyPr/>
          <a:lstStyle/>
          <a:p>
            <a:r>
              <a:rPr lang="tr-TR" altLang="tr-TR" sz="4000" b="1" dirty="0">
                <a:solidFill>
                  <a:schemeClr val="bg1"/>
                </a:solidFill>
                <a:latin typeface="Cambria" pitchFamily="18" charset="0"/>
              </a:rPr>
              <a:t>Tercih Süreci</a:t>
            </a:r>
            <a:br>
              <a:rPr lang="tr-TR" altLang="tr-TR" sz="4000" b="1" dirty="0">
                <a:solidFill>
                  <a:schemeClr val="bg1"/>
                </a:solidFill>
                <a:latin typeface="Cambria" pitchFamily="18" charset="0"/>
              </a:rPr>
            </a:br>
            <a:endParaRPr lang="tr-TR" sz="4000" dirty="0">
              <a:solidFill>
                <a:schemeClr val="bg1"/>
              </a:solidFill>
            </a:endParaRPr>
          </a:p>
        </p:txBody>
      </p:sp>
    </p:spTree>
    <p:extLst>
      <p:ext uri="{BB962C8B-B14F-4D97-AF65-F5344CB8AC3E}">
        <p14:creationId xmlns:p14="http://schemas.microsoft.com/office/powerpoint/2010/main" xmlns="" val="27204511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 xmlns:a16="http://schemas.microsoft.com/office/drawing/2014/main" id="{C66B0B92-B34E-4BCD-BFDB-5FDC5D3E0707}"/>
              </a:ext>
            </a:extLst>
          </p:cNvPr>
          <p:cNvSpPr>
            <a:spLocks noGrp="1"/>
          </p:cNvSpPr>
          <p:nvPr>
            <p:ph type="body" idx="1"/>
          </p:nvPr>
        </p:nvSpPr>
        <p:spPr>
          <a:xfrm>
            <a:off x="1907704" y="699542"/>
            <a:ext cx="4464496" cy="3718010"/>
          </a:xfrm>
        </p:spPr>
        <p:txBody>
          <a:bodyPr/>
          <a:lstStyle/>
          <a:p>
            <a:pPr marL="114300" indent="0">
              <a:buNone/>
            </a:pPr>
            <a:r>
              <a:rPr lang="tr-TR" b="1" dirty="0">
                <a:solidFill>
                  <a:schemeClr val="accent4">
                    <a:lumMod val="75000"/>
                  </a:schemeClr>
                </a:solidFill>
              </a:rPr>
              <a:t>1-Yerel yerleştirme tercihlerinde;</a:t>
            </a:r>
            <a:endParaRPr lang="tr-TR" dirty="0">
              <a:solidFill>
                <a:schemeClr val="accent4">
                  <a:lumMod val="75000"/>
                </a:schemeClr>
              </a:solidFill>
            </a:endParaRPr>
          </a:p>
          <a:p>
            <a:pPr marL="114300" indent="0">
              <a:buNone/>
            </a:pPr>
            <a:r>
              <a:rPr lang="tr-TR" sz="2000" b="1" dirty="0">
                <a:latin typeface="Calibri" panose="020F0502020204030204" pitchFamily="34" charset="0"/>
                <a:cs typeface="Calibri" panose="020F0502020204030204" pitchFamily="34" charset="0"/>
              </a:rPr>
              <a:t>A</a:t>
            </a:r>
            <a:r>
              <a:rPr lang="tr-TR" sz="2000" b="1" dirty="0" smtClean="0">
                <a:latin typeface="Calibri" panose="020F0502020204030204" pitchFamily="34" charset="0"/>
                <a:cs typeface="Calibri" panose="020F0502020204030204" pitchFamily="34" charset="0"/>
              </a:rPr>
              <a:t>ynı </a:t>
            </a:r>
            <a:r>
              <a:rPr lang="tr-TR" sz="2000" b="1" dirty="0">
                <a:latin typeface="Calibri" panose="020F0502020204030204" pitchFamily="34" charset="0"/>
                <a:cs typeface="Calibri" panose="020F0502020204030204" pitchFamily="34" charset="0"/>
              </a:rPr>
              <a:t>okul türünden en fazla üç okul tercih edilebilecektir. Örneğin; </a:t>
            </a:r>
            <a:r>
              <a:rPr lang="tr-TR" sz="2000" b="1" dirty="0" smtClean="0">
                <a:latin typeface="Calibri" panose="020F0502020204030204" pitchFamily="34" charset="0"/>
                <a:cs typeface="Calibri" panose="020F0502020204030204" pitchFamily="34" charset="0"/>
              </a:rPr>
              <a:t>Mesleki ve Teknik Anadolu Lisesi, </a:t>
            </a:r>
            <a:r>
              <a:rPr lang="tr-TR" sz="2000" b="1" dirty="0">
                <a:latin typeface="Calibri" panose="020F0502020204030204" pitchFamily="34" charset="0"/>
                <a:cs typeface="Calibri" panose="020F0502020204030204" pitchFamily="34" charset="0"/>
              </a:rPr>
              <a:t>İmam Hatip </a:t>
            </a:r>
            <a:r>
              <a:rPr lang="tr-TR" sz="2000" b="1" dirty="0" smtClean="0">
                <a:latin typeface="Calibri" panose="020F0502020204030204" pitchFamily="34" charset="0"/>
                <a:cs typeface="Calibri" panose="020F0502020204030204" pitchFamily="34" charset="0"/>
              </a:rPr>
              <a:t>Lisesi)</a:t>
            </a:r>
            <a:endParaRPr lang="tr-TR" sz="2000" dirty="0">
              <a:latin typeface="Calibri" panose="020F0502020204030204" pitchFamily="34" charset="0"/>
              <a:cs typeface="Calibri" panose="020F0502020204030204" pitchFamily="34" charset="0"/>
            </a:endParaRPr>
          </a:p>
          <a:p>
            <a:pPr marL="114300" indent="0">
              <a:buNone/>
            </a:pPr>
            <a:r>
              <a:rPr lang="tr-TR" sz="2000" dirty="0" smtClean="0">
                <a:solidFill>
                  <a:schemeClr val="accent4">
                    <a:lumMod val="75000"/>
                  </a:schemeClr>
                </a:solidFill>
                <a:latin typeface="Calibri" panose="020F0502020204030204" pitchFamily="34" charset="0"/>
                <a:cs typeface="Calibri" panose="020F0502020204030204" pitchFamily="34" charset="0"/>
              </a:rPr>
              <a:t>Not: </a:t>
            </a:r>
            <a:r>
              <a:rPr lang="tr-TR" sz="1600" dirty="0" smtClean="0">
                <a:solidFill>
                  <a:schemeClr val="tx1"/>
                </a:solidFill>
                <a:latin typeface="Times New Roman" pitchFamily="18" charset="0"/>
                <a:cs typeface="Times New Roman" pitchFamily="18" charset="0"/>
              </a:rPr>
              <a:t>Yerel </a:t>
            </a:r>
            <a:r>
              <a:rPr lang="tr-TR" sz="1600" dirty="0">
                <a:solidFill>
                  <a:schemeClr val="tx1"/>
                </a:solidFill>
                <a:latin typeface="Times New Roman" pitchFamily="18" charset="0"/>
                <a:cs typeface="Times New Roman" pitchFamily="18" charset="0"/>
              </a:rPr>
              <a:t>yerleştirme ile öğrenci alan okullara tercihte bulunan ve ilk yerleştirmede </a:t>
            </a:r>
            <a:r>
              <a:rPr lang="tr-TR" sz="1600" b="1" dirty="0">
                <a:solidFill>
                  <a:schemeClr val="tx1"/>
                </a:solidFill>
                <a:latin typeface="Times New Roman" pitchFamily="18" charset="0"/>
                <a:cs typeface="Times New Roman" pitchFamily="18" charset="0"/>
              </a:rPr>
              <a:t>tercihine yerleşen</a:t>
            </a:r>
            <a:r>
              <a:rPr lang="tr-TR" sz="1600" dirty="0">
                <a:solidFill>
                  <a:schemeClr val="tx1"/>
                </a:solidFill>
                <a:latin typeface="Times New Roman" pitchFamily="18" charset="0"/>
                <a:cs typeface="Times New Roman" pitchFamily="18" charset="0"/>
              </a:rPr>
              <a:t> öğrencilerin, yerleştirmeye esas nakil tercih dönemlerinde </a:t>
            </a:r>
            <a:r>
              <a:rPr lang="tr-TR" sz="1600" b="1" dirty="0">
                <a:solidFill>
                  <a:schemeClr val="tx1"/>
                </a:solidFill>
                <a:latin typeface="Times New Roman" pitchFamily="18" charset="0"/>
                <a:cs typeface="Times New Roman" pitchFamily="18" charset="0"/>
              </a:rPr>
              <a:t>Kayıt Alanından okul ve farklı tür tercih etme zorunluluğu bulunmayacaktır.</a:t>
            </a:r>
            <a:r>
              <a:rPr lang="tr-TR" sz="1600" dirty="0">
                <a:solidFill>
                  <a:schemeClr val="tx1"/>
                </a:solidFill>
                <a:latin typeface="Times New Roman" pitchFamily="18" charset="0"/>
                <a:cs typeface="Times New Roman" pitchFamily="18" charset="0"/>
              </a:rPr>
              <a:t> </a:t>
            </a:r>
            <a:endParaRPr lang="tr-TR" sz="1600" dirty="0">
              <a:solidFill>
                <a:schemeClr val="tx1"/>
              </a:solidFill>
              <a:latin typeface="Calibri" panose="020F0502020204030204" pitchFamily="34" charset="0"/>
              <a:cs typeface="Calibri" panose="020F0502020204030204" pitchFamily="34" charset="0"/>
            </a:endParaRPr>
          </a:p>
          <a:p>
            <a:pPr marL="114300" indent="0">
              <a:buNone/>
            </a:pPr>
            <a:endParaRPr lang="tr-TR" b="1"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 xmlns:a16="http://schemas.microsoft.com/office/drawing/2014/main" id="{6237D655-554F-46C7-8E4C-932AF98D7B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35</a:t>
            </a:fld>
            <a:endParaRPr lang="en"/>
          </a:p>
        </p:txBody>
      </p:sp>
      <p:sp>
        <p:nvSpPr>
          <p:cNvPr id="5" name="Unvan 1">
            <a:extLst>
              <a:ext uri="{FF2B5EF4-FFF2-40B4-BE49-F238E27FC236}">
                <a16:creationId xmlns="" xmlns:a16="http://schemas.microsoft.com/office/drawing/2014/main" id="{9D7B7740-64F0-4BE1-851D-E73871532962}"/>
              </a:ext>
            </a:extLst>
          </p:cNvPr>
          <p:cNvSpPr>
            <a:spLocks noGrp="1"/>
          </p:cNvSpPr>
          <p:nvPr>
            <p:ph type="title"/>
          </p:nvPr>
        </p:nvSpPr>
        <p:spPr>
          <a:xfrm>
            <a:off x="11480" y="1131590"/>
            <a:ext cx="1763688" cy="2304255"/>
          </a:xfrm>
        </p:spPr>
        <p:style>
          <a:lnRef idx="0">
            <a:schemeClr val="accent5"/>
          </a:lnRef>
          <a:fillRef idx="3">
            <a:schemeClr val="accent5"/>
          </a:fillRef>
          <a:effectRef idx="3">
            <a:schemeClr val="accent5"/>
          </a:effectRef>
          <a:fontRef idx="minor">
            <a:schemeClr val="lt1"/>
          </a:fontRef>
        </p:style>
        <p:txBody>
          <a:bodyPr/>
          <a:lstStyle/>
          <a:p>
            <a:r>
              <a:rPr lang="tr-TR" altLang="tr-TR" sz="4000" b="1" dirty="0">
                <a:solidFill>
                  <a:schemeClr val="bg1"/>
                </a:solidFill>
                <a:latin typeface="Cambria" pitchFamily="18" charset="0"/>
              </a:rPr>
              <a:t>Tercih Süreci</a:t>
            </a:r>
            <a:br>
              <a:rPr lang="tr-TR" altLang="tr-TR" sz="4000" b="1" dirty="0">
                <a:solidFill>
                  <a:schemeClr val="bg1"/>
                </a:solidFill>
                <a:latin typeface="Cambria" pitchFamily="18" charset="0"/>
              </a:rPr>
            </a:br>
            <a:endParaRPr lang="tr-TR" sz="4000" dirty="0">
              <a:solidFill>
                <a:schemeClr val="bg1"/>
              </a:solidFill>
            </a:endParaRPr>
          </a:p>
        </p:txBody>
      </p:sp>
    </p:spTree>
    <p:extLst>
      <p:ext uri="{BB962C8B-B14F-4D97-AF65-F5344CB8AC3E}">
        <p14:creationId xmlns:p14="http://schemas.microsoft.com/office/powerpoint/2010/main" xmlns="" val="42173645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 xmlns:a16="http://schemas.microsoft.com/office/drawing/2014/main" id="{C66B0B92-B34E-4BCD-BFDB-5FDC5D3E0707}"/>
              </a:ext>
            </a:extLst>
          </p:cNvPr>
          <p:cNvSpPr>
            <a:spLocks noGrp="1"/>
          </p:cNvSpPr>
          <p:nvPr>
            <p:ph type="body" idx="1"/>
          </p:nvPr>
        </p:nvSpPr>
        <p:spPr>
          <a:xfrm>
            <a:off x="1907704" y="411510"/>
            <a:ext cx="4824536" cy="4006042"/>
          </a:xfrm>
        </p:spPr>
        <p:txBody>
          <a:bodyPr/>
          <a:lstStyle/>
          <a:p>
            <a:pPr marL="114300" indent="0">
              <a:buNone/>
            </a:pPr>
            <a:r>
              <a:rPr lang="tr-TR" b="1" dirty="0">
                <a:latin typeface="Calibri" panose="020F0502020204030204" pitchFamily="34" charset="0"/>
                <a:cs typeface="Calibri" panose="020F0502020204030204" pitchFamily="34" charset="0"/>
              </a:rPr>
              <a:t>2- Merkezi sınavla öğrenci alan okullar ekranından en çok 5 tercih yapabilirsiniz.</a:t>
            </a:r>
          </a:p>
          <a:p>
            <a:pPr marL="114300" indent="0">
              <a:buNone/>
            </a:pPr>
            <a:r>
              <a:rPr lang="tr-TR" b="1" dirty="0">
                <a:latin typeface="Calibri" panose="020F0502020204030204" pitchFamily="34" charset="0"/>
                <a:cs typeface="Calibri" panose="020F0502020204030204" pitchFamily="34" charset="0"/>
              </a:rPr>
              <a:t>Tercihlerinizde sınavla öğrenci alacak</a:t>
            </a:r>
          </a:p>
          <a:p>
            <a:pPr marL="114300" indent="0">
              <a:buNone/>
            </a:pPr>
            <a:r>
              <a:rPr lang="tr-TR" dirty="0">
                <a:latin typeface="Calibri" panose="020F0502020204030204" pitchFamily="34" charset="0"/>
                <a:cs typeface="Calibri" panose="020F0502020204030204" pitchFamily="34" charset="0"/>
              </a:rPr>
              <a:t>– Fen Liseleri</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 Sosyal Bilimler </a:t>
            </a:r>
            <a:r>
              <a:rPr lang="tr-TR" dirty="0" smtClean="0">
                <a:latin typeface="Calibri" panose="020F0502020204030204" pitchFamily="34" charset="0"/>
                <a:cs typeface="Calibri" panose="020F0502020204030204" pitchFamily="34" charset="0"/>
              </a:rPr>
              <a:t>Liseleri</a:t>
            </a:r>
            <a:r>
              <a:rPr lang="tr-TR" dirty="0">
                <a:latin typeface="Calibri" panose="020F0502020204030204" pitchFamily="34" charset="0"/>
                <a:cs typeface="Calibri" panose="020F0502020204030204" pitchFamily="34" charset="0"/>
              </a:rPr>
              <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 Anadolu </a:t>
            </a:r>
            <a:r>
              <a:rPr lang="tr-TR" dirty="0" smtClean="0">
                <a:latin typeface="Calibri" panose="020F0502020204030204" pitchFamily="34" charset="0"/>
                <a:cs typeface="Calibri" panose="020F0502020204030204" pitchFamily="34" charset="0"/>
              </a:rPr>
              <a:t>Liseleri</a:t>
            </a:r>
            <a:r>
              <a:rPr lang="tr-TR" dirty="0">
                <a:latin typeface="Calibri" panose="020F0502020204030204" pitchFamily="34" charset="0"/>
                <a:cs typeface="Calibri" panose="020F0502020204030204" pitchFamily="34" charset="0"/>
              </a:rPr>
              <a:t/>
            </a:r>
            <a:br>
              <a:rPr lang="tr-TR" dirty="0">
                <a:latin typeface="Calibri" panose="020F0502020204030204" pitchFamily="34" charset="0"/>
                <a:cs typeface="Calibri" panose="020F0502020204030204" pitchFamily="34" charset="0"/>
              </a:rPr>
            </a:br>
            <a:r>
              <a:rPr lang="tr-TR" dirty="0" smtClean="0">
                <a:latin typeface="Calibri" panose="020F0502020204030204" pitchFamily="34" charset="0"/>
                <a:cs typeface="Calibri" panose="020F0502020204030204" pitchFamily="34" charset="0"/>
              </a:rPr>
              <a:t>– Anadolu İmam Hatip Liseleri</a:t>
            </a:r>
            <a:br>
              <a:rPr lang="tr-TR" dirty="0" smtClean="0">
                <a:latin typeface="Calibri" panose="020F0502020204030204" pitchFamily="34" charset="0"/>
                <a:cs typeface="Calibri" panose="020F0502020204030204" pitchFamily="34" charset="0"/>
              </a:rPr>
            </a:br>
            <a:r>
              <a:rPr lang="tr-TR" dirty="0" smtClean="0">
                <a:latin typeface="Calibri" panose="020F0502020204030204" pitchFamily="34" charset="0"/>
                <a:cs typeface="Calibri" panose="020F0502020204030204" pitchFamily="34" charset="0"/>
              </a:rPr>
              <a:t>– Mesleki ve Teknik Anadolu Liselerinden </a:t>
            </a:r>
            <a:r>
              <a:rPr lang="tr-TR" dirty="0">
                <a:latin typeface="Calibri" panose="020F0502020204030204" pitchFamily="34" charset="0"/>
                <a:cs typeface="Calibri" panose="020F0502020204030204" pitchFamily="34" charset="0"/>
              </a:rPr>
              <a:t>il ve ilçe sınırlaması olmaksızın yüzdelik diliminize uygunluğuna da dikkat ederek tercih listenizde </a:t>
            </a:r>
            <a:r>
              <a:rPr lang="tr-TR" b="1" dirty="0">
                <a:latin typeface="Calibri" panose="020F0502020204030204" pitchFamily="34" charset="0"/>
                <a:cs typeface="Calibri" panose="020F0502020204030204" pitchFamily="34" charset="0"/>
              </a:rPr>
              <a:t>en çok 5 okula </a:t>
            </a:r>
            <a:r>
              <a:rPr lang="tr-TR" dirty="0">
                <a:latin typeface="Calibri" panose="020F0502020204030204" pitchFamily="34" charset="0"/>
                <a:cs typeface="Calibri" panose="020F0502020204030204" pitchFamily="34" charset="0"/>
              </a:rPr>
              <a:t>yer verebilirsiniz.</a:t>
            </a:r>
            <a:br>
              <a:rPr lang="tr-TR" dirty="0">
                <a:latin typeface="Calibri" panose="020F0502020204030204" pitchFamily="34" charset="0"/>
                <a:cs typeface="Calibri" panose="020F0502020204030204" pitchFamily="34" charset="0"/>
              </a:rPr>
            </a:br>
            <a:r>
              <a:rPr lang="tr-TR" dirty="0">
                <a:latin typeface="Calibri" panose="020F0502020204030204" pitchFamily="34" charset="0"/>
                <a:cs typeface="Calibri" panose="020F0502020204030204" pitchFamily="34" charset="0"/>
              </a:rPr>
              <a:t>Örneğin; yüzdelik diliminiz 5.67 ise tercihlerinizi %4'lük dilim ile %6'lık dilim içinden seçmeniz gerekir.</a:t>
            </a:r>
          </a:p>
          <a:p>
            <a:pPr>
              <a:buFont typeface="Wingdings" panose="05000000000000000000" pitchFamily="2" charset="2"/>
              <a:buChar char="Ø"/>
            </a:pPr>
            <a:endParaRPr lang="tr-TR" sz="1200"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 xmlns:a16="http://schemas.microsoft.com/office/drawing/2014/main" id="{6237D655-554F-46C7-8E4C-932AF98D7B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36</a:t>
            </a:fld>
            <a:endParaRPr lang="en"/>
          </a:p>
        </p:txBody>
      </p:sp>
      <p:sp>
        <p:nvSpPr>
          <p:cNvPr id="5" name="Unvan 1">
            <a:extLst>
              <a:ext uri="{FF2B5EF4-FFF2-40B4-BE49-F238E27FC236}">
                <a16:creationId xmlns="" xmlns:a16="http://schemas.microsoft.com/office/drawing/2014/main" id="{9D7B7740-64F0-4BE1-851D-E73871532962}"/>
              </a:ext>
            </a:extLst>
          </p:cNvPr>
          <p:cNvSpPr>
            <a:spLocks noGrp="1"/>
          </p:cNvSpPr>
          <p:nvPr>
            <p:ph type="title"/>
          </p:nvPr>
        </p:nvSpPr>
        <p:spPr>
          <a:xfrm>
            <a:off x="11480" y="1131590"/>
            <a:ext cx="1763688" cy="2304255"/>
          </a:xfrm>
        </p:spPr>
        <p:style>
          <a:lnRef idx="0">
            <a:schemeClr val="accent5"/>
          </a:lnRef>
          <a:fillRef idx="3">
            <a:schemeClr val="accent5"/>
          </a:fillRef>
          <a:effectRef idx="3">
            <a:schemeClr val="accent5"/>
          </a:effectRef>
          <a:fontRef idx="minor">
            <a:schemeClr val="lt1"/>
          </a:fontRef>
        </p:style>
        <p:txBody>
          <a:bodyPr/>
          <a:lstStyle/>
          <a:p>
            <a:r>
              <a:rPr lang="tr-TR" altLang="tr-TR" sz="4000" b="1" dirty="0">
                <a:solidFill>
                  <a:schemeClr val="bg1"/>
                </a:solidFill>
                <a:latin typeface="Cambria" pitchFamily="18" charset="0"/>
              </a:rPr>
              <a:t>Tercih Süreci</a:t>
            </a:r>
            <a:br>
              <a:rPr lang="tr-TR" altLang="tr-TR" sz="4000" b="1" dirty="0">
                <a:solidFill>
                  <a:schemeClr val="bg1"/>
                </a:solidFill>
                <a:latin typeface="Cambria" pitchFamily="18" charset="0"/>
              </a:rPr>
            </a:br>
            <a:endParaRPr lang="tr-TR" sz="4000" dirty="0">
              <a:solidFill>
                <a:schemeClr val="bg1"/>
              </a:solidFill>
            </a:endParaRPr>
          </a:p>
        </p:txBody>
      </p:sp>
    </p:spTree>
    <p:extLst>
      <p:ext uri="{BB962C8B-B14F-4D97-AF65-F5344CB8AC3E}">
        <p14:creationId xmlns:p14="http://schemas.microsoft.com/office/powerpoint/2010/main" xmlns="" val="34725100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 xmlns:a16="http://schemas.microsoft.com/office/drawing/2014/main" id="{C66B0B92-B34E-4BCD-BFDB-5FDC5D3E0707}"/>
              </a:ext>
            </a:extLst>
          </p:cNvPr>
          <p:cNvSpPr>
            <a:spLocks noGrp="1"/>
          </p:cNvSpPr>
          <p:nvPr>
            <p:ph type="body" idx="1"/>
          </p:nvPr>
        </p:nvSpPr>
        <p:spPr>
          <a:xfrm>
            <a:off x="1835696" y="339502"/>
            <a:ext cx="4741048" cy="4417552"/>
          </a:xfrm>
        </p:spPr>
        <p:txBody>
          <a:bodyPr/>
          <a:lstStyle/>
          <a:p>
            <a:pPr marL="114300" indent="0">
              <a:buNone/>
            </a:pPr>
            <a:r>
              <a:rPr lang="tr-TR" b="1" dirty="0">
                <a:solidFill>
                  <a:srgbClr val="FF0000"/>
                </a:solidFill>
                <a:latin typeface="Calibri" panose="020F0502020204030204" pitchFamily="34" charset="0"/>
                <a:cs typeface="Calibri" panose="020F0502020204030204" pitchFamily="34" charset="0"/>
              </a:rPr>
              <a:t>Tercih listesi oluştururken</a:t>
            </a:r>
            <a:r>
              <a:rPr lang="tr-TR" b="1" dirty="0" smtClean="0">
                <a:solidFill>
                  <a:srgbClr val="FF0000"/>
                </a:solidFill>
                <a:latin typeface="Calibri" panose="020F0502020204030204" pitchFamily="34" charset="0"/>
                <a:cs typeface="Calibri" panose="020F0502020204030204" pitchFamily="34" charset="0"/>
              </a:rPr>
              <a:t>;</a:t>
            </a:r>
            <a:endParaRPr lang="tr-TR" b="1" dirty="0">
              <a:latin typeface="Calibri" panose="020F0502020204030204" pitchFamily="34" charset="0"/>
              <a:cs typeface="Calibri" panose="020F0502020204030204" pitchFamily="34" charset="0"/>
            </a:endParaRPr>
          </a:p>
          <a:p>
            <a:pPr>
              <a:buFont typeface="Wingdings" panose="05000000000000000000" pitchFamily="2" charset="2"/>
              <a:buChar char="§"/>
            </a:pPr>
            <a:r>
              <a:rPr lang="tr-TR" dirty="0">
                <a:latin typeface="Calibri" panose="020F0502020204030204" pitchFamily="34" charset="0"/>
                <a:cs typeface="Calibri" panose="020F0502020204030204" pitchFamily="34" charset="0"/>
              </a:rPr>
              <a:t>MEB'in internet sitesinde e-okul’ da açılmış olan Tercih Robotuna giriniz.</a:t>
            </a:r>
          </a:p>
          <a:p>
            <a:pPr>
              <a:buFont typeface="Wingdings" panose="05000000000000000000" pitchFamily="2" charset="2"/>
              <a:buChar char="§"/>
            </a:pPr>
            <a:r>
              <a:rPr lang="tr-TR" dirty="0">
                <a:latin typeface="Calibri" panose="020F0502020204030204" pitchFamily="34" charset="0"/>
                <a:cs typeface="Calibri" panose="020F0502020204030204" pitchFamily="34" charset="0"/>
              </a:rPr>
              <a:t>-İlk olarak yerel yerleştirme işlemlerini tamamlayınız.</a:t>
            </a:r>
          </a:p>
          <a:p>
            <a:pPr>
              <a:buFont typeface="Wingdings" panose="05000000000000000000" pitchFamily="2" charset="2"/>
              <a:buChar char="§"/>
            </a:pPr>
            <a:r>
              <a:rPr lang="tr-TR" dirty="0">
                <a:latin typeface="Calibri" panose="020F0502020204030204" pitchFamily="34" charset="0"/>
                <a:cs typeface="Calibri" panose="020F0502020204030204" pitchFamily="34" charset="0"/>
              </a:rPr>
              <a:t>-İkinci olarak eğer çocuğunuz sınava girmişse Merkezi Sınav Puanı ile öğrenci alan Ortaöğretim Kurumları Tercih Rehberini tıklayınız.</a:t>
            </a:r>
          </a:p>
          <a:p>
            <a:pPr>
              <a:buFont typeface="Wingdings" panose="05000000000000000000" pitchFamily="2" charset="2"/>
              <a:buChar char="§"/>
            </a:pPr>
            <a:r>
              <a:rPr lang="tr-TR" dirty="0">
                <a:latin typeface="Calibri" panose="020F0502020204030204" pitchFamily="34" charset="0"/>
                <a:cs typeface="Calibri" panose="020F0502020204030204" pitchFamily="34" charset="0"/>
              </a:rPr>
              <a:t>-Karşınıza gelen okul türlerinden istediklerinizi işaretleyiniz. İsterseniz tek okul türü seçimi yapabilirsiniz. </a:t>
            </a:r>
            <a:r>
              <a:rPr lang="tr-TR" b="1" dirty="0">
                <a:latin typeface="Calibri" panose="020F0502020204030204" pitchFamily="34" charset="0"/>
                <a:cs typeface="Calibri" panose="020F0502020204030204" pitchFamily="34" charset="0"/>
              </a:rPr>
              <a:t>Ancak tercihlerinizde en az 2 okul türü tercihinde bulunmanız daha sağlıklı olacaktır.</a:t>
            </a:r>
          </a:p>
          <a:p>
            <a:pPr>
              <a:buFont typeface="Wingdings" panose="05000000000000000000" pitchFamily="2" charset="2"/>
              <a:buChar char="Ø"/>
            </a:pPr>
            <a:endParaRPr lang="tr-TR" sz="1200"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 xmlns:a16="http://schemas.microsoft.com/office/drawing/2014/main" id="{6237D655-554F-46C7-8E4C-932AF98D7B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37</a:t>
            </a:fld>
            <a:endParaRPr lang="en"/>
          </a:p>
        </p:txBody>
      </p:sp>
      <p:sp>
        <p:nvSpPr>
          <p:cNvPr id="5" name="Unvan 1">
            <a:extLst>
              <a:ext uri="{FF2B5EF4-FFF2-40B4-BE49-F238E27FC236}">
                <a16:creationId xmlns="" xmlns:a16="http://schemas.microsoft.com/office/drawing/2014/main" id="{9D7B7740-64F0-4BE1-851D-E73871532962}"/>
              </a:ext>
            </a:extLst>
          </p:cNvPr>
          <p:cNvSpPr>
            <a:spLocks noGrp="1"/>
          </p:cNvSpPr>
          <p:nvPr>
            <p:ph type="title"/>
          </p:nvPr>
        </p:nvSpPr>
        <p:spPr>
          <a:xfrm>
            <a:off x="11480" y="1131590"/>
            <a:ext cx="1763688" cy="2304255"/>
          </a:xfrm>
        </p:spPr>
        <p:style>
          <a:lnRef idx="0">
            <a:schemeClr val="accent5"/>
          </a:lnRef>
          <a:fillRef idx="3">
            <a:schemeClr val="accent5"/>
          </a:fillRef>
          <a:effectRef idx="3">
            <a:schemeClr val="accent5"/>
          </a:effectRef>
          <a:fontRef idx="minor">
            <a:schemeClr val="lt1"/>
          </a:fontRef>
        </p:style>
        <p:txBody>
          <a:bodyPr/>
          <a:lstStyle/>
          <a:p>
            <a:r>
              <a:rPr lang="tr-TR" altLang="tr-TR" sz="4000" b="1" dirty="0">
                <a:solidFill>
                  <a:schemeClr val="bg1"/>
                </a:solidFill>
                <a:latin typeface="Cambria" pitchFamily="18" charset="0"/>
              </a:rPr>
              <a:t>Tercih Süreci</a:t>
            </a:r>
            <a:br>
              <a:rPr lang="tr-TR" altLang="tr-TR" sz="4000" b="1" dirty="0">
                <a:solidFill>
                  <a:schemeClr val="bg1"/>
                </a:solidFill>
                <a:latin typeface="Cambria" pitchFamily="18" charset="0"/>
              </a:rPr>
            </a:br>
            <a:endParaRPr lang="tr-TR" sz="4000" dirty="0">
              <a:solidFill>
                <a:schemeClr val="bg1"/>
              </a:solidFill>
            </a:endParaRPr>
          </a:p>
        </p:txBody>
      </p:sp>
    </p:spTree>
    <p:extLst>
      <p:ext uri="{BB962C8B-B14F-4D97-AF65-F5344CB8AC3E}">
        <p14:creationId xmlns:p14="http://schemas.microsoft.com/office/powerpoint/2010/main" xmlns="" val="372001147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 xmlns:a16="http://schemas.microsoft.com/office/drawing/2014/main" id="{C66B0B92-B34E-4BCD-BFDB-5FDC5D3E0707}"/>
              </a:ext>
            </a:extLst>
          </p:cNvPr>
          <p:cNvSpPr>
            <a:spLocks noGrp="1"/>
          </p:cNvSpPr>
          <p:nvPr>
            <p:ph type="body" idx="1"/>
          </p:nvPr>
        </p:nvSpPr>
        <p:spPr>
          <a:xfrm>
            <a:off x="1907704" y="483518"/>
            <a:ext cx="4608512" cy="3934034"/>
          </a:xfrm>
        </p:spPr>
        <p:txBody>
          <a:bodyPr/>
          <a:lstStyle/>
          <a:p>
            <a:pPr marL="114300" indent="0">
              <a:buNone/>
            </a:pPr>
            <a:r>
              <a:rPr lang="tr-TR" b="1" dirty="0">
                <a:solidFill>
                  <a:srgbClr val="FF0000"/>
                </a:solidFill>
              </a:rPr>
              <a:t>Tercih listesi oluştururken;</a:t>
            </a:r>
          </a:p>
          <a:p>
            <a:pPr marL="114300" indent="0">
              <a:buNone/>
            </a:pPr>
            <a:endParaRPr lang="tr-TR" b="1" dirty="0">
              <a:solidFill>
                <a:srgbClr val="FF0000"/>
              </a:solidFill>
            </a:endParaRPr>
          </a:p>
          <a:p>
            <a:pPr>
              <a:buFont typeface="Wingdings" panose="05000000000000000000" pitchFamily="2" charset="2"/>
              <a:buChar char="§"/>
            </a:pPr>
            <a:r>
              <a:rPr lang="tr-TR" dirty="0"/>
              <a:t>Kendi yüzdelik diliminize bakarak seçim yapabileceğiniz yüzdelik dilim aralığını belirleyiniz.</a:t>
            </a:r>
          </a:p>
          <a:p>
            <a:pPr marL="114300" indent="0">
              <a:buNone/>
            </a:pPr>
            <a:r>
              <a:rPr lang="tr-TR" dirty="0" smtClean="0">
                <a:solidFill>
                  <a:schemeClr val="accent3">
                    <a:lumMod val="75000"/>
                  </a:schemeClr>
                </a:solidFill>
              </a:rPr>
              <a:t>Örneğin</a:t>
            </a:r>
            <a:r>
              <a:rPr lang="tr-TR" dirty="0"/>
              <a:t>; Yüzdelik dilimiz 3.35 ise seçim yapacağınız aralığı 2.50 ile 4.10 olarak belirleyiniz. Yüzdelik dilimi aralığınızı belirlerken en düşük yüzdelik dilimi baz almanız gerekiyor.</a:t>
            </a:r>
            <a:br>
              <a:rPr lang="tr-TR" dirty="0"/>
            </a:br>
            <a:r>
              <a:rPr lang="tr-TR" dirty="0"/>
              <a:t>Aralığı belirledikten sonra listeleyiniz.</a:t>
            </a:r>
          </a:p>
          <a:p>
            <a:pPr>
              <a:buFont typeface="Wingdings" panose="05000000000000000000" pitchFamily="2" charset="2"/>
              <a:buChar char="Ø"/>
            </a:pPr>
            <a:endParaRPr lang="tr-TR" sz="1200"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 xmlns:a16="http://schemas.microsoft.com/office/drawing/2014/main" id="{6237D655-554F-46C7-8E4C-932AF98D7B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38</a:t>
            </a:fld>
            <a:endParaRPr lang="en"/>
          </a:p>
        </p:txBody>
      </p:sp>
      <p:sp>
        <p:nvSpPr>
          <p:cNvPr id="5" name="Unvan 1">
            <a:extLst>
              <a:ext uri="{FF2B5EF4-FFF2-40B4-BE49-F238E27FC236}">
                <a16:creationId xmlns="" xmlns:a16="http://schemas.microsoft.com/office/drawing/2014/main" id="{9D7B7740-64F0-4BE1-851D-E73871532962}"/>
              </a:ext>
            </a:extLst>
          </p:cNvPr>
          <p:cNvSpPr>
            <a:spLocks noGrp="1"/>
          </p:cNvSpPr>
          <p:nvPr>
            <p:ph type="title"/>
          </p:nvPr>
        </p:nvSpPr>
        <p:spPr>
          <a:xfrm>
            <a:off x="11480" y="1131590"/>
            <a:ext cx="1763688" cy="2304255"/>
          </a:xfrm>
        </p:spPr>
        <p:style>
          <a:lnRef idx="0">
            <a:schemeClr val="accent5"/>
          </a:lnRef>
          <a:fillRef idx="3">
            <a:schemeClr val="accent5"/>
          </a:fillRef>
          <a:effectRef idx="3">
            <a:schemeClr val="accent5"/>
          </a:effectRef>
          <a:fontRef idx="minor">
            <a:schemeClr val="lt1"/>
          </a:fontRef>
        </p:style>
        <p:txBody>
          <a:bodyPr/>
          <a:lstStyle/>
          <a:p>
            <a:r>
              <a:rPr lang="tr-TR" altLang="tr-TR" sz="4000" b="1" dirty="0">
                <a:solidFill>
                  <a:schemeClr val="bg1"/>
                </a:solidFill>
                <a:latin typeface="Cambria" pitchFamily="18" charset="0"/>
              </a:rPr>
              <a:t>Tercih Süreci</a:t>
            </a:r>
            <a:br>
              <a:rPr lang="tr-TR" altLang="tr-TR" sz="4000" b="1" dirty="0">
                <a:solidFill>
                  <a:schemeClr val="bg1"/>
                </a:solidFill>
                <a:latin typeface="Cambria" pitchFamily="18" charset="0"/>
              </a:rPr>
            </a:br>
            <a:endParaRPr lang="tr-TR" sz="4000" dirty="0">
              <a:solidFill>
                <a:schemeClr val="bg1"/>
              </a:solidFill>
            </a:endParaRPr>
          </a:p>
        </p:txBody>
      </p:sp>
    </p:spTree>
    <p:extLst>
      <p:ext uri="{BB962C8B-B14F-4D97-AF65-F5344CB8AC3E}">
        <p14:creationId xmlns:p14="http://schemas.microsoft.com/office/powerpoint/2010/main" xmlns="" val="4815714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 xmlns:a16="http://schemas.microsoft.com/office/drawing/2014/main" id="{C66B0B92-B34E-4BCD-BFDB-5FDC5D3E0707}"/>
              </a:ext>
            </a:extLst>
          </p:cNvPr>
          <p:cNvSpPr>
            <a:spLocks noGrp="1"/>
          </p:cNvSpPr>
          <p:nvPr>
            <p:ph type="body" idx="1"/>
          </p:nvPr>
        </p:nvSpPr>
        <p:spPr>
          <a:xfrm>
            <a:off x="1763688" y="555526"/>
            <a:ext cx="5040560" cy="4078050"/>
          </a:xfrm>
        </p:spPr>
        <p:txBody>
          <a:bodyPr/>
          <a:lstStyle/>
          <a:p>
            <a:pPr marL="114300" indent="0">
              <a:buNone/>
            </a:pPr>
            <a:r>
              <a:rPr lang="tr-TR" b="1" dirty="0" smtClean="0">
                <a:solidFill>
                  <a:schemeClr val="accent3">
                    <a:lumMod val="75000"/>
                  </a:schemeClr>
                </a:solidFill>
                <a:latin typeface="Calibri" panose="020F0502020204030204" pitchFamily="34" charset="0"/>
                <a:cs typeface="Calibri" panose="020F0502020204030204" pitchFamily="34" charset="0"/>
              </a:rPr>
              <a:t>Çıkan listeden okul seçerken;</a:t>
            </a:r>
            <a:endParaRPr lang="tr-TR" dirty="0" smtClean="0">
              <a:latin typeface="Calibri" panose="020F0502020204030204" pitchFamily="34" charset="0"/>
              <a:cs typeface="Calibri" panose="020F0502020204030204" pitchFamily="34" charset="0"/>
            </a:endParaRPr>
          </a:p>
          <a:p>
            <a:pPr marL="114300" indent="0">
              <a:buNone/>
            </a:pPr>
            <a:r>
              <a:rPr lang="tr-TR" dirty="0" smtClean="0">
                <a:latin typeface="Calibri" panose="020F0502020204030204" pitchFamily="34" charset="0"/>
                <a:cs typeface="Calibri" panose="020F0502020204030204" pitchFamily="34" charset="0"/>
              </a:rPr>
              <a:t>– İlk iki okulu yüzdelik diliminizden daha küçük okullardan,</a:t>
            </a:r>
          </a:p>
          <a:p>
            <a:pPr marL="114300" indent="0">
              <a:buNone/>
            </a:pPr>
            <a:r>
              <a:rPr lang="tr-TR" dirty="0" smtClean="0">
                <a:latin typeface="Calibri" panose="020F0502020204030204" pitchFamily="34" charset="0"/>
                <a:cs typeface="Calibri" panose="020F0502020204030204" pitchFamily="34" charset="0"/>
              </a:rPr>
              <a:t>– Üçüncü okulu kendi yüzdelik diliminize denk olan okul olarak belirleyiniz.</a:t>
            </a:r>
          </a:p>
          <a:p>
            <a:pPr marL="114300" indent="0">
              <a:buNone/>
            </a:pPr>
            <a:r>
              <a:rPr lang="tr-TR" dirty="0" smtClean="0">
                <a:latin typeface="Calibri" panose="020F0502020204030204" pitchFamily="34" charset="0"/>
                <a:cs typeface="Calibri" panose="020F0502020204030204" pitchFamily="34" charset="0"/>
              </a:rPr>
              <a:t>– Son iki okulu kendi yüzdelik diliminizden daha yüksek okullardan seçerek listenizi tamamlayınız.</a:t>
            </a:r>
          </a:p>
          <a:p>
            <a:pPr marL="114300" indent="0">
              <a:buNone/>
            </a:pPr>
            <a:r>
              <a:rPr lang="tr-TR" dirty="0" smtClean="0">
                <a:latin typeface="Calibri" panose="020F0502020204030204" pitchFamily="34" charset="0"/>
                <a:cs typeface="Calibri" panose="020F0502020204030204" pitchFamily="34" charset="0"/>
              </a:rPr>
              <a:t>-Tercih listenizi onaylamadan önce seçtiğiniz okulları yerine görerek son kararınızı veriniz.</a:t>
            </a:r>
          </a:p>
          <a:p>
            <a:pPr marL="114300" indent="0">
              <a:buNone/>
            </a:pPr>
            <a:r>
              <a:rPr lang="tr-TR" dirty="0" smtClean="0">
                <a:latin typeface="Calibri" panose="020F0502020204030204" pitchFamily="34" charset="0"/>
                <a:cs typeface="Calibri" panose="020F0502020204030204" pitchFamily="34" charset="0"/>
              </a:rPr>
              <a:t>-</a:t>
            </a:r>
            <a:r>
              <a:rPr lang="tr-TR" b="1" dirty="0">
                <a:latin typeface="Calibri" panose="020F0502020204030204" pitchFamily="34" charset="0"/>
                <a:cs typeface="Calibri" panose="020F0502020204030204" pitchFamily="34" charset="0"/>
              </a:rPr>
              <a:t>Tercih ekranları açıldığında üçüncü olarak tercih yapabileceğiniz okul türü pansiyonlu okullardır. Ancak ilimizde  bu okul türüne ait okul mevcut değildir.</a:t>
            </a:r>
            <a:endParaRPr lang="tr-TR" sz="1200" b="1" dirty="0">
              <a:latin typeface="Calibri" panose="020F0502020204030204" pitchFamily="34" charset="0"/>
              <a:cs typeface="Calibri" panose="020F0502020204030204" pitchFamily="34" charset="0"/>
            </a:endParaRPr>
          </a:p>
        </p:txBody>
      </p:sp>
      <p:sp>
        <p:nvSpPr>
          <p:cNvPr id="4" name="Slayt Numarası Yer Tutucusu 3">
            <a:extLst>
              <a:ext uri="{FF2B5EF4-FFF2-40B4-BE49-F238E27FC236}">
                <a16:creationId xmlns="" xmlns:a16="http://schemas.microsoft.com/office/drawing/2014/main" id="{6237D655-554F-46C7-8E4C-932AF98D7B4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39</a:t>
            </a:fld>
            <a:endParaRPr lang="en"/>
          </a:p>
        </p:txBody>
      </p:sp>
      <p:sp>
        <p:nvSpPr>
          <p:cNvPr id="5" name="Unvan 1">
            <a:extLst>
              <a:ext uri="{FF2B5EF4-FFF2-40B4-BE49-F238E27FC236}">
                <a16:creationId xmlns="" xmlns:a16="http://schemas.microsoft.com/office/drawing/2014/main" id="{9D7B7740-64F0-4BE1-851D-E73871532962}"/>
              </a:ext>
            </a:extLst>
          </p:cNvPr>
          <p:cNvSpPr>
            <a:spLocks noGrp="1"/>
          </p:cNvSpPr>
          <p:nvPr>
            <p:ph type="title"/>
          </p:nvPr>
        </p:nvSpPr>
        <p:spPr>
          <a:xfrm>
            <a:off x="11480" y="1131590"/>
            <a:ext cx="1763688" cy="2304255"/>
          </a:xfrm>
        </p:spPr>
        <p:style>
          <a:lnRef idx="0">
            <a:schemeClr val="accent5"/>
          </a:lnRef>
          <a:fillRef idx="3">
            <a:schemeClr val="accent5"/>
          </a:fillRef>
          <a:effectRef idx="3">
            <a:schemeClr val="accent5"/>
          </a:effectRef>
          <a:fontRef idx="minor">
            <a:schemeClr val="lt1"/>
          </a:fontRef>
        </p:style>
        <p:txBody>
          <a:bodyPr/>
          <a:lstStyle/>
          <a:p>
            <a:r>
              <a:rPr lang="tr-TR" altLang="tr-TR" sz="4000" b="1" dirty="0">
                <a:solidFill>
                  <a:schemeClr val="bg1"/>
                </a:solidFill>
                <a:latin typeface="Cambria" pitchFamily="18" charset="0"/>
              </a:rPr>
              <a:t>Tercih Süreci</a:t>
            </a:r>
            <a:br>
              <a:rPr lang="tr-TR" altLang="tr-TR" sz="4000" b="1" dirty="0">
                <a:solidFill>
                  <a:schemeClr val="bg1"/>
                </a:solidFill>
                <a:latin typeface="Cambria" pitchFamily="18" charset="0"/>
              </a:rPr>
            </a:br>
            <a:endParaRPr lang="tr-TR" sz="4000" dirty="0">
              <a:solidFill>
                <a:schemeClr val="bg1"/>
              </a:solidFill>
            </a:endParaRPr>
          </a:p>
        </p:txBody>
      </p:sp>
    </p:spTree>
    <p:extLst>
      <p:ext uri="{BB962C8B-B14F-4D97-AF65-F5344CB8AC3E}">
        <p14:creationId xmlns:p14="http://schemas.microsoft.com/office/powerpoint/2010/main" xmlns="" val="1680371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4" name="Google Shape;564;p34"/>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a:t>
            </a:fld>
            <a:endParaRPr dirty="0"/>
          </a:p>
        </p:txBody>
      </p:sp>
      <p:graphicFrame>
        <p:nvGraphicFramePr>
          <p:cNvPr id="6" name="Diyagram 5">
            <a:extLst>
              <a:ext uri="{FF2B5EF4-FFF2-40B4-BE49-F238E27FC236}">
                <a16:creationId xmlns="" xmlns:a16="http://schemas.microsoft.com/office/drawing/2014/main" id="{9D5B4793-FEE5-4899-8392-F6E47556547C}"/>
              </a:ext>
            </a:extLst>
          </p:cNvPr>
          <p:cNvGraphicFramePr/>
          <p:nvPr>
            <p:extLst>
              <p:ext uri="{D42A27DB-BD31-4B8C-83A1-F6EECF244321}">
                <p14:modId xmlns:p14="http://schemas.microsoft.com/office/powerpoint/2010/main" xmlns="" val="175499838"/>
              </p:ext>
            </p:extLst>
          </p:nvPr>
        </p:nvGraphicFramePr>
        <p:xfrm>
          <a:off x="971600" y="915566"/>
          <a:ext cx="4847405" cy="3834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Metin kutusu 1">
            <a:extLst>
              <a:ext uri="{FF2B5EF4-FFF2-40B4-BE49-F238E27FC236}">
                <a16:creationId xmlns="" xmlns:a16="http://schemas.microsoft.com/office/drawing/2014/main" id="{9F4CDB5F-7965-4CF3-8EF1-E0B28026F6BC}"/>
              </a:ext>
            </a:extLst>
          </p:cNvPr>
          <p:cNvSpPr txBox="1"/>
          <p:nvPr/>
        </p:nvSpPr>
        <p:spPr>
          <a:xfrm>
            <a:off x="1403648" y="240924"/>
            <a:ext cx="4176464" cy="523220"/>
          </a:xfrm>
          <a:prstGeom prst="rect">
            <a:avLst/>
          </a:prstGeom>
          <a:noFill/>
        </p:spPr>
        <p:txBody>
          <a:bodyPr wrap="square" rtlCol="0">
            <a:spAutoFit/>
          </a:bodyPr>
          <a:lstStyle/>
          <a:p>
            <a:r>
              <a:rPr lang="tr-TR" sz="2800" b="1" dirty="0">
                <a:solidFill>
                  <a:srgbClr val="002060"/>
                </a:solidFill>
                <a:latin typeface="Comic Sans MS" panose="030F0702030302020204" pitchFamily="66" charset="0"/>
              </a:rPr>
              <a:t>KENDİNİ TANIMA</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 xmlns:a16="http://schemas.microsoft.com/office/drawing/2014/main" id="{4655AEB8-5883-4E19-9B66-1769696220C5}"/>
              </a:ext>
            </a:extLst>
          </p:cNvPr>
          <p:cNvSpPr>
            <a:spLocks noGrp="1"/>
          </p:cNvSpPr>
          <p:nvPr>
            <p:ph type="body" idx="1"/>
          </p:nvPr>
        </p:nvSpPr>
        <p:spPr/>
        <p:txBody>
          <a:bodyPr/>
          <a:lstStyle/>
          <a:p>
            <a:r>
              <a:rPr lang="tr-TR" sz="2800" b="1" dirty="0">
                <a:latin typeface="Calibri" panose="020F0502020204030204" pitchFamily="34" charset="0"/>
                <a:cs typeface="Calibri" panose="020F0502020204030204" pitchFamily="34" charset="0"/>
              </a:rPr>
              <a:t>Şimdi sizlerle süreci önceden deneyimleyebilmeniz açısından </a:t>
            </a:r>
            <a:r>
              <a:rPr lang="tr-TR" sz="2800" b="1" dirty="0">
                <a:solidFill>
                  <a:srgbClr val="FF0000"/>
                </a:solidFill>
                <a:latin typeface="Calibri" panose="020F0502020204030204" pitchFamily="34" charset="0"/>
                <a:cs typeface="Calibri" panose="020F0502020204030204" pitchFamily="34" charset="0"/>
              </a:rPr>
              <a:t>örnek tercih listelerinizi </a:t>
            </a:r>
            <a:r>
              <a:rPr lang="tr-TR" sz="2800" b="1" dirty="0">
                <a:latin typeface="Calibri" panose="020F0502020204030204" pitchFamily="34" charset="0"/>
                <a:cs typeface="Calibri" panose="020F0502020204030204" pitchFamily="34" charset="0"/>
              </a:rPr>
              <a:t>oluşturalım..</a:t>
            </a:r>
          </a:p>
        </p:txBody>
      </p:sp>
      <p:sp>
        <p:nvSpPr>
          <p:cNvPr id="4" name="Slayt Numarası Yer Tutucusu 3">
            <a:extLst>
              <a:ext uri="{FF2B5EF4-FFF2-40B4-BE49-F238E27FC236}">
                <a16:creationId xmlns="" xmlns:a16="http://schemas.microsoft.com/office/drawing/2014/main" id="{7E6B6C97-3493-41E3-8A90-AA039F0F743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40</a:t>
            </a:fld>
            <a:endParaRPr lang="en" dirty="0"/>
          </a:p>
        </p:txBody>
      </p:sp>
    </p:spTree>
    <p:extLst>
      <p:ext uri="{BB962C8B-B14F-4D97-AF65-F5344CB8AC3E}">
        <p14:creationId xmlns:p14="http://schemas.microsoft.com/office/powerpoint/2010/main" xmlns="" val="4199001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31" name="Google Shape;131;p22"/>
          <p:cNvSpPr txBox="1">
            <a:spLocks noGrp="1"/>
          </p:cNvSpPr>
          <p:nvPr>
            <p:ph type="sldNum" idx="12"/>
          </p:nvPr>
        </p:nvSpPr>
        <p:spPr>
          <a:xfrm>
            <a:off x="8480584" y="4673651"/>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41</a:t>
            </a:fld>
            <a:endParaRPr dirty="0"/>
          </a:p>
        </p:txBody>
      </p:sp>
      <p:sp>
        <p:nvSpPr>
          <p:cNvPr id="2" name="Dikdörtgen 1"/>
          <p:cNvSpPr/>
          <p:nvPr/>
        </p:nvSpPr>
        <p:spPr>
          <a:xfrm>
            <a:off x="0" y="1491630"/>
            <a:ext cx="3419872" cy="1754326"/>
          </a:xfrm>
          <a:prstGeom prst="rect">
            <a:avLst/>
          </a:prstGeom>
          <a:noFill/>
        </p:spPr>
        <p:txBody>
          <a:bodyPr wrap="square" lIns="91440" tIns="45720" rIns="91440" bIns="45720">
            <a:spAutoFit/>
          </a:bodyPr>
          <a:lstStyle/>
          <a:p>
            <a:pPr algn="ctr"/>
            <a:r>
              <a:rPr lang="tr-T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Calibri" panose="020F0502020204030204" pitchFamily="34" charset="0"/>
                <a:cs typeface="Calibri" panose="020F0502020204030204" pitchFamily="34" charset="0"/>
              </a:rPr>
              <a:t>TEŞEKKÜR EDERİZ</a:t>
            </a:r>
            <a:endParaRPr lang="tr-TR"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 xmlns:a16="http://schemas.microsoft.com/office/drawing/2014/main" id="{368751C8-7F89-40A6-93C7-714D26DB5C5B}"/>
              </a:ext>
            </a:extLst>
          </p:cNvPr>
          <p:cNvSpPr>
            <a:spLocks noGrp="1"/>
          </p:cNvSpPr>
          <p:nvPr>
            <p:ph type="body" idx="1"/>
          </p:nvPr>
        </p:nvSpPr>
        <p:spPr>
          <a:xfrm>
            <a:off x="539552" y="627534"/>
            <a:ext cx="5688632" cy="3744417"/>
          </a:xfrm>
        </p:spPr>
        <p:style>
          <a:lnRef idx="2">
            <a:schemeClr val="accent6"/>
          </a:lnRef>
          <a:fillRef idx="1">
            <a:schemeClr val="lt1"/>
          </a:fillRef>
          <a:effectRef idx="0">
            <a:schemeClr val="accent6"/>
          </a:effectRef>
          <a:fontRef idx="minor">
            <a:schemeClr val="dk1"/>
          </a:fontRef>
        </p:style>
        <p:txBody>
          <a:bodyPr/>
          <a:lstStyle/>
          <a:p>
            <a:pPr>
              <a:lnSpc>
                <a:spcPct val="150000"/>
              </a:lnSpc>
              <a:buNone/>
              <a:defRPr/>
            </a:pPr>
            <a:r>
              <a:rPr lang="tr-TR" sz="2000" b="1" dirty="0">
                <a:solidFill>
                  <a:srgbClr val="FFC000"/>
                </a:solidFill>
                <a:latin typeface="Calibri" panose="020F0502020204030204" pitchFamily="34" charset="0"/>
                <a:cs typeface="Calibri" panose="020F0502020204030204" pitchFamily="34" charset="0"/>
              </a:rPr>
              <a:t> LİSE SEÇİMİ AŞAMASINDA TERCİH EDECEĞİ OKUL </a:t>
            </a:r>
            <a:r>
              <a:rPr lang="tr-TR" b="1" dirty="0">
                <a:solidFill>
                  <a:srgbClr val="FFC000"/>
                </a:solidFill>
              </a:rPr>
              <a:t>;</a:t>
            </a:r>
            <a:r>
              <a:rPr lang="tr-TR" b="1" dirty="0"/>
              <a:t> </a:t>
            </a:r>
          </a:p>
          <a:p>
            <a:pPr>
              <a:lnSpc>
                <a:spcPct val="150000"/>
              </a:lnSpc>
              <a:buNone/>
              <a:defRPr/>
            </a:pPr>
            <a:r>
              <a:rPr lang="tr-TR" sz="2000" b="1" dirty="0">
                <a:latin typeface="Calibri" panose="020F0502020204030204" pitchFamily="34" charset="0"/>
                <a:cs typeface="Calibri" panose="020F0502020204030204" pitchFamily="34" charset="0"/>
              </a:rPr>
              <a:t>Çocuğunuzun;</a:t>
            </a:r>
            <a:endParaRPr lang="tr-TR" sz="2000" b="1" dirty="0">
              <a:solidFill>
                <a:srgbClr val="FFC000"/>
              </a:solidFill>
              <a:latin typeface="Calibri" panose="020F0502020204030204" pitchFamily="34" charset="0"/>
              <a:cs typeface="Calibri" panose="020F0502020204030204" pitchFamily="34" charset="0"/>
            </a:endParaRPr>
          </a:p>
          <a:p>
            <a:pPr>
              <a:lnSpc>
                <a:spcPct val="150000"/>
              </a:lnSpc>
              <a:buFontTx/>
              <a:buNone/>
              <a:defRPr/>
            </a:pPr>
            <a:r>
              <a:rPr lang="tr-TR" sz="2000" b="1" dirty="0">
                <a:latin typeface="Calibri" panose="020F0502020204030204" pitchFamily="34" charset="0"/>
                <a:cs typeface="Calibri" panose="020F0502020204030204" pitchFamily="34" charset="0"/>
              </a:rPr>
              <a:t>* İlgi, İstek ve Yeteneklerine uygun mu?</a:t>
            </a:r>
          </a:p>
          <a:p>
            <a:pPr>
              <a:lnSpc>
                <a:spcPct val="150000"/>
              </a:lnSpc>
              <a:buFontTx/>
              <a:buNone/>
              <a:defRPr/>
            </a:pPr>
            <a:r>
              <a:rPr lang="tr-TR" sz="2000" b="1" dirty="0">
                <a:latin typeface="Calibri" panose="020F0502020204030204" pitchFamily="34" charset="0"/>
                <a:cs typeface="Calibri" panose="020F0502020204030204" pitchFamily="34" charset="0"/>
              </a:rPr>
              <a:t>*Akademik başarısına uygun mu?</a:t>
            </a:r>
          </a:p>
          <a:p>
            <a:pPr>
              <a:lnSpc>
                <a:spcPct val="150000"/>
              </a:lnSpc>
              <a:buFontTx/>
              <a:buNone/>
              <a:defRPr/>
            </a:pPr>
            <a:r>
              <a:rPr lang="tr-TR" sz="2000" b="1" dirty="0">
                <a:latin typeface="Calibri" panose="020F0502020204030204" pitchFamily="34" charset="0"/>
                <a:cs typeface="Calibri" panose="020F0502020204030204" pitchFamily="34" charset="0"/>
              </a:rPr>
              <a:t> *Lise sonrası hedeflerine uygun mu?</a:t>
            </a:r>
          </a:p>
          <a:p>
            <a:pPr>
              <a:lnSpc>
                <a:spcPct val="150000"/>
              </a:lnSpc>
              <a:buFontTx/>
              <a:buNone/>
              <a:defRPr/>
            </a:pPr>
            <a:r>
              <a:rPr lang="tr-TR" sz="2000" b="1" dirty="0">
                <a:latin typeface="Calibri" panose="020F0502020204030204" pitchFamily="34" charset="0"/>
                <a:cs typeface="Calibri" panose="020F0502020204030204" pitchFamily="34" charset="0"/>
              </a:rPr>
              <a:t>*Seçeceği alanda/okulda  başarılı olabilecek mi</a:t>
            </a:r>
            <a:r>
              <a:rPr lang="tr-TR"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br>
              <a:rPr lang="tr-TR"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br>
            <a:endParaRPr lang="tr-TR" sz="2000" b="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a:p>
            <a:endParaRPr lang="tr-TR" dirty="0"/>
          </a:p>
        </p:txBody>
      </p:sp>
      <p:sp>
        <p:nvSpPr>
          <p:cNvPr id="5" name="Slayt Numarası Yer Tutucusu 4">
            <a:extLst>
              <a:ext uri="{FF2B5EF4-FFF2-40B4-BE49-F238E27FC236}">
                <a16:creationId xmlns="" xmlns:a16="http://schemas.microsoft.com/office/drawing/2014/main" id="{ECF4BE92-447E-4286-9FF2-13AC95D454E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5</a:t>
            </a:fld>
            <a:endParaRPr lang="en"/>
          </a:p>
        </p:txBody>
      </p:sp>
    </p:spTree>
    <p:extLst>
      <p:ext uri="{BB962C8B-B14F-4D97-AF65-F5344CB8AC3E}">
        <p14:creationId xmlns:p14="http://schemas.microsoft.com/office/powerpoint/2010/main" xmlns="" val="12087630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2" name="Unvan 1">
            <a:extLst>
              <a:ext uri="{FF2B5EF4-FFF2-40B4-BE49-F238E27FC236}">
                <a16:creationId xmlns="" xmlns:a16="http://schemas.microsoft.com/office/drawing/2014/main" id="{83D63B33-8C9A-45F5-85A2-76D655450668}"/>
              </a:ext>
            </a:extLst>
          </p:cNvPr>
          <p:cNvSpPr>
            <a:spLocks noGrp="1"/>
          </p:cNvSpPr>
          <p:nvPr>
            <p:ph type="title"/>
          </p:nvPr>
        </p:nvSpPr>
        <p:spPr>
          <a:xfrm>
            <a:off x="539552" y="483518"/>
            <a:ext cx="5511300" cy="1008112"/>
          </a:xfrm>
        </p:spPr>
        <p:txBody>
          <a:bodyPr/>
          <a:lstStyle/>
          <a:p>
            <a:pPr algn="ctr"/>
            <a:r>
              <a:rPr lang="tr-TR" sz="2400" b="1" dirty="0" smtClean="0">
                <a:solidFill>
                  <a:schemeClr val="accent3">
                    <a:lumMod val="75000"/>
                  </a:schemeClr>
                </a:solidFill>
                <a:latin typeface="Calibri" panose="020F0502020204030204" pitchFamily="34" charset="0"/>
                <a:cs typeface="Calibri" panose="020F0502020204030204" pitchFamily="34" charset="0"/>
              </a:rPr>
              <a:t>ÇOCUKLARIN MESLEK SEÇİMİNDE AİLEYE DÜŞEN SORUMLULUKLAR</a:t>
            </a:r>
            <a:endParaRPr lang="tr-TR" sz="2400" b="1" dirty="0">
              <a:solidFill>
                <a:schemeClr val="accent3">
                  <a:lumMod val="75000"/>
                </a:schemeClr>
              </a:solidFill>
            </a:endParaRPr>
          </a:p>
        </p:txBody>
      </p:sp>
      <p:sp>
        <p:nvSpPr>
          <p:cNvPr id="82" name="Google Shape;82;p16"/>
          <p:cNvSpPr txBox="1">
            <a:spLocks noGrp="1"/>
          </p:cNvSpPr>
          <p:nvPr>
            <p:ph type="body" idx="1"/>
          </p:nvPr>
        </p:nvSpPr>
        <p:spPr>
          <a:xfrm>
            <a:off x="539552" y="1635646"/>
            <a:ext cx="5511300" cy="2664296"/>
          </a:xfrm>
          <a:prstGeom prst="rect">
            <a:avLst/>
          </a:prstGeom>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t" anchorCtr="0">
            <a:noAutofit/>
          </a:bodyPr>
          <a:lstStyle/>
          <a:p>
            <a:pPr>
              <a:buFont typeface="Wingdings" panose="05000000000000000000" pitchFamily="2" charset="2"/>
              <a:buChar char="§"/>
            </a:pPr>
            <a:r>
              <a:rPr lang="tr-TR" sz="1600" b="1" dirty="0">
                <a:latin typeface="Calibri" panose="020F0502020204030204" pitchFamily="34" charset="0"/>
                <a:cs typeface="Calibri" panose="020F0502020204030204" pitchFamily="34" charset="0"/>
              </a:rPr>
              <a:t>Çocukları güçlü ve zayıf yönleriyle tanımak ve </a:t>
            </a:r>
            <a:r>
              <a:rPr lang="tr-TR" sz="1600" dirty="0">
                <a:latin typeface="Calibri" panose="020F0502020204030204" pitchFamily="34" charset="0"/>
                <a:cs typeface="Calibri" panose="020F0502020204030204" pitchFamily="34" charset="0"/>
              </a:rPr>
              <a:t>, güçlü olduğu yönlerini geliştirmesini, zayıf yönleriyle de barışık olmasını sağlamak.</a:t>
            </a:r>
          </a:p>
          <a:p>
            <a:pPr lvl="0">
              <a:buFont typeface="Wingdings" panose="05000000000000000000" pitchFamily="2" charset="2"/>
              <a:buChar char="§"/>
            </a:pPr>
            <a:r>
              <a:rPr lang="tr-TR" sz="1600" b="1" dirty="0">
                <a:latin typeface="Calibri" panose="020F0502020204030204" pitchFamily="34" charset="0"/>
                <a:cs typeface="Calibri" panose="020F0502020204030204" pitchFamily="34" charset="0"/>
              </a:rPr>
              <a:t>Çocuklarının kendilerini tanımalarını sağlamak</a:t>
            </a:r>
            <a:r>
              <a:rPr lang="tr-TR" sz="1600" dirty="0">
                <a:latin typeface="Calibri" panose="020F0502020204030204" pitchFamily="34" charset="0"/>
                <a:cs typeface="Calibri" panose="020F0502020204030204" pitchFamily="34" charset="0"/>
              </a:rPr>
              <a:t>.  </a:t>
            </a:r>
          </a:p>
          <a:p>
            <a:pPr lvl="0">
              <a:buFont typeface="Wingdings" panose="05000000000000000000" pitchFamily="2" charset="2"/>
              <a:buChar char="§"/>
            </a:pPr>
            <a:r>
              <a:rPr lang="tr-TR" sz="1600" dirty="0">
                <a:latin typeface="Calibri" panose="020F0502020204030204" pitchFamily="34" charset="0"/>
                <a:cs typeface="Calibri" panose="020F0502020204030204" pitchFamily="34" charset="0"/>
              </a:rPr>
              <a:t>Çocuğu anne veya babanın başaramadıklarını başaracak bir temsil, kendisinin bir parçası, uzantısı olarak algılamanın bir sonucu olan </a:t>
            </a:r>
            <a:r>
              <a:rPr lang="tr-TR" sz="1600" b="1" i="1" dirty="0">
                <a:latin typeface="Calibri" panose="020F0502020204030204" pitchFamily="34" charset="0"/>
                <a:cs typeface="Calibri" panose="020F0502020204030204" pitchFamily="34" charset="0"/>
              </a:rPr>
              <a:t>“Ben olamadım, sen ol”</a:t>
            </a:r>
            <a:r>
              <a:rPr lang="tr-TR" sz="1600" dirty="0">
                <a:latin typeface="Calibri" panose="020F0502020204030204" pitchFamily="34" charset="0"/>
                <a:cs typeface="Calibri" panose="020F0502020204030204" pitchFamily="34" charset="0"/>
              </a:rPr>
              <a:t> şeklindeki genel yaklaşımdan uzak durmak</a:t>
            </a:r>
          </a:p>
          <a:p>
            <a:pPr>
              <a:buFont typeface="Wingdings" panose="05000000000000000000" pitchFamily="2" charset="2"/>
              <a:buChar char="ü"/>
            </a:pPr>
            <a:endParaRPr lang="tr-TR" sz="1600" dirty="0">
              <a:latin typeface="Calibri" panose="020F0502020204030204" pitchFamily="34" charset="0"/>
              <a:cs typeface="Calibri" panose="020F0502020204030204" pitchFamily="34" charset="0"/>
            </a:endParaRPr>
          </a:p>
          <a:p>
            <a:pPr marL="285750" lvl="0" indent="-285750" algn="l" rtl="0">
              <a:spcBef>
                <a:spcPts val="0"/>
              </a:spcBef>
              <a:spcAft>
                <a:spcPts val="0"/>
              </a:spcAft>
              <a:buFont typeface="Wingdings" panose="05000000000000000000" pitchFamily="2" charset="2"/>
              <a:buChar char="ü"/>
            </a:pPr>
            <a:endParaRPr sz="1600" dirty="0">
              <a:latin typeface="Calibri" panose="020F0502020204030204" pitchFamily="34" charset="0"/>
              <a:cs typeface="Calibri" panose="020F0502020204030204" pitchFamily="34" charset="0"/>
            </a:endParaRPr>
          </a:p>
        </p:txBody>
      </p:sp>
      <p:sp>
        <p:nvSpPr>
          <p:cNvPr id="83" name="Google Shape;83;p16"/>
          <p:cNvSpPr txBox="1">
            <a:spLocks noGrp="1"/>
          </p:cNvSpPr>
          <p:nvPr>
            <p:ph type="sldNum"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pPr marL="0" lvl="0" indent="0" algn="r" rtl="0">
                <a:spcBef>
                  <a:spcPts val="0"/>
                </a:spcBef>
                <a:spcAft>
                  <a:spcPts val="0"/>
                </a:spcAft>
                <a:buNone/>
              </a:pPr>
              <a:t>6</a:t>
            </a:fld>
            <a:endParaRP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 xmlns:a16="http://schemas.microsoft.com/office/drawing/2014/main" id="{B2F6306F-14E4-4AC6-AFBD-5C1D388F8BB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7</a:t>
            </a:fld>
            <a:endParaRPr lang="en"/>
          </a:p>
        </p:txBody>
      </p:sp>
      <p:sp>
        <p:nvSpPr>
          <p:cNvPr id="5" name="Unvan 1">
            <a:extLst>
              <a:ext uri="{FF2B5EF4-FFF2-40B4-BE49-F238E27FC236}">
                <a16:creationId xmlns="" xmlns:a16="http://schemas.microsoft.com/office/drawing/2014/main" id="{4D79A417-9270-4D0D-855E-AD679B5C439B}"/>
              </a:ext>
            </a:extLst>
          </p:cNvPr>
          <p:cNvSpPr>
            <a:spLocks noGrp="1"/>
          </p:cNvSpPr>
          <p:nvPr>
            <p:ph type="body" idx="1"/>
          </p:nvPr>
        </p:nvSpPr>
        <p:spPr>
          <a:xfrm>
            <a:off x="467544" y="555526"/>
            <a:ext cx="5511800" cy="3672408"/>
          </a:xfrm>
          <a:ln w="28575">
            <a:noFill/>
          </a:ln>
        </p:spPr>
        <p:txBody>
          <a:bodyPr/>
          <a:lstStyle/>
          <a:p>
            <a:pPr lvl="0">
              <a:buFont typeface="Wingdings" panose="05000000000000000000" pitchFamily="2" charset="2"/>
              <a:buChar char="§"/>
            </a:pPr>
            <a:r>
              <a:rPr lang="tr-TR" sz="2000" dirty="0">
                <a:latin typeface="Calibri" panose="020F0502020204030204" pitchFamily="34" charset="0"/>
                <a:cs typeface="Calibri" panose="020F0502020204030204" pitchFamily="34" charset="0"/>
              </a:rPr>
              <a:t>Onun için ulaşılması zor hedefler belirlemek yerine, gerçekçi hedefler belirlemesine destek olmak.</a:t>
            </a:r>
          </a:p>
          <a:p>
            <a:pPr lvl="0">
              <a:buFont typeface="Wingdings" panose="05000000000000000000" pitchFamily="2" charset="2"/>
              <a:buChar char="§"/>
            </a:pPr>
            <a:r>
              <a:rPr lang="tr-TR" sz="2000" dirty="0">
                <a:latin typeface="Calibri" panose="020F0502020204030204" pitchFamily="34" charset="0"/>
                <a:cs typeface="Calibri" panose="020F0502020204030204" pitchFamily="34" charset="0"/>
              </a:rPr>
              <a:t>Önündeki seçenekleri görmesi konusunda rehberlik etmek. </a:t>
            </a:r>
          </a:p>
          <a:p>
            <a:pPr lvl="0">
              <a:buFont typeface="Wingdings" panose="05000000000000000000" pitchFamily="2" charset="2"/>
              <a:buChar char="§"/>
            </a:pPr>
            <a:r>
              <a:rPr lang="tr-TR" sz="2000" dirty="0">
                <a:latin typeface="Calibri" panose="020F0502020204030204" pitchFamily="34" charset="0"/>
                <a:cs typeface="Calibri" panose="020F0502020204030204" pitchFamily="34" charset="0"/>
              </a:rPr>
              <a:t>Tercihlerini yaparken onu yalnız bırakmamak, gerekli rehberliği yapmak, fakat son kararı kendisine bırakmak.</a:t>
            </a:r>
          </a:p>
          <a:p>
            <a:pPr lvl="0">
              <a:buFont typeface="Wingdings" panose="05000000000000000000" pitchFamily="2" charset="2"/>
              <a:buChar char="§"/>
            </a:pPr>
            <a:r>
              <a:rPr lang="en-US" altLang="tr-TR" sz="2000" dirty="0">
                <a:solidFill>
                  <a:schemeClr val="bg1">
                    <a:lumMod val="50000"/>
                  </a:schemeClr>
                </a:solidFill>
                <a:latin typeface="Calibri" panose="020F0502020204030204" pitchFamily="34" charset="0"/>
                <a:cs typeface="Calibri" panose="020F0502020204030204" pitchFamily="34" charset="0"/>
              </a:rPr>
              <a:t>Okulun </a:t>
            </a:r>
            <a:r>
              <a:rPr lang="en-US" altLang="tr-TR" sz="2000" dirty="0" smtClean="0">
                <a:solidFill>
                  <a:schemeClr val="bg1">
                    <a:lumMod val="50000"/>
                  </a:schemeClr>
                </a:solidFill>
                <a:latin typeface="Calibri" panose="020F0502020204030204" pitchFamily="34" charset="0"/>
                <a:cs typeface="Calibri" panose="020F0502020204030204" pitchFamily="34" charset="0"/>
              </a:rPr>
              <a:t>rehber</a:t>
            </a:r>
            <a:r>
              <a:rPr lang="tr-TR" altLang="tr-TR" sz="2000" dirty="0" smtClean="0">
                <a:solidFill>
                  <a:schemeClr val="bg1">
                    <a:lumMod val="50000"/>
                  </a:schemeClr>
                </a:solidFill>
                <a:latin typeface="Calibri" panose="020F0502020204030204" pitchFamily="34" charset="0"/>
                <a:cs typeface="Calibri" panose="020F0502020204030204" pitchFamily="34" charset="0"/>
              </a:rPr>
              <a:t>lik</a:t>
            </a:r>
            <a:r>
              <a:rPr lang="en-US" altLang="tr-TR" sz="2000" dirty="0" smtClean="0">
                <a:solidFill>
                  <a:schemeClr val="bg1">
                    <a:lumMod val="50000"/>
                  </a:schemeClr>
                </a:solidFill>
                <a:latin typeface="Calibri" panose="020F0502020204030204" pitchFamily="34" charset="0"/>
                <a:cs typeface="Calibri" panose="020F0502020204030204" pitchFamily="34" charset="0"/>
              </a:rPr>
              <a:t> </a:t>
            </a:r>
            <a:r>
              <a:rPr lang="en-US" altLang="tr-TR" sz="2000" dirty="0">
                <a:solidFill>
                  <a:schemeClr val="bg1">
                    <a:lumMod val="50000"/>
                  </a:schemeClr>
                </a:solidFill>
                <a:latin typeface="Calibri" panose="020F0502020204030204" pitchFamily="34" charset="0"/>
                <a:cs typeface="Calibri" panose="020F0502020204030204" pitchFamily="34" charset="0"/>
              </a:rPr>
              <a:t>öğretmeni ile görüş</a:t>
            </a:r>
            <a:r>
              <a:rPr lang="tr-TR" altLang="tr-TR" sz="2000" dirty="0">
                <a:solidFill>
                  <a:schemeClr val="bg1">
                    <a:lumMod val="50000"/>
                  </a:schemeClr>
                </a:solidFill>
                <a:latin typeface="Calibri" panose="020F0502020204030204" pitchFamily="34" charset="0"/>
                <a:cs typeface="Calibri" panose="020F0502020204030204" pitchFamily="34" charset="0"/>
              </a:rPr>
              <a:t>erek </a:t>
            </a:r>
            <a:r>
              <a:rPr lang="en-US" altLang="tr-TR" sz="2000" dirty="0">
                <a:solidFill>
                  <a:schemeClr val="bg1">
                    <a:lumMod val="50000"/>
                  </a:schemeClr>
                </a:solidFill>
                <a:latin typeface="Calibri" panose="020F0502020204030204" pitchFamily="34" charset="0"/>
                <a:cs typeface="Calibri" panose="020F0502020204030204" pitchFamily="34" charset="0"/>
              </a:rPr>
              <a:t>okulda verilen mesleki rehberlik ve danışmanlık hizmetlerinden en iyi </a:t>
            </a:r>
            <a:r>
              <a:rPr lang="tr-TR" altLang="tr-TR" sz="2000" dirty="0">
                <a:solidFill>
                  <a:schemeClr val="bg1">
                    <a:lumMod val="50000"/>
                  </a:schemeClr>
                </a:solidFill>
                <a:latin typeface="Calibri" panose="020F0502020204030204" pitchFamily="34" charset="0"/>
                <a:cs typeface="Calibri" panose="020F0502020204030204" pitchFamily="34" charset="0"/>
              </a:rPr>
              <a:t>şekilde</a:t>
            </a:r>
            <a:r>
              <a:rPr lang="en-US" altLang="tr-TR" sz="2000" dirty="0">
                <a:solidFill>
                  <a:schemeClr val="bg1">
                    <a:lumMod val="50000"/>
                  </a:schemeClr>
                </a:solidFill>
                <a:latin typeface="Calibri" panose="020F0502020204030204" pitchFamily="34" charset="0"/>
                <a:cs typeface="Calibri" panose="020F0502020204030204" pitchFamily="34" charset="0"/>
              </a:rPr>
              <a:t> </a:t>
            </a:r>
            <a:r>
              <a:rPr lang="tr-TR" altLang="tr-TR" sz="2000" dirty="0" smtClean="0">
                <a:solidFill>
                  <a:schemeClr val="bg1">
                    <a:lumMod val="50000"/>
                  </a:schemeClr>
                </a:solidFill>
                <a:latin typeface="Calibri" panose="020F0502020204030204" pitchFamily="34" charset="0"/>
                <a:cs typeface="Calibri" panose="020F0502020204030204" pitchFamily="34" charset="0"/>
              </a:rPr>
              <a:t>yararlanmasını </a:t>
            </a:r>
            <a:r>
              <a:rPr lang="tr-TR" altLang="tr-TR" sz="2000" dirty="0">
                <a:solidFill>
                  <a:schemeClr val="bg1">
                    <a:lumMod val="50000"/>
                  </a:schemeClr>
                </a:solidFill>
                <a:latin typeface="Calibri" panose="020F0502020204030204" pitchFamily="34" charset="0"/>
                <a:cs typeface="Calibri" panose="020F0502020204030204" pitchFamily="34" charset="0"/>
              </a:rPr>
              <a:t>sağlamak</a:t>
            </a:r>
          </a:p>
          <a:p>
            <a:pPr marL="342900" fontAlgn="base">
              <a:spcBef>
                <a:spcPct val="20000"/>
              </a:spcBef>
              <a:spcAft>
                <a:spcPct val="0"/>
              </a:spcAft>
              <a:buClrTx/>
              <a:buSzTx/>
              <a:buFont typeface="Wingdings" panose="05000000000000000000" pitchFamily="2" charset="2"/>
              <a:buChar char="ü"/>
            </a:pPr>
            <a:endParaRPr lang="en-US" altLang="tr-TR" dirty="0">
              <a:solidFill>
                <a:schemeClr val="bg1">
                  <a:lumMod val="50000"/>
                </a:schemeClr>
              </a:solidFill>
              <a:latin typeface="Comic Sans MS" pitchFamily="66" charset="0"/>
            </a:endParaRPr>
          </a:p>
          <a:p>
            <a:pPr lvl="0">
              <a:buFont typeface="Wingdings" panose="05000000000000000000" pitchFamily="2" charset="2"/>
              <a:buChar char="ü"/>
            </a:pPr>
            <a:endParaRPr lang="tr-TR" dirty="0"/>
          </a:p>
          <a:p>
            <a:endParaRPr lang="tr-TR" dirty="0"/>
          </a:p>
        </p:txBody>
      </p:sp>
    </p:spTree>
    <p:extLst>
      <p:ext uri="{BB962C8B-B14F-4D97-AF65-F5344CB8AC3E}">
        <p14:creationId xmlns:p14="http://schemas.microsoft.com/office/powerpoint/2010/main" xmlns="" val="2388590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a:extLst>
              <a:ext uri="{FF2B5EF4-FFF2-40B4-BE49-F238E27FC236}">
                <a16:creationId xmlns="" xmlns:a16="http://schemas.microsoft.com/office/drawing/2014/main" id="{58473F50-6CD9-41E6-B7DC-D2BF055527AB}"/>
              </a:ext>
            </a:extLst>
          </p:cNvPr>
          <p:cNvSpPr>
            <a:spLocks noGrp="1"/>
          </p:cNvSpPr>
          <p:nvPr>
            <p:ph type="body" idx="1"/>
          </p:nvPr>
        </p:nvSpPr>
        <p:spPr>
          <a:xfrm>
            <a:off x="467544" y="771550"/>
            <a:ext cx="5511300" cy="3312368"/>
          </a:xfrm>
        </p:spPr>
        <p:txBody>
          <a:bodyPr/>
          <a:lstStyle/>
          <a:p>
            <a:pPr>
              <a:buFont typeface="Wingdings" panose="05000000000000000000" pitchFamily="2" charset="2"/>
              <a:buChar char="§"/>
            </a:pPr>
            <a:r>
              <a:rPr lang="tr-TR" sz="2400" dirty="0">
                <a:latin typeface="Calibri" panose="020F0502020204030204" pitchFamily="34" charset="0"/>
                <a:cs typeface="Calibri" panose="020F0502020204030204" pitchFamily="34" charset="0"/>
              </a:rPr>
              <a:t>Bireysel farklılıkları vurgulamak, onu kendisiyle, başka çocuklarla ya da kardeşiyle kıyaslamamak.</a:t>
            </a:r>
          </a:p>
          <a:p>
            <a:pPr>
              <a:buFont typeface="Wingdings" panose="05000000000000000000" pitchFamily="2" charset="2"/>
              <a:buChar char="§"/>
            </a:pPr>
            <a:r>
              <a:rPr lang="tr-TR" sz="2400" dirty="0">
                <a:latin typeface="Calibri" panose="020F0502020204030204" pitchFamily="34" charset="0"/>
                <a:cs typeface="Calibri" panose="020F0502020204030204" pitchFamily="34" charset="0"/>
              </a:rPr>
              <a:t>Çocuğun gelecekle ilgili hayal ve planlarını önemsemek, desteklemek.</a:t>
            </a:r>
          </a:p>
          <a:p>
            <a:pPr>
              <a:buFont typeface="Wingdings" panose="05000000000000000000" pitchFamily="2" charset="2"/>
              <a:buChar char="§"/>
            </a:pPr>
            <a:r>
              <a:rPr lang="tr-TR" sz="2400" dirty="0">
                <a:latin typeface="Calibri" panose="020F0502020204030204" pitchFamily="34" charset="0"/>
                <a:cs typeface="Calibri" panose="020F0502020204030204" pitchFamily="34" charset="0"/>
              </a:rPr>
              <a:t>Farklı meslek gruplarından bireylerle tanışmasını, farklı mesleklerin çalışma ortam ve koşullarını görmesi için işyerlerine ve liselere ziyaretlerde bulunmasını teşvik etmek.</a:t>
            </a:r>
          </a:p>
          <a:p>
            <a:pPr>
              <a:buFont typeface="Wingdings" panose="05000000000000000000" pitchFamily="2" charset="2"/>
              <a:buChar char="ü"/>
            </a:pPr>
            <a:endParaRPr lang="tr-TR" dirty="0"/>
          </a:p>
        </p:txBody>
      </p:sp>
      <p:sp>
        <p:nvSpPr>
          <p:cNvPr id="4" name="Slayt Numarası Yer Tutucusu 3">
            <a:extLst>
              <a:ext uri="{FF2B5EF4-FFF2-40B4-BE49-F238E27FC236}">
                <a16:creationId xmlns="" xmlns:a16="http://schemas.microsoft.com/office/drawing/2014/main" id="{89085646-D4BE-4922-9797-D9DADF918CB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8</a:t>
            </a:fld>
            <a:endParaRPr lang="en"/>
          </a:p>
        </p:txBody>
      </p:sp>
    </p:spTree>
    <p:extLst>
      <p:ext uri="{BB962C8B-B14F-4D97-AF65-F5344CB8AC3E}">
        <p14:creationId xmlns:p14="http://schemas.microsoft.com/office/powerpoint/2010/main" xmlns="" val="3971957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body" idx="1"/>
          </p:nvPr>
        </p:nvSpPr>
        <p:spPr>
          <a:xfrm>
            <a:off x="2051720" y="1059582"/>
            <a:ext cx="5263480" cy="3247843"/>
          </a:xfrm>
          <a:prstGeom prst="rect">
            <a:avLst/>
          </a:prstGeom>
        </p:spPr>
        <p:txBody>
          <a:bodyPr spcFirstLastPara="1" wrap="square" lIns="91425" tIns="91425" rIns="91425" bIns="91425" anchor="ctr" anchorCtr="0">
            <a:noAutofit/>
          </a:bodyPr>
          <a:lstStyle/>
          <a:p>
            <a:pPr marL="76200" indent="0">
              <a:buNone/>
            </a:pPr>
            <a:r>
              <a:rPr lang="tr-TR" b="1"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ANNE BABA İÇİN ANAHTAR</a:t>
            </a:r>
          </a:p>
          <a:p>
            <a:pPr marL="76200" indent="0">
              <a:buNone/>
            </a:pPr>
            <a:r>
              <a:rPr lang="tr-TR" b="1" i="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CÜMLELER</a:t>
            </a:r>
          </a:p>
          <a:p>
            <a:pPr algn="l"/>
            <a:endParaRPr lang="tr-TR" sz="2000" dirty="0"/>
          </a:p>
          <a:p>
            <a:pPr lvl="1" algn="l">
              <a:buFont typeface="Wingdings" panose="05000000000000000000" pitchFamily="2" charset="2"/>
              <a:buChar char="§"/>
            </a:pPr>
            <a:r>
              <a:rPr lang="tr-TR" sz="2000" b="1" dirty="0">
                <a:latin typeface="Calibri" panose="020F0502020204030204" pitchFamily="34" charset="0"/>
                <a:cs typeface="Calibri" panose="020F0502020204030204" pitchFamily="34" charset="0"/>
              </a:rPr>
              <a:t>Bu işi başarabileceğini biliyorum.</a:t>
            </a:r>
            <a:endParaRPr lang="tr-TR" sz="2000" dirty="0">
              <a:latin typeface="Calibri" panose="020F0502020204030204" pitchFamily="34" charset="0"/>
              <a:cs typeface="Calibri" panose="020F0502020204030204" pitchFamily="34" charset="0"/>
            </a:endParaRPr>
          </a:p>
          <a:p>
            <a:pPr lvl="1" algn="l">
              <a:buFont typeface="Wingdings" panose="05000000000000000000" pitchFamily="2" charset="2"/>
              <a:buChar char="§"/>
            </a:pPr>
            <a:r>
              <a:rPr lang="tr-TR" sz="2000" b="1" dirty="0">
                <a:latin typeface="Calibri" panose="020F0502020204030204" pitchFamily="34" charset="0"/>
                <a:cs typeface="Calibri" panose="020F0502020204030204" pitchFamily="34" charset="0"/>
              </a:rPr>
              <a:t>Kendin için en doğru kararı senin vereceğini biliyorum.</a:t>
            </a:r>
            <a:endParaRPr lang="tr-TR" sz="2000" dirty="0">
              <a:latin typeface="Calibri" panose="020F0502020204030204" pitchFamily="34" charset="0"/>
              <a:cs typeface="Calibri" panose="020F0502020204030204" pitchFamily="34" charset="0"/>
            </a:endParaRPr>
          </a:p>
          <a:p>
            <a:pPr lvl="1" algn="l">
              <a:buFont typeface="Wingdings" panose="05000000000000000000" pitchFamily="2" charset="2"/>
              <a:buChar char="§"/>
            </a:pPr>
            <a:r>
              <a:rPr lang="tr-TR" sz="2000" b="1" dirty="0">
                <a:latin typeface="Calibri" panose="020F0502020204030204" pitchFamily="34" charset="0"/>
                <a:cs typeface="Calibri" panose="020F0502020204030204" pitchFamily="34" charset="0"/>
              </a:rPr>
              <a:t>Sana güveniyorum.</a:t>
            </a:r>
            <a:endParaRPr lang="tr-TR" sz="2000" dirty="0">
              <a:latin typeface="Calibri" panose="020F0502020204030204" pitchFamily="34" charset="0"/>
              <a:cs typeface="Calibri" panose="020F0502020204030204" pitchFamily="34" charset="0"/>
            </a:endParaRPr>
          </a:p>
          <a:p>
            <a:pPr lvl="1" algn="l">
              <a:buFont typeface="Wingdings" panose="05000000000000000000" pitchFamily="2" charset="2"/>
              <a:buChar char="§"/>
            </a:pPr>
            <a:r>
              <a:rPr lang="tr-TR" sz="2000" b="1" dirty="0">
                <a:latin typeface="Calibri" panose="020F0502020204030204" pitchFamily="34" charset="0"/>
                <a:cs typeface="Calibri" panose="020F0502020204030204" pitchFamily="34" charset="0"/>
              </a:rPr>
              <a:t>Gerekeni yapacağını biliyorum.</a:t>
            </a:r>
            <a:endParaRPr lang="tr-TR" sz="2000" dirty="0">
              <a:latin typeface="Calibri" panose="020F0502020204030204" pitchFamily="34" charset="0"/>
              <a:cs typeface="Calibri" panose="020F0502020204030204" pitchFamily="34" charset="0"/>
            </a:endParaRPr>
          </a:p>
          <a:p>
            <a:pPr algn="l"/>
            <a:r>
              <a:rPr lang="tr-TR" sz="2000" b="1" dirty="0"/>
              <a:t> </a:t>
            </a:r>
            <a:endParaRPr lang="tr-TR" sz="2000" dirty="0"/>
          </a:p>
          <a:p>
            <a:pPr marL="0" lvl="0" indent="0" algn="ctr" rtl="0">
              <a:spcBef>
                <a:spcPts val="600"/>
              </a:spcBef>
              <a:spcAft>
                <a:spcPts val="0"/>
              </a:spcAft>
              <a:buNone/>
            </a:pPr>
            <a:endParaRPr dirty="0"/>
          </a:p>
        </p:txBody>
      </p:sp>
      <p:sp>
        <p:nvSpPr>
          <p:cNvPr id="89" name="Google Shape;89;p17"/>
          <p:cNvSpPr txBox="1">
            <a:spLocks noGrp="1"/>
          </p:cNvSpPr>
          <p:nvPr>
            <p:ph type="sldNum" idx="12"/>
          </p:nvPr>
        </p:nvSpPr>
        <p:spPr>
          <a:xfrm>
            <a:off x="4297650" y="4673651"/>
            <a:ext cx="548700" cy="393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fld id="{00000000-1234-1234-1234-123412341234}" type="slidenum">
              <a:rPr lang="en"/>
              <a:pPr marL="0" lvl="0" indent="0" algn="ctr" rtl="0">
                <a:spcBef>
                  <a:spcPts val="0"/>
                </a:spcBef>
                <a:spcAft>
                  <a:spcPts val="0"/>
                </a:spcAft>
                <a:buNone/>
              </a:pPr>
              <a:t>9</a:t>
            </a:fld>
            <a:endParaRPr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Eglamour template">
  <a:themeElements>
    <a:clrScheme name="Custom 347">
      <a:dk1>
        <a:srgbClr val="434343"/>
      </a:dk1>
      <a:lt1>
        <a:srgbClr val="FFFFFF"/>
      </a:lt1>
      <a:dk2>
        <a:srgbClr val="666666"/>
      </a:dk2>
      <a:lt2>
        <a:srgbClr val="B7B7B7"/>
      </a:lt2>
      <a:accent1>
        <a:srgbClr val="5FDB72"/>
      </a:accent1>
      <a:accent2>
        <a:srgbClr val="1CCFBA"/>
      </a:accent2>
      <a:accent3>
        <a:srgbClr val="23ADDF"/>
      </a:accent3>
      <a:accent4>
        <a:srgbClr val="E650D3"/>
      </a:accent4>
      <a:accent5>
        <a:srgbClr val="8B1EA0"/>
      </a:accent5>
      <a:accent6>
        <a:srgbClr val="FFB300"/>
      </a:accent6>
      <a:hlink>
        <a:srgbClr val="4A86E8"/>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i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1091</TotalTime>
  <Words>1900</Words>
  <Application>Microsoft Office PowerPoint</Application>
  <PresentationFormat>Ekran Gösterisi (16:9)</PresentationFormat>
  <Paragraphs>328</Paragraphs>
  <Slides>41</Slides>
  <Notes>19</Notes>
  <HiddenSlides>0</HiddenSlides>
  <MMClips>0</MMClips>
  <ScaleCrop>false</ScaleCrop>
  <HeadingPairs>
    <vt:vector size="4" baseType="variant">
      <vt:variant>
        <vt:lpstr>Tema</vt:lpstr>
      </vt:variant>
      <vt:variant>
        <vt:i4>4</vt:i4>
      </vt:variant>
      <vt:variant>
        <vt:lpstr>Slayt Başlıkları</vt:lpstr>
      </vt:variant>
      <vt:variant>
        <vt:i4>41</vt:i4>
      </vt:variant>
    </vt:vector>
  </HeadingPairs>
  <TitlesOfParts>
    <vt:vector size="45" baseType="lpstr">
      <vt:lpstr>Eglamour template</vt:lpstr>
      <vt:lpstr>Ofis Teması</vt:lpstr>
      <vt:lpstr>2_Office Theme</vt:lpstr>
      <vt:lpstr>3_Office Theme</vt:lpstr>
      <vt:lpstr>Slayt 1</vt:lpstr>
      <vt:lpstr>MESLEK SEÇİMİNİN ÖNEMİ</vt:lpstr>
      <vt:lpstr> ÇOCUĞUN  BİR MESLEĞE YÖNELMESİNİ ETKİLEYEN  FAKTÖRLER </vt:lpstr>
      <vt:lpstr>Slayt 4</vt:lpstr>
      <vt:lpstr>Slayt 5</vt:lpstr>
      <vt:lpstr>ÇOCUKLARIN MESLEK SEÇİMİNDE AİLEYE DÜŞEN SORUMLULUKLAR</vt:lpstr>
      <vt:lpstr>Slayt 7</vt:lpstr>
      <vt:lpstr>Slayt 8</vt:lpstr>
      <vt:lpstr>Slayt 9</vt:lpstr>
      <vt:lpstr>Slayt 10</vt:lpstr>
      <vt:lpstr>Slayt 11</vt:lpstr>
      <vt:lpstr> LİSELERE GEÇİŞ SİSTEMİ </vt:lpstr>
      <vt:lpstr>YANLIŞ LİSE  SEÇİMİNİN SONUÇLARI</vt:lpstr>
      <vt:lpstr>SINAV ZORUNLU MU?</vt:lpstr>
      <vt:lpstr>Slayt 15</vt:lpstr>
      <vt:lpstr>YEREL(SINAVSIZ) YERLEŞTİRMEDE  TERCİH KRİTERLERİ</vt:lpstr>
      <vt:lpstr>Slayt 17</vt:lpstr>
      <vt:lpstr>Slayt 18</vt:lpstr>
      <vt:lpstr>MESLEKİ VE TEKNİK EĞİTİM</vt:lpstr>
      <vt:lpstr>Slayt 20</vt:lpstr>
      <vt:lpstr>Slayt 21</vt:lpstr>
      <vt:lpstr>Slayt 22</vt:lpstr>
      <vt:lpstr>MESLEKİ VE TEKNİK EĞİTİM NEDEN ÖNEMLİDİR?</vt:lpstr>
      <vt:lpstr>Slayt 24</vt:lpstr>
      <vt:lpstr>Slayt 25</vt:lpstr>
      <vt:lpstr>Slayt 26</vt:lpstr>
      <vt:lpstr>Mesleki Eğitim Merkezleri </vt:lpstr>
      <vt:lpstr>Mesleki Eğitim Merkezleri </vt:lpstr>
      <vt:lpstr>ANADOLU İMAM HATİP LİSELERİ</vt:lpstr>
      <vt:lpstr>ANADOLU LİSELERİ</vt:lpstr>
      <vt:lpstr>Slayt 31</vt:lpstr>
      <vt:lpstr>YETENEK SINAVI İLE ÖĞRENCİ ALAN LİSELER</vt:lpstr>
      <vt:lpstr>Slayt 33</vt:lpstr>
      <vt:lpstr>Tercih Süreci </vt:lpstr>
      <vt:lpstr>Tercih Süreci </vt:lpstr>
      <vt:lpstr>Tercih Süreci </vt:lpstr>
      <vt:lpstr>Tercih Süreci </vt:lpstr>
      <vt:lpstr>Tercih Süreci </vt:lpstr>
      <vt:lpstr>Tercih Süreci </vt:lpstr>
      <vt:lpstr>Slayt 40</vt:lpstr>
      <vt:lpstr>Slayt 41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SeymaSOYDAS</dc:creator>
  <cp:lastModifiedBy>Windows User</cp:lastModifiedBy>
  <cp:revision>143</cp:revision>
  <dcterms:modified xsi:type="dcterms:W3CDTF">2021-01-21T13:09:12Z</dcterms:modified>
</cp:coreProperties>
</file>